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  <p:sldMasterId id="2147483686" r:id="rId2"/>
  </p:sldMasterIdLst>
  <p:notesMasterIdLst>
    <p:notesMasterId r:id="rId17"/>
  </p:notesMasterIdLst>
  <p:sldIdLst>
    <p:sldId id="291" r:id="rId3"/>
    <p:sldId id="259" r:id="rId4"/>
    <p:sldId id="301" r:id="rId5"/>
    <p:sldId id="379" r:id="rId6"/>
    <p:sldId id="388" r:id="rId7"/>
    <p:sldId id="304" r:id="rId8"/>
    <p:sldId id="292" r:id="rId9"/>
    <p:sldId id="387" r:id="rId10"/>
    <p:sldId id="306" r:id="rId11"/>
    <p:sldId id="303" r:id="rId12"/>
    <p:sldId id="314" r:id="rId13"/>
    <p:sldId id="305" r:id="rId14"/>
    <p:sldId id="315" r:id="rId15"/>
    <p:sldId id="300" r:id="rId16"/>
  </p:sldIdLst>
  <p:sldSz cx="9144000" cy="5143500" type="screen16x9"/>
  <p:notesSz cx="6858000" cy="9144000"/>
  <p:embeddedFontLst>
    <p:embeddedFont>
      <p:font typeface=".VnBlack" panose="020B7200000000000000"/>
      <p:regular r:id="rId18"/>
    </p:embeddedFont>
    <p:embeddedFont>
      <p:font typeface="Comic Sans MS" panose="030F0902030302020204" pitchFamily="66" charset="0"/>
      <p:regular r:id="rId19"/>
      <p:bold r:id="rId20"/>
      <p:italic r:id="rId21"/>
      <p:boldItalic r:id="rId22"/>
    </p:embeddedFont>
    <p:embeddedFont>
      <p:font typeface="Gill Sans Ultra Bold" panose="020B0A02020104020203" pitchFamily="34" charset="77"/>
      <p:regular r:id="rId23"/>
    </p:embeddedFont>
    <p:embeddedFont>
      <p:font typeface="Inter" panose="02000503000000020004" pitchFamily="2" charset="0"/>
      <p:regular r:id="rId24"/>
      <p:bold r:id="rId25"/>
    </p:embeddedFont>
    <p:embeddedFont>
      <p:font typeface="Orelega One" panose="02000503000000000000" pitchFamily="2" charset="0"/>
      <p:regular r:id="rId26"/>
    </p:embeddedFont>
  </p:embeddedFontLst>
  <p:custDataLst>
    <p:tags r:id="rId2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3C16E6-0F09-4351-A88A-AEF5EEFB6438}">
  <a:tblStyle styleId="{B33C16E6-0F09-4351-A88A-AEF5EEFB643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986" autoAdjust="0"/>
    <p:restoredTop sz="81001" autoAdjust="0"/>
  </p:normalViewPr>
  <p:slideViewPr>
    <p:cSldViewPr snapToGrid="0">
      <p:cViewPr>
        <p:scale>
          <a:sx n="115" d="100"/>
          <a:sy n="115" d="100"/>
        </p:scale>
        <p:origin x="624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2470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422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5" name="Google Shape;2615;g1101b251d0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6" name="Google Shape;2616;g1101b251d0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5946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618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5" name="Google Shape;2615;g1101b251d0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6" name="Google Shape;2616;g1101b251d0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75668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HOẠT</a:t>
            </a:r>
            <a:r>
              <a:rPr lang="en-US" baseline="0" dirty="0"/>
              <a:t> ĐỘNG TƯƠNG TÁC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2009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7065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0659" name="文本占位符 706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14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850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5" name="Google Shape;2615;g1101b251d0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6" name="Google Shape;2616;g1101b251d0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0824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5" name="Google Shape;2615;g1101b251d0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6" name="Google Shape;2616;g1101b251d0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5069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75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02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5" name="Google Shape;2615;g1101b251d0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6" name="Google Shape;2616;g1101b251d0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3490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373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352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758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"/>
          <p:cNvSpPr/>
          <p:nvPr/>
        </p:nvSpPr>
        <p:spPr>
          <a:xfrm>
            <a:off x="-25" y="3177025"/>
            <a:ext cx="9144064" cy="1297369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"/>
          <p:cNvSpPr txBox="1">
            <a:spLocks noGrp="1"/>
          </p:cNvSpPr>
          <p:nvPr>
            <p:ph type="title"/>
          </p:nvPr>
        </p:nvSpPr>
        <p:spPr>
          <a:xfrm>
            <a:off x="1041000" y="2599596"/>
            <a:ext cx="7062000" cy="73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3"/>
          <p:cNvSpPr txBox="1">
            <a:spLocks noGrp="1"/>
          </p:cNvSpPr>
          <p:nvPr>
            <p:ph type="title" idx="2" hasCustomPrompt="1"/>
          </p:nvPr>
        </p:nvSpPr>
        <p:spPr>
          <a:xfrm>
            <a:off x="4114800" y="1560487"/>
            <a:ext cx="914400" cy="69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3"/>
          <p:cNvSpPr txBox="1">
            <a:spLocks noGrp="1"/>
          </p:cNvSpPr>
          <p:nvPr>
            <p:ph type="subTitle" idx="1"/>
          </p:nvPr>
        </p:nvSpPr>
        <p:spPr>
          <a:xfrm>
            <a:off x="2156250" y="3483413"/>
            <a:ext cx="4831500" cy="36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4" name="Google Shape;54;p3"/>
          <p:cNvGrpSpPr/>
          <p:nvPr/>
        </p:nvGrpSpPr>
        <p:grpSpPr>
          <a:xfrm>
            <a:off x="0" y="4048644"/>
            <a:ext cx="9144074" cy="1095809"/>
            <a:chOff x="0" y="3379489"/>
            <a:chExt cx="9144074" cy="1764872"/>
          </a:xfrm>
        </p:grpSpPr>
        <p:sp>
          <p:nvSpPr>
            <p:cNvPr id="55" name="Google Shape;55;p3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0" y="3804826"/>
              <a:ext cx="9144074" cy="1339535"/>
            </a:xfrm>
            <a:custGeom>
              <a:avLst/>
              <a:gdLst/>
              <a:ahLst/>
              <a:cxnLst/>
              <a:rect l="l" t="t" r="r" b="b"/>
              <a:pathLst>
                <a:path w="148793" h="21797" extrusionOk="0">
                  <a:moveTo>
                    <a:pt x="0" y="1"/>
                  </a:moveTo>
                  <a:lnTo>
                    <a:pt x="0" y="21797"/>
                  </a:lnTo>
                  <a:lnTo>
                    <a:pt x="148793" y="21797"/>
                  </a:lnTo>
                  <a:lnTo>
                    <a:pt x="148793" y="776"/>
                  </a:lnTo>
                  <a:lnTo>
                    <a:pt x="147049" y="601"/>
                  </a:lnTo>
                  <a:lnTo>
                    <a:pt x="145325" y="446"/>
                  </a:lnTo>
                  <a:lnTo>
                    <a:pt x="144647" y="388"/>
                  </a:lnTo>
                  <a:lnTo>
                    <a:pt x="143969" y="350"/>
                  </a:lnTo>
                  <a:lnTo>
                    <a:pt x="143271" y="330"/>
                  </a:lnTo>
                  <a:lnTo>
                    <a:pt x="141159" y="330"/>
                  </a:lnTo>
                  <a:lnTo>
                    <a:pt x="140462" y="369"/>
                  </a:lnTo>
                  <a:lnTo>
                    <a:pt x="139745" y="408"/>
                  </a:lnTo>
                  <a:lnTo>
                    <a:pt x="139048" y="446"/>
                  </a:lnTo>
                  <a:lnTo>
                    <a:pt x="138350" y="524"/>
                  </a:lnTo>
                  <a:lnTo>
                    <a:pt x="137653" y="601"/>
                  </a:lnTo>
                  <a:lnTo>
                    <a:pt x="136975" y="679"/>
                  </a:lnTo>
                  <a:lnTo>
                    <a:pt x="136296" y="795"/>
                  </a:lnTo>
                  <a:lnTo>
                    <a:pt x="135638" y="911"/>
                  </a:lnTo>
                  <a:lnTo>
                    <a:pt x="134979" y="1047"/>
                  </a:lnTo>
                  <a:lnTo>
                    <a:pt x="134340" y="1202"/>
                  </a:lnTo>
                  <a:lnTo>
                    <a:pt x="132983" y="1551"/>
                  </a:lnTo>
                  <a:lnTo>
                    <a:pt x="131627" y="1899"/>
                  </a:lnTo>
                  <a:lnTo>
                    <a:pt x="130194" y="2229"/>
                  </a:lnTo>
                  <a:lnTo>
                    <a:pt x="128721" y="2519"/>
                  </a:lnTo>
                  <a:lnTo>
                    <a:pt x="127811" y="2694"/>
                  </a:lnTo>
                  <a:lnTo>
                    <a:pt x="126881" y="2829"/>
                  </a:lnTo>
                  <a:lnTo>
                    <a:pt x="125951" y="2965"/>
                  </a:lnTo>
                  <a:lnTo>
                    <a:pt x="125021" y="3081"/>
                  </a:lnTo>
                  <a:lnTo>
                    <a:pt x="123355" y="3139"/>
                  </a:lnTo>
                  <a:lnTo>
                    <a:pt x="121708" y="3178"/>
                  </a:lnTo>
                  <a:lnTo>
                    <a:pt x="120022" y="3178"/>
                  </a:lnTo>
                  <a:lnTo>
                    <a:pt x="118356" y="3159"/>
                  </a:lnTo>
                  <a:lnTo>
                    <a:pt x="116690" y="3101"/>
                  </a:lnTo>
                  <a:lnTo>
                    <a:pt x="115024" y="3023"/>
                  </a:lnTo>
                  <a:lnTo>
                    <a:pt x="113358" y="2926"/>
                  </a:lnTo>
                  <a:lnTo>
                    <a:pt x="111711" y="2829"/>
                  </a:lnTo>
                  <a:lnTo>
                    <a:pt x="109250" y="2578"/>
                  </a:lnTo>
                  <a:lnTo>
                    <a:pt x="106770" y="2306"/>
                  </a:lnTo>
                  <a:lnTo>
                    <a:pt x="104310" y="2016"/>
                  </a:lnTo>
                  <a:lnTo>
                    <a:pt x="101830" y="1745"/>
                  </a:lnTo>
                  <a:lnTo>
                    <a:pt x="99350" y="1512"/>
                  </a:lnTo>
                  <a:lnTo>
                    <a:pt x="98110" y="1415"/>
                  </a:lnTo>
                  <a:lnTo>
                    <a:pt x="96851" y="1318"/>
                  </a:lnTo>
                  <a:lnTo>
                    <a:pt x="95611" y="1241"/>
                  </a:lnTo>
                  <a:lnTo>
                    <a:pt x="94371" y="1183"/>
                  </a:lnTo>
                  <a:lnTo>
                    <a:pt x="93112" y="1163"/>
                  </a:lnTo>
                  <a:lnTo>
                    <a:pt x="91872" y="1144"/>
                  </a:lnTo>
                  <a:lnTo>
                    <a:pt x="91271" y="1144"/>
                  </a:lnTo>
                  <a:lnTo>
                    <a:pt x="90671" y="1163"/>
                  </a:lnTo>
                  <a:lnTo>
                    <a:pt x="90089" y="1202"/>
                  </a:lnTo>
                  <a:lnTo>
                    <a:pt x="89489" y="1241"/>
                  </a:lnTo>
                  <a:lnTo>
                    <a:pt x="88307" y="1376"/>
                  </a:lnTo>
                  <a:lnTo>
                    <a:pt x="87144" y="1551"/>
                  </a:lnTo>
                  <a:lnTo>
                    <a:pt x="85963" y="1745"/>
                  </a:lnTo>
                  <a:lnTo>
                    <a:pt x="84800" y="1977"/>
                  </a:lnTo>
                  <a:lnTo>
                    <a:pt x="83618" y="2229"/>
                  </a:lnTo>
                  <a:lnTo>
                    <a:pt x="82456" y="2481"/>
                  </a:lnTo>
                  <a:lnTo>
                    <a:pt x="80131" y="3023"/>
                  </a:lnTo>
                  <a:lnTo>
                    <a:pt x="78969" y="3294"/>
                  </a:lnTo>
                  <a:lnTo>
                    <a:pt x="77806" y="3546"/>
                  </a:lnTo>
                  <a:lnTo>
                    <a:pt x="76644" y="3779"/>
                  </a:lnTo>
                  <a:lnTo>
                    <a:pt x="75481" y="3973"/>
                  </a:lnTo>
                  <a:lnTo>
                    <a:pt x="74299" y="4166"/>
                  </a:lnTo>
                  <a:lnTo>
                    <a:pt x="73137" y="4302"/>
                  </a:lnTo>
                  <a:lnTo>
                    <a:pt x="72052" y="4360"/>
                  </a:lnTo>
                  <a:lnTo>
                    <a:pt x="70967" y="4399"/>
                  </a:lnTo>
                  <a:lnTo>
                    <a:pt x="69882" y="4399"/>
                  </a:lnTo>
                  <a:lnTo>
                    <a:pt x="68797" y="4379"/>
                  </a:lnTo>
                  <a:lnTo>
                    <a:pt x="68429" y="4302"/>
                  </a:lnTo>
                  <a:lnTo>
                    <a:pt x="67829" y="4147"/>
                  </a:lnTo>
                  <a:lnTo>
                    <a:pt x="65833" y="3643"/>
                  </a:lnTo>
                  <a:lnTo>
                    <a:pt x="64477" y="3333"/>
                  </a:lnTo>
                  <a:lnTo>
                    <a:pt x="62888" y="2984"/>
                  </a:lnTo>
                  <a:lnTo>
                    <a:pt x="61067" y="2616"/>
                  </a:lnTo>
                  <a:lnTo>
                    <a:pt x="59013" y="2268"/>
                  </a:lnTo>
                  <a:lnTo>
                    <a:pt x="57909" y="2074"/>
                  </a:lnTo>
                  <a:lnTo>
                    <a:pt x="56747" y="1919"/>
                  </a:lnTo>
                  <a:lnTo>
                    <a:pt x="55526" y="1745"/>
                  </a:lnTo>
                  <a:lnTo>
                    <a:pt x="54247" y="1590"/>
                  </a:lnTo>
                  <a:lnTo>
                    <a:pt x="52930" y="1435"/>
                  </a:lnTo>
                  <a:lnTo>
                    <a:pt x="51554" y="1299"/>
                  </a:lnTo>
                  <a:lnTo>
                    <a:pt x="50140" y="1163"/>
                  </a:lnTo>
                  <a:lnTo>
                    <a:pt x="48668" y="1066"/>
                  </a:lnTo>
                  <a:lnTo>
                    <a:pt x="47137" y="970"/>
                  </a:lnTo>
                  <a:lnTo>
                    <a:pt x="45568" y="892"/>
                  </a:lnTo>
                  <a:lnTo>
                    <a:pt x="43940" y="834"/>
                  </a:lnTo>
                  <a:lnTo>
                    <a:pt x="42274" y="795"/>
                  </a:lnTo>
                  <a:lnTo>
                    <a:pt x="40550" y="776"/>
                  </a:lnTo>
                  <a:lnTo>
                    <a:pt x="38787" y="795"/>
                  </a:lnTo>
                  <a:lnTo>
                    <a:pt x="36985" y="815"/>
                  </a:lnTo>
                  <a:lnTo>
                    <a:pt x="35125" y="892"/>
                  </a:lnTo>
                  <a:lnTo>
                    <a:pt x="31735" y="1028"/>
                  </a:lnTo>
                  <a:lnTo>
                    <a:pt x="27879" y="1202"/>
                  </a:lnTo>
                  <a:lnTo>
                    <a:pt x="25922" y="1318"/>
                  </a:lnTo>
                  <a:lnTo>
                    <a:pt x="24024" y="1435"/>
                  </a:lnTo>
                  <a:lnTo>
                    <a:pt x="22261" y="1570"/>
                  </a:lnTo>
                  <a:lnTo>
                    <a:pt x="20672" y="1725"/>
                  </a:lnTo>
                  <a:lnTo>
                    <a:pt x="19626" y="1764"/>
                  </a:lnTo>
                  <a:lnTo>
                    <a:pt x="18580" y="1783"/>
                  </a:lnTo>
                  <a:lnTo>
                    <a:pt x="17534" y="1764"/>
                  </a:lnTo>
                  <a:lnTo>
                    <a:pt x="16487" y="1706"/>
                  </a:lnTo>
                  <a:lnTo>
                    <a:pt x="14414" y="1473"/>
                  </a:lnTo>
                  <a:lnTo>
                    <a:pt x="12380" y="1221"/>
                  </a:lnTo>
                  <a:lnTo>
                    <a:pt x="8273" y="698"/>
                  </a:lnTo>
                  <a:lnTo>
                    <a:pt x="6219" y="466"/>
                  </a:lnTo>
                  <a:lnTo>
                    <a:pt x="4165" y="253"/>
                  </a:lnTo>
                  <a:lnTo>
                    <a:pt x="3119" y="175"/>
                  </a:lnTo>
                  <a:lnTo>
                    <a:pt x="2092" y="98"/>
                  </a:lnTo>
                  <a:lnTo>
                    <a:pt x="1046" y="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Google Shape;58;p3"/>
          <p:cNvSpPr/>
          <p:nvPr/>
        </p:nvSpPr>
        <p:spPr>
          <a:xfrm>
            <a:off x="0" y="-3700"/>
            <a:ext cx="2308006" cy="909438"/>
          </a:xfrm>
          <a:custGeom>
            <a:avLst/>
            <a:gdLst/>
            <a:ahLst/>
            <a:cxnLst/>
            <a:rect l="l" t="t" r="r" b="b"/>
            <a:pathLst>
              <a:path w="47351" h="18658" extrusionOk="0">
                <a:moveTo>
                  <a:pt x="1" y="1"/>
                </a:moveTo>
                <a:lnTo>
                  <a:pt x="1" y="18270"/>
                </a:lnTo>
                <a:lnTo>
                  <a:pt x="504" y="18270"/>
                </a:lnTo>
                <a:lnTo>
                  <a:pt x="989" y="18251"/>
                </a:lnTo>
                <a:lnTo>
                  <a:pt x="1609" y="18270"/>
                </a:lnTo>
                <a:lnTo>
                  <a:pt x="2209" y="18290"/>
                </a:lnTo>
                <a:lnTo>
                  <a:pt x="3430" y="18348"/>
                </a:lnTo>
                <a:lnTo>
                  <a:pt x="5871" y="18522"/>
                </a:lnTo>
                <a:lnTo>
                  <a:pt x="7091" y="18580"/>
                </a:lnTo>
                <a:lnTo>
                  <a:pt x="8370" y="18619"/>
                </a:lnTo>
                <a:lnTo>
                  <a:pt x="9688" y="18658"/>
                </a:lnTo>
                <a:lnTo>
                  <a:pt x="12322" y="18658"/>
                </a:lnTo>
                <a:lnTo>
                  <a:pt x="13621" y="18619"/>
                </a:lnTo>
                <a:lnTo>
                  <a:pt x="14899" y="18580"/>
                </a:lnTo>
                <a:lnTo>
                  <a:pt x="16197" y="18503"/>
                </a:lnTo>
                <a:lnTo>
                  <a:pt x="17457" y="18406"/>
                </a:lnTo>
                <a:lnTo>
                  <a:pt x="18716" y="18290"/>
                </a:lnTo>
                <a:lnTo>
                  <a:pt x="19917" y="18154"/>
                </a:lnTo>
                <a:lnTo>
                  <a:pt x="21080" y="17980"/>
                </a:lnTo>
                <a:lnTo>
                  <a:pt x="21196" y="17941"/>
                </a:lnTo>
                <a:lnTo>
                  <a:pt x="21273" y="17883"/>
                </a:lnTo>
                <a:lnTo>
                  <a:pt x="21331" y="17786"/>
                </a:lnTo>
                <a:lnTo>
                  <a:pt x="21370" y="17689"/>
                </a:lnTo>
                <a:lnTo>
                  <a:pt x="21351" y="17592"/>
                </a:lnTo>
                <a:lnTo>
                  <a:pt x="21312" y="17495"/>
                </a:lnTo>
                <a:lnTo>
                  <a:pt x="21254" y="17418"/>
                </a:lnTo>
                <a:lnTo>
                  <a:pt x="21138" y="17340"/>
                </a:lnTo>
                <a:lnTo>
                  <a:pt x="20537" y="17127"/>
                </a:lnTo>
                <a:lnTo>
                  <a:pt x="19878" y="16934"/>
                </a:lnTo>
                <a:lnTo>
                  <a:pt x="19200" y="16759"/>
                </a:lnTo>
                <a:lnTo>
                  <a:pt x="18522" y="16585"/>
                </a:lnTo>
                <a:lnTo>
                  <a:pt x="17844" y="16449"/>
                </a:lnTo>
                <a:lnTo>
                  <a:pt x="17205" y="16333"/>
                </a:lnTo>
                <a:lnTo>
                  <a:pt x="16623" y="16255"/>
                </a:lnTo>
                <a:lnTo>
                  <a:pt x="16120" y="16217"/>
                </a:lnTo>
                <a:lnTo>
                  <a:pt x="16159" y="15984"/>
                </a:lnTo>
                <a:lnTo>
                  <a:pt x="16217" y="15752"/>
                </a:lnTo>
                <a:lnTo>
                  <a:pt x="16314" y="15558"/>
                </a:lnTo>
                <a:lnTo>
                  <a:pt x="16449" y="15364"/>
                </a:lnTo>
                <a:lnTo>
                  <a:pt x="16604" y="15190"/>
                </a:lnTo>
                <a:lnTo>
                  <a:pt x="16798" y="15035"/>
                </a:lnTo>
                <a:lnTo>
                  <a:pt x="16992" y="14899"/>
                </a:lnTo>
                <a:lnTo>
                  <a:pt x="17205" y="14783"/>
                </a:lnTo>
                <a:lnTo>
                  <a:pt x="17437" y="14706"/>
                </a:lnTo>
                <a:lnTo>
                  <a:pt x="17650" y="14628"/>
                </a:lnTo>
                <a:lnTo>
                  <a:pt x="17883" y="14589"/>
                </a:lnTo>
                <a:lnTo>
                  <a:pt x="18115" y="14551"/>
                </a:lnTo>
                <a:lnTo>
                  <a:pt x="18580" y="14492"/>
                </a:lnTo>
                <a:lnTo>
                  <a:pt x="19065" y="14473"/>
                </a:lnTo>
                <a:lnTo>
                  <a:pt x="20227" y="14415"/>
                </a:lnTo>
                <a:lnTo>
                  <a:pt x="21796" y="14357"/>
                </a:lnTo>
                <a:lnTo>
                  <a:pt x="25671" y="14221"/>
                </a:lnTo>
                <a:lnTo>
                  <a:pt x="27744" y="14144"/>
                </a:lnTo>
                <a:lnTo>
                  <a:pt x="29759" y="14027"/>
                </a:lnTo>
                <a:lnTo>
                  <a:pt x="30708" y="13950"/>
                </a:lnTo>
                <a:lnTo>
                  <a:pt x="31600" y="13872"/>
                </a:lnTo>
                <a:lnTo>
                  <a:pt x="32413" y="13776"/>
                </a:lnTo>
                <a:lnTo>
                  <a:pt x="33150" y="13679"/>
                </a:lnTo>
                <a:lnTo>
                  <a:pt x="33266" y="13640"/>
                </a:lnTo>
                <a:lnTo>
                  <a:pt x="33363" y="13562"/>
                </a:lnTo>
                <a:lnTo>
                  <a:pt x="33421" y="13466"/>
                </a:lnTo>
                <a:lnTo>
                  <a:pt x="33440" y="13369"/>
                </a:lnTo>
                <a:lnTo>
                  <a:pt x="33421" y="13252"/>
                </a:lnTo>
                <a:lnTo>
                  <a:pt x="33382" y="13156"/>
                </a:lnTo>
                <a:lnTo>
                  <a:pt x="33305" y="13078"/>
                </a:lnTo>
                <a:lnTo>
                  <a:pt x="33188" y="13020"/>
                </a:lnTo>
                <a:lnTo>
                  <a:pt x="32743" y="12884"/>
                </a:lnTo>
                <a:lnTo>
                  <a:pt x="32278" y="12749"/>
                </a:lnTo>
                <a:lnTo>
                  <a:pt x="31232" y="12516"/>
                </a:lnTo>
                <a:lnTo>
                  <a:pt x="30108" y="12284"/>
                </a:lnTo>
                <a:lnTo>
                  <a:pt x="28907" y="12071"/>
                </a:lnTo>
                <a:lnTo>
                  <a:pt x="27647" y="11896"/>
                </a:lnTo>
                <a:lnTo>
                  <a:pt x="26349" y="11722"/>
                </a:lnTo>
                <a:lnTo>
                  <a:pt x="25032" y="11567"/>
                </a:lnTo>
                <a:lnTo>
                  <a:pt x="23714" y="11412"/>
                </a:lnTo>
                <a:lnTo>
                  <a:pt x="22378" y="11296"/>
                </a:lnTo>
                <a:lnTo>
                  <a:pt x="21099" y="11179"/>
                </a:lnTo>
                <a:lnTo>
                  <a:pt x="18638" y="10986"/>
                </a:lnTo>
                <a:lnTo>
                  <a:pt x="16488" y="10850"/>
                </a:lnTo>
                <a:lnTo>
                  <a:pt x="14764" y="10734"/>
                </a:lnTo>
                <a:lnTo>
                  <a:pt x="4263" y="10133"/>
                </a:lnTo>
                <a:lnTo>
                  <a:pt x="7692" y="9126"/>
                </a:lnTo>
                <a:lnTo>
                  <a:pt x="11121" y="8138"/>
                </a:lnTo>
                <a:lnTo>
                  <a:pt x="14550" y="7169"/>
                </a:lnTo>
                <a:lnTo>
                  <a:pt x="17999" y="6258"/>
                </a:lnTo>
                <a:lnTo>
                  <a:pt x="19510" y="5871"/>
                </a:lnTo>
                <a:lnTo>
                  <a:pt x="21021" y="5503"/>
                </a:lnTo>
                <a:lnTo>
                  <a:pt x="24044" y="4786"/>
                </a:lnTo>
                <a:lnTo>
                  <a:pt x="27085" y="4108"/>
                </a:lnTo>
                <a:lnTo>
                  <a:pt x="30127" y="3469"/>
                </a:lnTo>
                <a:lnTo>
                  <a:pt x="33169" y="2849"/>
                </a:lnTo>
                <a:lnTo>
                  <a:pt x="36230" y="2248"/>
                </a:lnTo>
                <a:lnTo>
                  <a:pt x="42333" y="1027"/>
                </a:lnTo>
                <a:lnTo>
                  <a:pt x="47351" y="1"/>
                </a:lnTo>
                <a:close/>
              </a:path>
            </a:pathLst>
          </a:custGeom>
          <a:solidFill>
            <a:srgbClr val="FFFFFF">
              <a:alpha val="27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"/>
          <p:cNvSpPr/>
          <p:nvPr/>
        </p:nvSpPr>
        <p:spPr>
          <a:xfrm flipH="1">
            <a:off x="6836000" y="-3700"/>
            <a:ext cx="2308006" cy="909438"/>
          </a:xfrm>
          <a:custGeom>
            <a:avLst/>
            <a:gdLst/>
            <a:ahLst/>
            <a:cxnLst/>
            <a:rect l="l" t="t" r="r" b="b"/>
            <a:pathLst>
              <a:path w="47351" h="18658" extrusionOk="0">
                <a:moveTo>
                  <a:pt x="1" y="1"/>
                </a:moveTo>
                <a:lnTo>
                  <a:pt x="1" y="18270"/>
                </a:lnTo>
                <a:lnTo>
                  <a:pt x="504" y="18270"/>
                </a:lnTo>
                <a:lnTo>
                  <a:pt x="989" y="18251"/>
                </a:lnTo>
                <a:lnTo>
                  <a:pt x="1609" y="18270"/>
                </a:lnTo>
                <a:lnTo>
                  <a:pt x="2209" y="18290"/>
                </a:lnTo>
                <a:lnTo>
                  <a:pt x="3430" y="18348"/>
                </a:lnTo>
                <a:lnTo>
                  <a:pt x="5871" y="18522"/>
                </a:lnTo>
                <a:lnTo>
                  <a:pt x="7091" y="18580"/>
                </a:lnTo>
                <a:lnTo>
                  <a:pt x="8370" y="18619"/>
                </a:lnTo>
                <a:lnTo>
                  <a:pt x="9688" y="18658"/>
                </a:lnTo>
                <a:lnTo>
                  <a:pt x="12322" y="18658"/>
                </a:lnTo>
                <a:lnTo>
                  <a:pt x="13621" y="18619"/>
                </a:lnTo>
                <a:lnTo>
                  <a:pt x="14899" y="18580"/>
                </a:lnTo>
                <a:lnTo>
                  <a:pt x="16197" y="18503"/>
                </a:lnTo>
                <a:lnTo>
                  <a:pt x="17457" y="18406"/>
                </a:lnTo>
                <a:lnTo>
                  <a:pt x="18716" y="18290"/>
                </a:lnTo>
                <a:lnTo>
                  <a:pt x="19917" y="18154"/>
                </a:lnTo>
                <a:lnTo>
                  <a:pt x="21080" y="17980"/>
                </a:lnTo>
                <a:lnTo>
                  <a:pt x="21196" y="17941"/>
                </a:lnTo>
                <a:lnTo>
                  <a:pt x="21273" y="17883"/>
                </a:lnTo>
                <a:lnTo>
                  <a:pt x="21331" y="17786"/>
                </a:lnTo>
                <a:lnTo>
                  <a:pt x="21370" y="17689"/>
                </a:lnTo>
                <a:lnTo>
                  <a:pt x="21351" y="17592"/>
                </a:lnTo>
                <a:lnTo>
                  <a:pt x="21312" y="17495"/>
                </a:lnTo>
                <a:lnTo>
                  <a:pt x="21254" y="17418"/>
                </a:lnTo>
                <a:lnTo>
                  <a:pt x="21138" y="17340"/>
                </a:lnTo>
                <a:lnTo>
                  <a:pt x="20537" y="17127"/>
                </a:lnTo>
                <a:lnTo>
                  <a:pt x="19878" y="16934"/>
                </a:lnTo>
                <a:lnTo>
                  <a:pt x="19200" y="16759"/>
                </a:lnTo>
                <a:lnTo>
                  <a:pt x="18522" y="16585"/>
                </a:lnTo>
                <a:lnTo>
                  <a:pt x="17844" y="16449"/>
                </a:lnTo>
                <a:lnTo>
                  <a:pt x="17205" y="16333"/>
                </a:lnTo>
                <a:lnTo>
                  <a:pt x="16623" y="16255"/>
                </a:lnTo>
                <a:lnTo>
                  <a:pt x="16120" y="16217"/>
                </a:lnTo>
                <a:lnTo>
                  <a:pt x="16159" y="15984"/>
                </a:lnTo>
                <a:lnTo>
                  <a:pt x="16217" y="15752"/>
                </a:lnTo>
                <a:lnTo>
                  <a:pt x="16314" y="15558"/>
                </a:lnTo>
                <a:lnTo>
                  <a:pt x="16449" y="15364"/>
                </a:lnTo>
                <a:lnTo>
                  <a:pt x="16604" y="15190"/>
                </a:lnTo>
                <a:lnTo>
                  <a:pt x="16798" y="15035"/>
                </a:lnTo>
                <a:lnTo>
                  <a:pt x="16992" y="14899"/>
                </a:lnTo>
                <a:lnTo>
                  <a:pt x="17205" y="14783"/>
                </a:lnTo>
                <a:lnTo>
                  <a:pt x="17437" y="14706"/>
                </a:lnTo>
                <a:lnTo>
                  <a:pt x="17650" y="14628"/>
                </a:lnTo>
                <a:lnTo>
                  <a:pt x="17883" y="14589"/>
                </a:lnTo>
                <a:lnTo>
                  <a:pt x="18115" y="14551"/>
                </a:lnTo>
                <a:lnTo>
                  <a:pt x="18580" y="14492"/>
                </a:lnTo>
                <a:lnTo>
                  <a:pt x="19065" y="14473"/>
                </a:lnTo>
                <a:lnTo>
                  <a:pt x="20227" y="14415"/>
                </a:lnTo>
                <a:lnTo>
                  <a:pt x="21796" y="14357"/>
                </a:lnTo>
                <a:lnTo>
                  <a:pt x="25671" y="14221"/>
                </a:lnTo>
                <a:lnTo>
                  <a:pt x="27744" y="14144"/>
                </a:lnTo>
                <a:lnTo>
                  <a:pt x="29759" y="14027"/>
                </a:lnTo>
                <a:lnTo>
                  <a:pt x="30708" y="13950"/>
                </a:lnTo>
                <a:lnTo>
                  <a:pt x="31600" y="13872"/>
                </a:lnTo>
                <a:lnTo>
                  <a:pt x="32413" y="13776"/>
                </a:lnTo>
                <a:lnTo>
                  <a:pt x="33150" y="13679"/>
                </a:lnTo>
                <a:lnTo>
                  <a:pt x="33266" y="13640"/>
                </a:lnTo>
                <a:lnTo>
                  <a:pt x="33363" y="13562"/>
                </a:lnTo>
                <a:lnTo>
                  <a:pt x="33421" y="13466"/>
                </a:lnTo>
                <a:lnTo>
                  <a:pt x="33440" y="13369"/>
                </a:lnTo>
                <a:lnTo>
                  <a:pt x="33421" y="13252"/>
                </a:lnTo>
                <a:lnTo>
                  <a:pt x="33382" y="13156"/>
                </a:lnTo>
                <a:lnTo>
                  <a:pt x="33305" y="13078"/>
                </a:lnTo>
                <a:lnTo>
                  <a:pt x="33188" y="13020"/>
                </a:lnTo>
                <a:lnTo>
                  <a:pt x="32743" y="12884"/>
                </a:lnTo>
                <a:lnTo>
                  <a:pt x="32278" y="12749"/>
                </a:lnTo>
                <a:lnTo>
                  <a:pt x="31232" y="12516"/>
                </a:lnTo>
                <a:lnTo>
                  <a:pt x="30108" y="12284"/>
                </a:lnTo>
                <a:lnTo>
                  <a:pt x="28907" y="12071"/>
                </a:lnTo>
                <a:lnTo>
                  <a:pt x="27647" y="11896"/>
                </a:lnTo>
                <a:lnTo>
                  <a:pt x="26349" y="11722"/>
                </a:lnTo>
                <a:lnTo>
                  <a:pt x="25032" y="11567"/>
                </a:lnTo>
                <a:lnTo>
                  <a:pt x="23714" y="11412"/>
                </a:lnTo>
                <a:lnTo>
                  <a:pt x="22378" y="11296"/>
                </a:lnTo>
                <a:lnTo>
                  <a:pt x="21099" y="11179"/>
                </a:lnTo>
                <a:lnTo>
                  <a:pt x="18638" y="10986"/>
                </a:lnTo>
                <a:lnTo>
                  <a:pt x="16488" y="10850"/>
                </a:lnTo>
                <a:lnTo>
                  <a:pt x="14764" y="10734"/>
                </a:lnTo>
                <a:lnTo>
                  <a:pt x="4263" y="10133"/>
                </a:lnTo>
                <a:lnTo>
                  <a:pt x="7692" y="9126"/>
                </a:lnTo>
                <a:lnTo>
                  <a:pt x="11121" y="8138"/>
                </a:lnTo>
                <a:lnTo>
                  <a:pt x="14550" y="7169"/>
                </a:lnTo>
                <a:lnTo>
                  <a:pt x="17999" y="6258"/>
                </a:lnTo>
                <a:lnTo>
                  <a:pt x="19510" y="5871"/>
                </a:lnTo>
                <a:lnTo>
                  <a:pt x="21021" y="5503"/>
                </a:lnTo>
                <a:lnTo>
                  <a:pt x="24044" y="4786"/>
                </a:lnTo>
                <a:lnTo>
                  <a:pt x="27085" y="4108"/>
                </a:lnTo>
                <a:lnTo>
                  <a:pt x="30127" y="3469"/>
                </a:lnTo>
                <a:lnTo>
                  <a:pt x="33169" y="2849"/>
                </a:lnTo>
                <a:lnTo>
                  <a:pt x="36230" y="2248"/>
                </a:lnTo>
                <a:lnTo>
                  <a:pt x="42333" y="1027"/>
                </a:lnTo>
                <a:lnTo>
                  <a:pt x="47351" y="1"/>
                </a:lnTo>
                <a:close/>
              </a:path>
            </a:pathLst>
          </a:custGeom>
          <a:solidFill>
            <a:srgbClr val="FFFFFF">
              <a:alpha val="27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3"/>
          <p:cNvSpPr/>
          <p:nvPr/>
        </p:nvSpPr>
        <p:spPr>
          <a:xfrm>
            <a:off x="2464550" y="4654299"/>
            <a:ext cx="328194" cy="148604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"/>
          <p:cNvSpPr/>
          <p:nvPr/>
        </p:nvSpPr>
        <p:spPr>
          <a:xfrm>
            <a:off x="5122025" y="4815074"/>
            <a:ext cx="328194" cy="148604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"/>
          <p:cNvSpPr/>
          <p:nvPr/>
        </p:nvSpPr>
        <p:spPr>
          <a:xfrm>
            <a:off x="7331825" y="4757924"/>
            <a:ext cx="328194" cy="148604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>
            <a:off x="5884025" y="4442499"/>
            <a:ext cx="328194" cy="148604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>
            <a:off x="3912350" y="4666474"/>
            <a:ext cx="328194" cy="148604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" name="Google Shape;65;p3"/>
          <p:cNvGrpSpPr/>
          <p:nvPr/>
        </p:nvGrpSpPr>
        <p:grpSpPr>
          <a:xfrm>
            <a:off x="5456900" y="956240"/>
            <a:ext cx="948039" cy="187246"/>
            <a:chOff x="680025" y="5031475"/>
            <a:chExt cx="2255625" cy="445400"/>
          </a:xfrm>
        </p:grpSpPr>
        <p:sp>
          <p:nvSpPr>
            <p:cNvPr id="66" name="Google Shape;66;p3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" name="Google Shape;72;p3"/>
          <p:cNvGrpSpPr/>
          <p:nvPr/>
        </p:nvGrpSpPr>
        <p:grpSpPr>
          <a:xfrm>
            <a:off x="2354878" y="1006472"/>
            <a:ext cx="1458036" cy="287907"/>
            <a:chOff x="680025" y="5031475"/>
            <a:chExt cx="2255625" cy="445400"/>
          </a:xfrm>
        </p:grpSpPr>
        <p:sp>
          <p:nvSpPr>
            <p:cNvPr id="73" name="Google Shape;73;p3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9CCC8-61B8-4C5F-90F8-05CF85D25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FED8E-A20A-4D73-BEAF-32ADC74DFB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50C982-76E3-4629-AA09-23B7580677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02277D-AF8F-4BAA-8802-2263257E2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E242-997F-4685-9228-DC4B29F92E34}" type="datetimeFigureOut">
              <a:rPr lang="en-US" smtClean="0"/>
              <a:t>5/20/24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63E950-8BDB-4E44-8DF1-7322A7DC2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1E88E-AAC4-49C5-A0AB-67FF5D5F8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7507-5B20-4B32-995D-68786EA4F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29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39B8B-A89A-4AE5-849B-8515D32D8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7B050D-04A7-4E70-8D39-A1AA6FA2C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44CBC2-D5AA-440E-B059-1A047A3C4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06C4ED-86DC-4C68-8AAD-F3CBDE5021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6EE21E-BEA1-404A-887B-644BBFA1DD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5D0675-C9C4-42F6-83F5-11E8F5DBC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E242-997F-4685-9228-DC4B29F92E34}" type="datetimeFigureOut">
              <a:rPr lang="en-US" smtClean="0"/>
              <a:t>5/20/24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566768-20BA-4668-9B56-B92DE3ACD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9ACF4C-6AC6-437C-B436-076543305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7507-5B20-4B32-995D-68786EA4F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08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41B50-A971-4907-8FF4-1C005E65C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EF20C8-092E-4ACF-957F-0C0F1A1E3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E242-997F-4685-9228-DC4B29F92E34}" type="datetimeFigureOut">
              <a:rPr lang="en-US" smtClean="0"/>
              <a:t>5/20/24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79C48-239D-4DAF-9C28-6CEDB8DF6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6C44B1-C017-4149-AF28-7FE9CF4C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7507-5B20-4B32-995D-68786EA4F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696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4F5A18-10E7-46E7-894E-B99F0F888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E242-997F-4685-9228-DC4B29F92E34}" type="datetimeFigureOut">
              <a:rPr lang="en-US" smtClean="0"/>
              <a:t>5/20/24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A33DBF-B7EB-423A-B26D-E2B8CB185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2017B-3D78-4336-991E-36EC45627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7507-5B20-4B32-995D-68786EA4F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624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9CF0F-B1A6-49AA-ACD3-239639F68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55BFA-03E6-4156-90BF-C5C405C9A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EDA9C-7682-4091-9873-BAA7D956F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DFF84D-4F1A-4010-897F-C755CB92E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E242-997F-4685-9228-DC4B29F92E34}" type="datetimeFigureOut">
              <a:rPr lang="en-US" smtClean="0"/>
              <a:t>5/20/24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C13EA7-D7C5-4CBA-BB6D-7F26E3017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5ACA3B-F0D0-4BC3-8DED-4331EED93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7507-5B20-4B32-995D-68786EA4F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541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18F36-1332-4343-900F-827658D8C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D66408-603E-45FB-9BAD-051716D738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3DFCF8-8C8E-4026-AC52-9BB9C37FD6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33CEAB-1AA4-4AC6-BCBD-239ED98B2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E242-997F-4685-9228-DC4B29F92E34}" type="datetimeFigureOut">
              <a:rPr lang="en-US" smtClean="0"/>
              <a:t>5/20/24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3D47F7-FFE8-4EA6-AC25-A8050333B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7FBB16-8166-4612-A1D0-7384ED57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7507-5B20-4B32-995D-68786EA4F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8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71944-94DA-47AA-B0BD-F5DC7F8F4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295114-96C8-41C1-B4CE-705A919CEE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477EE-221A-40F3-86F3-1977DB99A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E242-997F-4685-9228-DC4B29F92E34}" type="datetimeFigureOut">
              <a:rPr lang="en-US" smtClean="0"/>
              <a:t>5/20/24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EDBF4-23EC-4BD1-843A-2C5AF0EC8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4DB0C-E348-43B8-802F-B1BCFABA4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7507-5B20-4B32-995D-68786EA4F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68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327FB4-0D47-4C47-9864-39FD9E1926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56189D-C4F7-454E-A89A-5F5862803F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C8F00-201B-44BD-A2A4-D8AC2F67D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E242-997F-4685-9228-DC4B29F92E34}" type="datetimeFigureOut">
              <a:rPr lang="en-US" smtClean="0"/>
              <a:t>5/20/24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0474E-F93A-4FDC-96BF-9CD78906D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3CD92-D875-47A1-B604-088DE2936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7507-5B20-4B32-995D-68786EA4F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5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Google Shape;394;p11"/>
          <p:cNvGrpSpPr/>
          <p:nvPr/>
        </p:nvGrpSpPr>
        <p:grpSpPr>
          <a:xfrm>
            <a:off x="0" y="-3700"/>
            <a:ext cx="9144006" cy="909438"/>
            <a:chOff x="0" y="-3700"/>
            <a:chExt cx="9144006" cy="909438"/>
          </a:xfrm>
        </p:grpSpPr>
        <p:sp>
          <p:nvSpPr>
            <p:cNvPr id="395" name="Google Shape;395;p11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1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7" name="Google Shape;397;p11"/>
          <p:cNvSpPr/>
          <p:nvPr/>
        </p:nvSpPr>
        <p:spPr>
          <a:xfrm>
            <a:off x="-25" y="2948425"/>
            <a:ext cx="9144064" cy="1297369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11"/>
          <p:cNvSpPr txBox="1">
            <a:spLocks noGrp="1"/>
          </p:cNvSpPr>
          <p:nvPr>
            <p:ph type="title" hasCustomPrompt="1"/>
          </p:nvPr>
        </p:nvSpPr>
        <p:spPr>
          <a:xfrm>
            <a:off x="998550" y="1284026"/>
            <a:ext cx="7146900" cy="11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99" name="Google Shape;399;p11"/>
          <p:cNvSpPr txBox="1">
            <a:spLocks noGrp="1"/>
          </p:cNvSpPr>
          <p:nvPr>
            <p:ph type="subTitle" idx="1"/>
          </p:nvPr>
        </p:nvSpPr>
        <p:spPr>
          <a:xfrm>
            <a:off x="998550" y="2446025"/>
            <a:ext cx="7146900" cy="36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400" name="Google Shape;400;p11"/>
          <p:cNvGrpSpPr/>
          <p:nvPr/>
        </p:nvGrpSpPr>
        <p:grpSpPr>
          <a:xfrm flipH="1">
            <a:off x="1" y="3610283"/>
            <a:ext cx="9144074" cy="1533850"/>
            <a:chOff x="0" y="3379489"/>
            <a:chExt cx="9144074" cy="1764872"/>
          </a:xfrm>
        </p:grpSpPr>
        <p:sp>
          <p:nvSpPr>
            <p:cNvPr id="401" name="Google Shape;401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0" y="3804826"/>
              <a:ext cx="9144074" cy="1339535"/>
            </a:xfrm>
            <a:custGeom>
              <a:avLst/>
              <a:gdLst/>
              <a:ahLst/>
              <a:cxnLst/>
              <a:rect l="l" t="t" r="r" b="b"/>
              <a:pathLst>
                <a:path w="148793" h="21797" extrusionOk="0">
                  <a:moveTo>
                    <a:pt x="0" y="1"/>
                  </a:moveTo>
                  <a:lnTo>
                    <a:pt x="0" y="21797"/>
                  </a:lnTo>
                  <a:lnTo>
                    <a:pt x="148793" y="21797"/>
                  </a:lnTo>
                  <a:lnTo>
                    <a:pt x="148793" y="776"/>
                  </a:lnTo>
                  <a:lnTo>
                    <a:pt x="147049" y="601"/>
                  </a:lnTo>
                  <a:lnTo>
                    <a:pt x="145325" y="446"/>
                  </a:lnTo>
                  <a:lnTo>
                    <a:pt x="144647" y="388"/>
                  </a:lnTo>
                  <a:lnTo>
                    <a:pt x="143969" y="350"/>
                  </a:lnTo>
                  <a:lnTo>
                    <a:pt x="143271" y="330"/>
                  </a:lnTo>
                  <a:lnTo>
                    <a:pt x="141159" y="330"/>
                  </a:lnTo>
                  <a:lnTo>
                    <a:pt x="140462" y="369"/>
                  </a:lnTo>
                  <a:lnTo>
                    <a:pt x="139745" y="408"/>
                  </a:lnTo>
                  <a:lnTo>
                    <a:pt x="139048" y="446"/>
                  </a:lnTo>
                  <a:lnTo>
                    <a:pt x="138350" y="524"/>
                  </a:lnTo>
                  <a:lnTo>
                    <a:pt x="137653" y="601"/>
                  </a:lnTo>
                  <a:lnTo>
                    <a:pt x="136975" y="679"/>
                  </a:lnTo>
                  <a:lnTo>
                    <a:pt x="136296" y="795"/>
                  </a:lnTo>
                  <a:lnTo>
                    <a:pt x="135638" y="911"/>
                  </a:lnTo>
                  <a:lnTo>
                    <a:pt x="134979" y="1047"/>
                  </a:lnTo>
                  <a:lnTo>
                    <a:pt x="134340" y="1202"/>
                  </a:lnTo>
                  <a:lnTo>
                    <a:pt x="132983" y="1551"/>
                  </a:lnTo>
                  <a:lnTo>
                    <a:pt x="131627" y="1899"/>
                  </a:lnTo>
                  <a:lnTo>
                    <a:pt x="130194" y="2229"/>
                  </a:lnTo>
                  <a:lnTo>
                    <a:pt x="128721" y="2519"/>
                  </a:lnTo>
                  <a:lnTo>
                    <a:pt x="127811" y="2694"/>
                  </a:lnTo>
                  <a:lnTo>
                    <a:pt x="126881" y="2829"/>
                  </a:lnTo>
                  <a:lnTo>
                    <a:pt x="125951" y="2965"/>
                  </a:lnTo>
                  <a:lnTo>
                    <a:pt x="125021" y="3081"/>
                  </a:lnTo>
                  <a:lnTo>
                    <a:pt x="123355" y="3139"/>
                  </a:lnTo>
                  <a:lnTo>
                    <a:pt x="121708" y="3178"/>
                  </a:lnTo>
                  <a:lnTo>
                    <a:pt x="120022" y="3178"/>
                  </a:lnTo>
                  <a:lnTo>
                    <a:pt x="118356" y="3159"/>
                  </a:lnTo>
                  <a:lnTo>
                    <a:pt x="116690" y="3101"/>
                  </a:lnTo>
                  <a:lnTo>
                    <a:pt x="115024" y="3023"/>
                  </a:lnTo>
                  <a:lnTo>
                    <a:pt x="113358" y="2926"/>
                  </a:lnTo>
                  <a:lnTo>
                    <a:pt x="111711" y="2829"/>
                  </a:lnTo>
                  <a:lnTo>
                    <a:pt x="109250" y="2578"/>
                  </a:lnTo>
                  <a:lnTo>
                    <a:pt x="106770" y="2306"/>
                  </a:lnTo>
                  <a:lnTo>
                    <a:pt x="104310" y="2016"/>
                  </a:lnTo>
                  <a:lnTo>
                    <a:pt x="101830" y="1745"/>
                  </a:lnTo>
                  <a:lnTo>
                    <a:pt x="99350" y="1512"/>
                  </a:lnTo>
                  <a:lnTo>
                    <a:pt x="98110" y="1415"/>
                  </a:lnTo>
                  <a:lnTo>
                    <a:pt x="96851" y="1318"/>
                  </a:lnTo>
                  <a:lnTo>
                    <a:pt x="95611" y="1241"/>
                  </a:lnTo>
                  <a:lnTo>
                    <a:pt x="94371" y="1183"/>
                  </a:lnTo>
                  <a:lnTo>
                    <a:pt x="93112" y="1163"/>
                  </a:lnTo>
                  <a:lnTo>
                    <a:pt x="91872" y="1144"/>
                  </a:lnTo>
                  <a:lnTo>
                    <a:pt x="91271" y="1144"/>
                  </a:lnTo>
                  <a:lnTo>
                    <a:pt x="90671" y="1163"/>
                  </a:lnTo>
                  <a:lnTo>
                    <a:pt x="90089" y="1202"/>
                  </a:lnTo>
                  <a:lnTo>
                    <a:pt x="89489" y="1241"/>
                  </a:lnTo>
                  <a:lnTo>
                    <a:pt x="88307" y="1376"/>
                  </a:lnTo>
                  <a:lnTo>
                    <a:pt x="87144" y="1551"/>
                  </a:lnTo>
                  <a:lnTo>
                    <a:pt x="85963" y="1745"/>
                  </a:lnTo>
                  <a:lnTo>
                    <a:pt x="84800" y="1977"/>
                  </a:lnTo>
                  <a:lnTo>
                    <a:pt x="83618" y="2229"/>
                  </a:lnTo>
                  <a:lnTo>
                    <a:pt x="82456" y="2481"/>
                  </a:lnTo>
                  <a:lnTo>
                    <a:pt x="80131" y="3023"/>
                  </a:lnTo>
                  <a:lnTo>
                    <a:pt x="78969" y="3294"/>
                  </a:lnTo>
                  <a:lnTo>
                    <a:pt x="77806" y="3546"/>
                  </a:lnTo>
                  <a:lnTo>
                    <a:pt x="76644" y="3779"/>
                  </a:lnTo>
                  <a:lnTo>
                    <a:pt x="75481" y="3973"/>
                  </a:lnTo>
                  <a:lnTo>
                    <a:pt x="74299" y="4166"/>
                  </a:lnTo>
                  <a:lnTo>
                    <a:pt x="73137" y="4302"/>
                  </a:lnTo>
                  <a:lnTo>
                    <a:pt x="72052" y="4360"/>
                  </a:lnTo>
                  <a:lnTo>
                    <a:pt x="70967" y="4399"/>
                  </a:lnTo>
                  <a:lnTo>
                    <a:pt x="69882" y="4399"/>
                  </a:lnTo>
                  <a:lnTo>
                    <a:pt x="68797" y="4379"/>
                  </a:lnTo>
                  <a:lnTo>
                    <a:pt x="68429" y="4302"/>
                  </a:lnTo>
                  <a:lnTo>
                    <a:pt x="67829" y="4147"/>
                  </a:lnTo>
                  <a:lnTo>
                    <a:pt x="65833" y="3643"/>
                  </a:lnTo>
                  <a:lnTo>
                    <a:pt x="64477" y="3333"/>
                  </a:lnTo>
                  <a:lnTo>
                    <a:pt x="62888" y="2984"/>
                  </a:lnTo>
                  <a:lnTo>
                    <a:pt x="61067" y="2616"/>
                  </a:lnTo>
                  <a:lnTo>
                    <a:pt x="59013" y="2268"/>
                  </a:lnTo>
                  <a:lnTo>
                    <a:pt x="57909" y="2074"/>
                  </a:lnTo>
                  <a:lnTo>
                    <a:pt x="56747" y="1919"/>
                  </a:lnTo>
                  <a:lnTo>
                    <a:pt x="55526" y="1745"/>
                  </a:lnTo>
                  <a:lnTo>
                    <a:pt x="54247" y="1590"/>
                  </a:lnTo>
                  <a:lnTo>
                    <a:pt x="52930" y="1435"/>
                  </a:lnTo>
                  <a:lnTo>
                    <a:pt x="51554" y="1299"/>
                  </a:lnTo>
                  <a:lnTo>
                    <a:pt x="50140" y="1163"/>
                  </a:lnTo>
                  <a:lnTo>
                    <a:pt x="48668" y="1066"/>
                  </a:lnTo>
                  <a:lnTo>
                    <a:pt x="47137" y="970"/>
                  </a:lnTo>
                  <a:lnTo>
                    <a:pt x="45568" y="892"/>
                  </a:lnTo>
                  <a:lnTo>
                    <a:pt x="43940" y="834"/>
                  </a:lnTo>
                  <a:lnTo>
                    <a:pt x="42274" y="795"/>
                  </a:lnTo>
                  <a:lnTo>
                    <a:pt x="40550" y="776"/>
                  </a:lnTo>
                  <a:lnTo>
                    <a:pt x="38787" y="795"/>
                  </a:lnTo>
                  <a:lnTo>
                    <a:pt x="36985" y="815"/>
                  </a:lnTo>
                  <a:lnTo>
                    <a:pt x="35125" y="892"/>
                  </a:lnTo>
                  <a:lnTo>
                    <a:pt x="31735" y="1028"/>
                  </a:lnTo>
                  <a:lnTo>
                    <a:pt x="27879" y="1202"/>
                  </a:lnTo>
                  <a:lnTo>
                    <a:pt x="25922" y="1318"/>
                  </a:lnTo>
                  <a:lnTo>
                    <a:pt x="24024" y="1435"/>
                  </a:lnTo>
                  <a:lnTo>
                    <a:pt x="22261" y="1570"/>
                  </a:lnTo>
                  <a:lnTo>
                    <a:pt x="20672" y="1725"/>
                  </a:lnTo>
                  <a:lnTo>
                    <a:pt x="19626" y="1764"/>
                  </a:lnTo>
                  <a:lnTo>
                    <a:pt x="18580" y="1783"/>
                  </a:lnTo>
                  <a:lnTo>
                    <a:pt x="17534" y="1764"/>
                  </a:lnTo>
                  <a:lnTo>
                    <a:pt x="16487" y="1706"/>
                  </a:lnTo>
                  <a:lnTo>
                    <a:pt x="14414" y="1473"/>
                  </a:lnTo>
                  <a:lnTo>
                    <a:pt x="12380" y="1221"/>
                  </a:lnTo>
                  <a:lnTo>
                    <a:pt x="8273" y="698"/>
                  </a:lnTo>
                  <a:lnTo>
                    <a:pt x="6219" y="466"/>
                  </a:lnTo>
                  <a:lnTo>
                    <a:pt x="4165" y="253"/>
                  </a:lnTo>
                  <a:lnTo>
                    <a:pt x="3119" y="175"/>
                  </a:lnTo>
                  <a:lnTo>
                    <a:pt x="2092" y="98"/>
                  </a:lnTo>
                  <a:lnTo>
                    <a:pt x="1046" y="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" name="Google Shape;404;p11"/>
          <p:cNvGrpSpPr/>
          <p:nvPr/>
        </p:nvGrpSpPr>
        <p:grpSpPr>
          <a:xfrm>
            <a:off x="7477632" y="4079154"/>
            <a:ext cx="1495707" cy="748875"/>
            <a:chOff x="3640625" y="4512400"/>
            <a:chExt cx="1702375" cy="852350"/>
          </a:xfrm>
        </p:grpSpPr>
        <p:sp>
          <p:nvSpPr>
            <p:cNvPr id="405" name="Google Shape;405;p11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4" name="Google Shape;424;p11"/>
          <p:cNvSpPr/>
          <p:nvPr/>
        </p:nvSpPr>
        <p:spPr>
          <a:xfrm>
            <a:off x="4589625" y="4691198"/>
            <a:ext cx="569591" cy="257894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11"/>
          <p:cNvSpPr/>
          <p:nvPr/>
        </p:nvSpPr>
        <p:spPr>
          <a:xfrm>
            <a:off x="6837550" y="4079149"/>
            <a:ext cx="328194" cy="148604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11"/>
          <p:cNvSpPr/>
          <p:nvPr/>
        </p:nvSpPr>
        <p:spPr>
          <a:xfrm>
            <a:off x="6037450" y="4194949"/>
            <a:ext cx="328194" cy="148604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11"/>
          <p:cNvSpPr/>
          <p:nvPr/>
        </p:nvSpPr>
        <p:spPr>
          <a:xfrm>
            <a:off x="4710325" y="3939099"/>
            <a:ext cx="328194" cy="148604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11"/>
          <p:cNvSpPr/>
          <p:nvPr/>
        </p:nvSpPr>
        <p:spPr>
          <a:xfrm>
            <a:off x="6961375" y="4691199"/>
            <a:ext cx="328194" cy="148604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9" name="Google Shape;429;p11"/>
          <p:cNvGrpSpPr/>
          <p:nvPr/>
        </p:nvGrpSpPr>
        <p:grpSpPr>
          <a:xfrm>
            <a:off x="50938" y="3710475"/>
            <a:ext cx="1324575" cy="1117550"/>
            <a:chOff x="1223650" y="4359325"/>
            <a:chExt cx="1324575" cy="1117550"/>
          </a:xfrm>
        </p:grpSpPr>
        <p:sp>
          <p:nvSpPr>
            <p:cNvPr id="430" name="Google Shape;430;p11"/>
            <p:cNvSpPr/>
            <p:nvPr/>
          </p:nvSpPr>
          <p:spPr>
            <a:xfrm>
              <a:off x="1640975" y="4559850"/>
              <a:ext cx="74000" cy="437825"/>
            </a:xfrm>
            <a:custGeom>
              <a:avLst/>
              <a:gdLst/>
              <a:ahLst/>
              <a:cxnLst/>
              <a:rect l="l" t="t" r="r" b="b"/>
              <a:pathLst>
                <a:path w="2960" h="17513" extrusionOk="0">
                  <a:moveTo>
                    <a:pt x="2196" y="0"/>
                  </a:moveTo>
                  <a:lnTo>
                    <a:pt x="2140" y="94"/>
                  </a:lnTo>
                  <a:lnTo>
                    <a:pt x="1992" y="335"/>
                  </a:lnTo>
                  <a:lnTo>
                    <a:pt x="1768" y="745"/>
                  </a:lnTo>
                  <a:lnTo>
                    <a:pt x="1489" y="1285"/>
                  </a:lnTo>
                  <a:lnTo>
                    <a:pt x="1191" y="1973"/>
                  </a:lnTo>
                  <a:lnTo>
                    <a:pt x="1042" y="2364"/>
                  </a:lnTo>
                  <a:lnTo>
                    <a:pt x="894" y="2792"/>
                  </a:lnTo>
                  <a:lnTo>
                    <a:pt x="745" y="3239"/>
                  </a:lnTo>
                  <a:lnTo>
                    <a:pt x="596" y="3741"/>
                  </a:lnTo>
                  <a:lnTo>
                    <a:pt x="466" y="4262"/>
                  </a:lnTo>
                  <a:lnTo>
                    <a:pt x="335" y="4820"/>
                  </a:lnTo>
                  <a:lnTo>
                    <a:pt x="242" y="5397"/>
                  </a:lnTo>
                  <a:lnTo>
                    <a:pt x="149" y="6012"/>
                  </a:lnTo>
                  <a:lnTo>
                    <a:pt x="75" y="6663"/>
                  </a:lnTo>
                  <a:lnTo>
                    <a:pt x="37" y="7351"/>
                  </a:lnTo>
                  <a:lnTo>
                    <a:pt x="0" y="8040"/>
                  </a:lnTo>
                  <a:lnTo>
                    <a:pt x="19" y="8784"/>
                  </a:lnTo>
                  <a:lnTo>
                    <a:pt x="56" y="9547"/>
                  </a:lnTo>
                  <a:lnTo>
                    <a:pt x="112" y="10329"/>
                  </a:lnTo>
                  <a:lnTo>
                    <a:pt x="224" y="11148"/>
                  </a:lnTo>
                  <a:lnTo>
                    <a:pt x="354" y="11985"/>
                  </a:lnTo>
                  <a:lnTo>
                    <a:pt x="540" y="12841"/>
                  </a:lnTo>
                  <a:lnTo>
                    <a:pt x="763" y="13735"/>
                  </a:lnTo>
                  <a:lnTo>
                    <a:pt x="1042" y="14647"/>
                  </a:lnTo>
                  <a:lnTo>
                    <a:pt x="1359" y="15577"/>
                  </a:lnTo>
                  <a:lnTo>
                    <a:pt x="1731" y="16545"/>
                  </a:lnTo>
                  <a:lnTo>
                    <a:pt x="2159" y="17513"/>
                  </a:lnTo>
                  <a:lnTo>
                    <a:pt x="2438" y="17420"/>
                  </a:lnTo>
                  <a:lnTo>
                    <a:pt x="2029" y="16470"/>
                  </a:lnTo>
                  <a:lnTo>
                    <a:pt x="1675" y="15540"/>
                  </a:lnTo>
                  <a:lnTo>
                    <a:pt x="1359" y="14647"/>
                  </a:lnTo>
                  <a:lnTo>
                    <a:pt x="1098" y="13753"/>
                  </a:lnTo>
                  <a:lnTo>
                    <a:pt x="894" y="12897"/>
                  </a:lnTo>
                  <a:lnTo>
                    <a:pt x="707" y="12060"/>
                  </a:lnTo>
                  <a:lnTo>
                    <a:pt x="596" y="11260"/>
                  </a:lnTo>
                  <a:lnTo>
                    <a:pt x="503" y="10478"/>
                  </a:lnTo>
                  <a:lnTo>
                    <a:pt x="447" y="9715"/>
                  </a:lnTo>
                  <a:lnTo>
                    <a:pt x="410" y="8989"/>
                  </a:lnTo>
                  <a:lnTo>
                    <a:pt x="428" y="8282"/>
                  </a:lnTo>
                  <a:lnTo>
                    <a:pt x="466" y="7612"/>
                  </a:lnTo>
                  <a:lnTo>
                    <a:pt x="521" y="6961"/>
                  </a:lnTo>
                  <a:lnTo>
                    <a:pt x="614" y="6347"/>
                  </a:lnTo>
                  <a:lnTo>
                    <a:pt x="707" y="5770"/>
                  </a:lnTo>
                  <a:lnTo>
                    <a:pt x="819" y="5211"/>
                  </a:lnTo>
                  <a:lnTo>
                    <a:pt x="968" y="4672"/>
                  </a:lnTo>
                  <a:lnTo>
                    <a:pt x="1117" y="4188"/>
                  </a:lnTo>
                  <a:lnTo>
                    <a:pt x="1266" y="3722"/>
                  </a:lnTo>
                  <a:lnTo>
                    <a:pt x="1433" y="3276"/>
                  </a:lnTo>
                  <a:lnTo>
                    <a:pt x="1601" y="2885"/>
                  </a:lnTo>
                  <a:lnTo>
                    <a:pt x="1768" y="2513"/>
                  </a:lnTo>
                  <a:lnTo>
                    <a:pt x="1936" y="2178"/>
                  </a:lnTo>
                  <a:lnTo>
                    <a:pt x="2103" y="1880"/>
                  </a:lnTo>
                  <a:lnTo>
                    <a:pt x="2252" y="1620"/>
                  </a:lnTo>
                  <a:lnTo>
                    <a:pt x="2401" y="1378"/>
                  </a:lnTo>
                  <a:lnTo>
                    <a:pt x="2661" y="1024"/>
                  </a:lnTo>
                  <a:lnTo>
                    <a:pt x="2848" y="801"/>
                  </a:lnTo>
                  <a:lnTo>
                    <a:pt x="2922" y="763"/>
                  </a:lnTo>
                  <a:lnTo>
                    <a:pt x="2959" y="745"/>
                  </a:lnTo>
                  <a:lnTo>
                    <a:pt x="21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1651200" y="4359325"/>
              <a:ext cx="269400" cy="265675"/>
            </a:xfrm>
            <a:custGeom>
              <a:avLst/>
              <a:gdLst/>
              <a:ahLst/>
              <a:cxnLst/>
              <a:rect l="l" t="t" r="r" b="b"/>
              <a:pathLst>
                <a:path w="10776" h="10627" extrusionOk="0">
                  <a:moveTo>
                    <a:pt x="1973" y="0"/>
                  </a:moveTo>
                  <a:lnTo>
                    <a:pt x="1769" y="38"/>
                  </a:lnTo>
                  <a:lnTo>
                    <a:pt x="1583" y="75"/>
                  </a:lnTo>
                  <a:lnTo>
                    <a:pt x="1396" y="131"/>
                  </a:lnTo>
                  <a:lnTo>
                    <a:pt x="1248" y="205"/>
                  </a:lnTo>
                  <a:lnTo>
                    <a:pt x="1080" y="280"/>
                  </a:lnTo>
                  <a:lnTo>
                    <a:pt x="950" y="373"/>
                  </a:lnTo>
                  <a:lnTo>
                    <a:pt x="820" y="466"/>
                  </a:lnTo>
                  <a:lnTo>
                    <a:pt x="708" y="577"/>
                  </a:lnTo>
                  <a:lnTo>
                    <a:pt x="596" y="708"/>
                  </a:lnTo>
                  <a:lnTo>
                    <a:pt x="485" y="838"/>
                  </a:lnTo>
                  <a:lnTo>
                    <a:pt x="410" y="987"/>
                  </a:lnTo>
                  <a:lnTo>
                    <a:pt x="336" y="1136"/>
                  </a:lnTo>
                  <a:lnTo>
                    <a:pt x="261" y="1303"/>
                  </a:lnTo>
                  <a:lnTo>
                    <a:pt x="205" y="1471"/>
                  </a:lnTo>
                  <a:lnTo>
                    <a:pt x="112" y="1843"/>
                  </a:lnTo>
                  <a:lnTo>
                    <a:pt x="38" y="2234"/>
                  </a:lnTo>
                  <a:lnTo>
                    <a:pt x="19" y="2643"/>
                  </a:lnTo>
                  <a:lnTo>
                    <a:pt x="1" y="3071"/>
                  </a:lnTo>
                  <a:lnTo>
                    <a:pt x="19" y="3518"/>
                  </a:lnTo>
                  <a:lnTo>
                    <a:pt x="75" y="3983"/>
                  </a:lnTo>
                  <a:lnTo>
                    <a:pt x="131" y="4448"/>
                  </a:lnTo>
                  <a:lnTo>
                    <a:pt x="205" y="4932"/>
                  </a:lnTo>
                  <a:lnTo>
                    <a:pt x="298" y="5397"/>
                  </a:lnTo>
                  <a:lnTo>
                    <a:pt x="410" y="5863"/>
                  </a:lnTo>
                  <a:lnTo>
                    <a:pt x="652" y="6775"/>
                  </a:lnTo>
                  <a:lnTo>
                    <a:pt x="913" y="7631"/>
                  </a:lnTo>
                  <a:lnTo>
                    <a:pt x="1155" y="8412"/>
                  </a:lnTo>
                  <a:lnTo>
                    <a:pt x="1396" y="9064"/>
                  </a:lnTo>
                  <a:lnTo>
                    <a:pt x="1583" y="9566"/>
                  </a:lnTo>
                  <a:lnTo>
                    <a:pt x="1769" y="9994"/>
                  </a:lnTo>
                  <a:lnTo>
                    <a:pt x="3183" y="10069"/>
                  </a:lnTo>
                  <a:lnTo>
                    <a:pt x="4467" y="10162"/>
                  </a:lnTo>
                  <a:lnTo>
                    <a:pt x="5602" y="10273"/>
                  </a:lnTo>
                  <a:lnTo>
                    <a:pt x="6607" y="10385"/>
                  </a:lnTo>
                  <a:lnTo>
                    <a:pt x="8282" y="10571"/>
                  </a:lnTo>
                  <a:lnTo>
                    <a:pt x="8934" y="10608"/>
                  </a:lnTo>
                  <a:lnTo>
                    <a:pt x="9473" y="10627"/>
                  </a:lnTo>
                  <a:lnTo>
                    <a:pt x="9715" y="10627"/>
                  </a:lnTo>
                  <a:lnTo>
                    <a:pt x="9920" y="10608"/>
                  </a:lnTo>
                  <a:lnTo>
                    <a:pt x="10106" y="10571"/>
                  </a:lnTo>
                  <a:lnTo>
                    <a:pt x="10273" y="10515"/>
                  </a:lnTo>
                  <a:lnTo>
                    <a:pt x="10404" y="10441"/>
                  </a:lnTo>
                  <a:lnTo>
                    <a:pt x="10515" y="10366"/>
                  </a:lnTo>
                  <a:lnTo>
                    <a:pt x="10608" y="10255"/>
                  </a:lnTo>
                  <a:lnTo>
                    <a:pt x="10683" y="10143"/>
                  </a:lnTo>
                  <a:lnTo>
                    <a:pt x="10720" y="9994"/>
                  </a:lnTo>
                  <a:lnTo>
                    <a:pt x="10757" y="9827"/>
                  </a:lnTo>
                  <a:lnTo>
                    <a:pt x="10776" y="9641"/>
                  </a:lnTo>
                  <a:lnTo>
                    <a:pt x="10757" y="9417"/>
                  </a:lnTo>
                  <a:lnTo>
                    <a:pt x="10739" y="9175"/>
                  </a:lnTo>
                  <a:lnTo>
                    <a:pt x="10683" y="8915"/>
                  </a:lnTo>
                  <a:lnTo>
                    <a:pt x="10534" y="8282"/>
                  </a:lnTo>
                  <a:lnTo>
                    <a:pt x="10441" y="7947"/>
                  </a:lnTo>
                  <a:lnTo>
                    <a:pt x="10329" y="7631"/>
                  </a:lnTo>
                  <a:lnTo>
                    <a:pt x="10199" y="7333"/>
                  </a:lnTo>
                  <a:lnTo>
                    <a:pt x="10069" y="7054"/>
                  </a:lnTo>
                  <a:lnTo>
                    <a:pt x="9901" y="6775"/>
                  </a:lnTo>
                  <a:lnTo>
                    <a:pt x="9734" y="6514"/>
                  </a:lnTo>
                  <a:lnTo>
                    <a:pt x="9566" y="6272"/>
                  </a:lnTo>
                  <a:lnTo>
                    <a:pt x="9380" y="6030"/>
                  </a:lnTo>
                  <a:lnTo>
                    <a:pt x="9175" y="5807"/>
                  </a:lnTo>
                  <a:lnTo>
                    <a:pt x="8989" y="5602"/>
                  </a:lnTo>
                  <a:lnTo>
                    <a:pt x="8766" y="5416"/>
                  </a:lnTo>
                  <a:lnTo>
                    <a:pt x="8561" y="5230"/>
                  </a:lnTo>
                  <a:lnTo>
                    <a:pt x="8133" y="4914"/>
                  </a:lnTo>
                  <a:lnTo>
                    <a:pt x="7705" y="4616"/>
                  </a:lnTo>
                  <a:lnTo>
                    <a:pt x="7296" y="4392"/>
                  </a:lnTo>
                  <a:lnTo>
                    <a:pt x="6905" y="4188"/>
                  </a:lnTo>
                  <a:lnTo>
                    <a:pt x="6551" y="4020"/>
                  </a:lnTo>
                  <a:lnTo>
                    <a:pt x="6216" y="3890"/>
                  </a:lnTo>
                  <a:lnTo>
                    <a:pt x="5751" y="3741"/>
                  </a:lnTo>
                  <a:lnTo>
                    <a:pt x="5584" y="3685"/>
                  </a:lnTo>
                  <a:lnTo>
                    <a:pt x="5658" y="3536"/>
                  </a:lnTo>
                  <a:lnTo>
                    <a:pt x="5714" y="3369"/>
                  </a:lnTo>
                  <a:lnTo>
                    <a:pt x="5788" y="3146"/>
                  </a:lnTo>
                  <a:lnTo>
                    <a:pt x="5863" y="2866"/>
                  </a:lnTo>
                  <a:lnTo>
                    <a:pt x="5900" y="2569"/>
                  </a:lnTo>
                  <a:lnTo>
                    <a:pt x="5919" y="2252"/>
                  </a:lnTo>
                  <a:lnTo>
                    <a:pt x="5900" y="2085"/>
                  </a:lnTo>
                  <a:lnTo>
                    <a:pt x="5881" y="1917"/>
                  </a:lnTo>
                  <a:lnTo>
                    <a:pt x="5844" y="1750"/>
                  </a:lnTo>
                  <a:lnTo>
                    <a:pt x="5788" y="1582"/>
                  </a:lnTo>
                  <a:lnTo>
                    <a:pt x="5714" y="1415"/>
                  </a:lnTo>
                  <a:lnTo>
                    <a:pt x="5621" y="1247"/>
                  </a:lnTo>
                  <a:lnTo>
                    <a:pt x="5509" y="1098"/>
                  </a:lnTo>
                  <a:lnTo>
                    <a:pt x="5360" y="931"/>
                  </a:lnTo>
                  <a:lnTo>
                    <a:pt x="5212" y="801"/>
                  </a:lnTo>
                  <a:lnTo>
                    <a:pt x="5025" y="652"/>
                  </a:lnTo>
                  <a:lnTo>
                    <a:pt x="4802" y="522"/>
                  </a:lnTo>
                  <a:lnTo>
                    <a:pt x="4560" y="410"/>
                  </a:lnTo>
                  <a:lnTo>
                    <a:pt x="4300" y="298"/>
                  </a:lnTo>
                  <a:lnTo>
                    <a:pt x="3983" y="205"/>
                  </a:lnTo>
                  <a:lnTo>
                    <a:pt x="3648" y="131"/>
                  </a:lnTo>
                  <a:lnTo>
                    <a:pt x="3276" y="75"/>
                  </a:lnTo>
                  <a:lnTo>
                    <a:pt x="2867" y="19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1649800" y="4452850"/>
              <a:ext cx="261975" cy="172625"/>
            </a:xfrm>
            <a:custGeom>
              <a:avLst/>
              <a:gdLst/>
              <a:ahLst/>
              <a:cxnLst/>
              <a:rect l="l" t="t" r="r" b="b"/>
              <a:pathLst>
                <a:path w="10479" h="6905" extrusionOk="0">
                  <a:moveTo>
                    <a:pt x="2178" y="0"/>
                  </a:moveTo>
                  <a:lnTo>
                    <a:pt x="1974" y="19"/>
                  </a:lnTo>
                  <a:lnTo>
                    <a:pt x="1750" y="37"/>
                  </a:lnTo>
                  <a:lnTo>
                    <a:pt x="1545" y="75"/>
                  </a:lnTo>
                  <a:lnTo>
                    <a:pt x="1322" y="130"/>
                  </a:lnTo>
                  <a:lnTo>
                    <a:pt x="1136" y="205"/>
                  </a:lnTo>
                  <a:lnTo>
                    <a:pt x="950" y="279"/>
                  </a:lnTo>
                  <a:lnTo>
                    <a:pt x="764" y="372"/>
                  </a:lnTo>
                  <a:lnTo>
                    <a:pt x="596" y="465"/>
                  </a:lnTo>
                  <a:lnTo>
                    <a:pt x="447" y="577"/>
                  </a:lnTo>
                  <a:lnTo>
                    <a:pt x="317" y="707"/>
                  </a:lnTo>
                  <a:lnTo>
                    <a:pt x="206" y="838"/>
                  </a:lnTo>
                  <a:lnTo>
                    <a:pt x="131" y="968"/>
                  </a:lnTo>
                  <a:lnTo>
                    <a:pt x="57" y="1117"/>
                  </a:lnTo>
                  <a:lnTo>
                    <a:pt x="19" y="1266"/>
                  </a:lnTo>
                  <a:lnTo>
                    <a:pt x="1" y="1433"/>
                  </a:lnTo>
                  <a:lnTo>
                    <a:pt x="19" y="1601"/>
                  </a:lnTo>
                  <a:lnTo>
                    <a:pt x="206" y="2159"/>
                  </a:lnTo>
                  <a:lnTo>
                    <a:pt x="652" y="3443"/>
                  </a:lnTo>
                  <a:lnTo>
                    <a:pt x="931" y="4169"/>
                  </a:lnTo>
                  <a:lnTo>
                    <a:pt x="1192" y="4857"/>
                  </a:lnTo>
                  <a:lnTo>
                    <a:pt x="1452" y="5453"/>
                  </a:lnTo>
                  <a:lnTo>
                    <a:pt x="1583" y="5676"/>
                  </a:lnTo>
                  <a:lnTo>
                    <a:pt x="1676" y="5844"/>
                  </a:lnTo>
                  <a:lnTo>
                    <a:pt x="1787" y="5993"/>
                  </a:lnTo>
                  <a:lnTo>
                    <a:pt x="1955" y="6104"/>
                  </a:lnTo>
                  <a:lnTo>
                    <a:pt x="2141" y="6216"/>
                  </a:lnTo>
                  <a:lnTo>
                    <a:pt x="2383" y="6309"/>
                  </a:lnTo>
                  <a:lnTo>
                    <a:pt x="2662" y="6402"/>
                  </a:lnTo>
                  <a:lnTo>
                    <a:pt x="2997" y="6476"/>
                  </a:lnTo>
                  <a:lnTo>
                    <a:pt x="3369" y="6532"/>
                  </a:lnTo>
                  <a:lnTo>
                    <a:pt x="3797" y="6588"/>
                  </a:lnTo>
                  <a:lnTo>
                    <a:pt x="4802" y="6681"/>
                  </a:lnTo>
                  <a:lnTo>
                    <a:pt x="6012" y="6756"/>
                  </a:lnTo>
                  <a:lnTo>
                    <a:pt x="9120" y="6904"/>
                  </a:lnTo>
                  <a:lnTo>
                    <a:pt x="9529" y="6904"/>
                  </a:lnTo>
                  <a:lnTo>
                    <a:pt x="9864" y="6886"/>
                  </a:lnTo>
                  <a:lnTo>
                    <a:pt x="10106" y="6849"/>
                  </a:lnTo>
                  <a:lnTo>
                    <a:pt x="10218" y="6811"/>
                  </a:lnTo>
                  <a:lnTo>
                    <a:pt x="10292" y="6756"/>
                  </a:lnTo>
                  <a:lnTo>
                    <a:pt x="10367" y="6718"/>
                  </a:lnTo>
                  <a:lnTo>
                    <a:pt x="10422" y="6663"/>
                  </a:lnTo>
                  <a:lnTo>
                    <a:pt x="10441" y="6607"/>
                  </a:lnTo>
                  <a:lnTo>
                    <a:pt x="10460" y="6551"/>
                  </a:lnTo>
                  <a:lnTo>
                    <a:pt x="10478" y="6476"/>
                  </a:lnTo>
                  <a:lnTo>
                    <a:pt x="10460" y="6402"/>
                  </a:lnTo>
                  <a:lnTo>
                    <a:pt x="10404" y="6253"/>
                  </a:lnTo>
                  <a:lnTo>
                    <a:pt x="10292" y="6086"/>
                  </a:lnTo>
                  <a:lnTo>
                    <a:pt x="10143" y="5900"/>
                  </a:lnTo>
                  <a:lnTo>
                    <a:pt x="9957" y="5695"/>
                  </a:lnTo>
                  <a:lnTo>
                    <a:pt x="9734" y="5490"/>
                  </a:lnTo>
                  <a:lnTo>
                    <a:pt x="9473" y="5267"/>
                  </a:lnTo>
                  <a:lnTo>
                    <a:pt x="9194" y="5043"/>
                  </a:lnTo>
                  <a:lnTo>
                    <a:pt x="8561" y="4597"/>
                  </a:lnTo>
                  <a:lnTo>
                    <a:pt x="7873" y="4132"/>
                  </a:lnTo>
                  <a:lnTo>
                    <a:pt x="7147" y="3685"/>
                  </a:lnTo>
                  <a:lnTo>
                    <a:pt x="6459" y="3276"/>
                  </a:lnTo>
                  <a:lnTo>
                    <a:pt x="5807" y="2903"/>
                  </a:lnTo>
                  <a:lnTo>
                    <a:pt x="4784" y="2326"/>
                  </a:lnTo>
                  <a:lnTo>
                    <a:pt x="4393" y="2122"/>
                  </a:lnTo>
                  <a:lnTo>
                    <a:pt x="4393" y="1843"/>
                  </a:lnTo>
                  <a:lnTo>
                    <a:pt x="4374" y="1582"/>
                  </a:lnTo>
                  <a:lnTo>
                    <a:pt x="4337" y="1340"/>
                  </a:lnTo>
                  <a:lnTo>
                    <a:pt x="4263" y="1117"/>
                  </a:lnTo>
                  <a:lnTo>
                    <a:pt x="4170" y="931"/>
                  </a:lnTo>
                  <a:lnTo>
                    <a:pt x="4058" y="745"/>
                  </a:lnTo>
                  <a:lnTo>
                    <a:pt x="3928" y="596"/>
                  </a:lnTo>
                  <a:lnTo>
                    <a:pt x="3779" y="465"/>
                  </a:lnTo>
                  <a:lnTo>
                    <a:pt x="3611" y="335"/>
                  </a:lnTo>
                  <a:lnTo>
                    <a:pt x="3425" y="242"/>
                  </a:lnTo>
                  <a:lnTo>
                    <a:pt x="3239" y="168"/>
                  </a:lnTo>
                  <a:lnTo>
                    <a:pt x="3034" y="93"/>
                  </a:lnTo>
                  <a:lnTo>
                    <a:pt x="2830" y="56"/>
                  </a:lnTo>
                  <a:lnTo>
                    <a:pt x="2625" y="19"/>
                  </a:lnTo>
                  <a:lnTo>
                    <a:pt x="240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1714025" y="4451450"/>
              <a:ext cx="80500" cy="97725"/>
            </a:xfrm>
            <a:custGeom>
              <a:avLst/>
              <a:gdLst/>
              <a:ahLst/>
              <a:cxnLst/>
              <a:rect l="l" t="t" r="r" b="b"/>
              <a:pathLst>
                <a:path w="3220" h="3909" extrusionOk="0">
                  <a:moveTo>
                    <a:pt x="3052" y="0"/>
                  </a:moveTo>
                  <a:lnTo>
                    <a:pt x="2996" y="112"/>
                  </a:lnTo>
                  <a:lnTo>
                    <a:pt x="2847" y="428"/>
                  </a:lnTo>
                  <a:lnTo>
                    <a:pt x="2605" y="875"/>
                  </a:lnTo>
                  <a:lnTo>
                    <a:pt x="2252" y="1452"/>
                  </a:lnTo>
                  <a:lnTo>
                    <a:pt x="2047" y="1768"/>
                  </a:lnTo>
                  <a:lnTo>
                    <a:pt x="1824" y="2085"/>
                  </a:lnTo>
                  <a:lnTo>
                    <a:pt x="1582" y="2420"/>
                  </a:lnTo>
                  <a:lnTo>
                    <a:pt x="1303" y="2736"/>
                  </a:lnTo>
                  <a:lnTo>
                    <a:pt x="1024" y="3052"/>
                  </a:lnTo>
                  <a:lnTo>
                    <a:pt x="707" y="3369"/>
                  </a:lnTo>
                  <a:lnTo>
                    <a:pt x="372" y="3648"/>
                  </a:lnTo>
                  <a:lnTo>
                    <a:pt x="0" y="3908"/>
                  </a:lnTo>
                  <a:lnTo>
                    <a:pt x="93" y="3871"/>
                  </a:lnTo>
                  <a:lnTo>
                    <a:pt x="354" y="3722"/>
                  </a:lnTo>
                  <a:lnTo>
                    <a:pt x="726" y="3462"/>
                  </a:lnTo>
                  <a:lnTo>
                    <a:pt x="931" y="3276"/>
                  </a:lnTo>
                  <a:lnTo>
                    <a:pt x="1172" y="3071"/>
                  </a:lnTo>
                  <a:lnTo>
                    <a:pt x="1433" y="2829"/>
                  </a:lnTo>
                  <a:lnTo>
                    <a:pt x="1694" y="2550"/>
                  </a:lnTo>
                  <a:lnTo>
                    <a:pt x="1954" y="2234"/>
                  </a:lnTo>
                  <a:lnTo>
                    <a:pt x="2215" y="1880"/>
                  </a:lnTo>
                  <a:lnTo>
                    <a:pt x="2494" y="1470"/>
                  </a:lnTo>
                  <a:lnTo>
                    <a:pt x="2736" y="1042"/>
                  </a:lnTo>
                  <a:lnTo>
                    <a:pt x="2996" y="559"/>
                  </a:lnTo>
                  <a:lnTo>
                    <a:pt x="3220" y="38"/>
                  </a:lnTo>
                  <a:lnTo>
                    <a:pt x="305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1690750" y="4531925"/>
              <a:ext cx="91675" cy="84250"/>
            </a:xfrm>
            <a:custGeom>
              <a:avLst/>
              <a:gdLst/>
              <a:ahLst/>
              <a:cxnLst/>
              <a:rect l="l" t="t" r="r" b="b"/>
              <a:pathLst>
                <a:path w="3667" h="3370" extrusionOk="0">
                  <a:moveTo>
                    <a:pt x="764" y="1"/>
                  </a:moveTo>
                  <a:lnTo>
                    <a:pt x="596" y="19"/>
                  </a:lnTo>
                  <a:lnTo>
                    <a:pt x="466" y="57"/>
                  </a:lnTo>
                  <a:lnTo>
                    <a:pt x="354" y="113"/>
                  </a:lnTo>
                  <a:lnTo>
                    <a:pt x="242" y="187"/>
                  </a:lnTo>
                  <a:lnTo>
                    <a:pt x="168" y="280"/>
                  </a:lnTo>
                  <a:lnTo>
                    <a:pt x="112" y="392"/>
                  </a:lnTo>
                  <a:lnTo>
                    <a:pt x="56" y="541"/>
                  </a:lnTo>
                  <a:lnTo>
                    <a:pt x="19" y="671"/>
                  </a:lnTo>
                  <a:lnTo>
                    <a:pt x="1" y="838"/>
                  </a:lnTo>
                  <a:lnTo>
                    <a:pt x="1" y="987"/>
                  </a:lnTo>
                  <a:lnTo>
                    <a:pt x="1" y="1341"/>
                  </a:lnTo>
                  <a:lnTo>
                    <a:pt x="56" y="1694"/>
                  </a:lnTo>
                  <a:lnTo>
                    <a:pt x="112" y="2029"/>
                  </a:lnTo>
                  <a:lnTo>
                    <a:pt x="187" y="2364"/>
                  </a:lnTo>
                  <a:lnTo>
                    <a:pt x="336" y="2867"/>
                  </a:lnTo>
                  <a:lnTo>
                    <a:pt x="410" y="3053"/>
                  </a:lnTo>
                  <a:lnTo>
                    <a:pt x="745" y="3146"/>
                  </a:lnTo>
                  <a:lnTo>
                    <a:pt x="1061" y="3220"/>
                  </a:lnTo>
                  <a:lnTo>
                    <a:pt x="1378" y="3295"/>
                  </a:lnTo>
                  <a:lnTo>
                    <a:pt x="1657" y="3332"/>
                  </a:lnTo>
                  <a:lnTo>
                    <a:pt x="1917" y="3351"/>
                  </a:lnTo>
                  <a:lnTo>
                    <a:pt x="2159" y="3369"/>
                  </a:lnTo>
                  <a:lnTo>
                    <a:pt x="2383" y="3369"/>
                  </a:lnTo>
                  <a:lnTo>
                    <a:pt x="2587" y="3351"/>
                  </a:lnTo>
                  <a:lnTo>
                    <a:pt x="2792" y="3313"/>
                  </a:lnTo>
                  <a:lnTo>
                    <a:pt x="2960" y="3276"/>
                  </a:lnTo>
                  <a:lnTo>
                    <a:pt x="3108" y="3220"/>
                  </a:lnTo>
                  <a:lnTo>
                    <a:pt x="3239" y="3165"/>
                  </a:lnTo>
                  <a:lnTo>
                    <a:pt x="3350" y="3072"/>
                  </a:lnTo>
                  <a:lnTo>
                    <a:pt x="3443" y="2997"/>
                  </a:lnTo>
                  <a:lnTo>
                    <a:pt x="3518" y="2904"/>
                  </a:lnTo>
                  <a:lnTo>
                    <a:pt x="3574" y="2792"/>
                  </a:lnTo>
                  <a:lnTo>
                    <a:pt x="3630" y="2681"/>
                  </a:lnTo>
                  <a:lnTo>
                    <a:pt x="3648" y="2569"/>
                  </a:lnTo>
                  <a:lnTo>
                    <a:pt x="3667" y="2439"/>
                  </a:lnTo>
                  <a:lnTo>
                    <a:pt x="3648" y="2309"/>
                  </a:lnTo>
                  <a:lnTo>
                    <a:pt x="3630" y="2178"/>
                  </a:lnTo>
                  <a:lnTo>
                    <a:pt x="3574" y="2048"/>
                  </a:lnTo>
                  <a:lnTo>
                    <a:pt x="3518" y="1899"/>
                  </a:lnTo>
                  <a:lnTo>
                    <a:pt x="3443" y="1769"/>
                  </a:lnTo>
                  <a:lnTo>
                    <a:pt x="3350" y="1620"/>
                  </a:lnTo>
                  <a:lnTo>
                    <a:pt x="3239" y="1471"/>
                  </a:lnTo>
                  <a:lnTo>
                    <a:pt x="3108" y="1322"/>
                  </a:lnTo>
                  <a:lnTo>
                    <a:pt x="2978" y="1173"/>
                  </a:lnTo>
                  <a:lnTo>
                    <a:pt x="2811" y="1043"/>
                  </a:lnTo>
                  <a:lnTo>
                    <a:pt x="2643" y="894"/>
                  </a:lnTo>
                  <a:lnTo>
                    <a:pt x="2457" y="764"/>
                  </a:lnTo>
                  <a:lnTo>
                    <a:pt x="2252" y="615"/>
                  </a:lnTo>
                  <a:lnTo>
                    <a:pt x="1936" y="429"/>
                  </a:lnTo>
                  <a:lnTo>
                    <a:pt x="1638" y="280"/>
                  </a:lnTo>
                  <a:lnTo>
                    <a:pt x="1378" y="168"/>
                  </a:lnTo>
                  <a:lnTo>
                    <a:pt x="1154" y="75"/>
                  </a:lnTo>
                  <a:lnTo>
                    <a:pt x="950" y="38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1714025" y="4540300"/>
              <a:ext cx="47475" cy="36325"/>
            </a:xfrm>
            <a:custGeom>
              <a:avLst/>
              <a:gdLst/>
              <a:ahLst/>
              <a:cxnLst/>
              <a:rect l="l" t="t" r="r" b="b"/>
              <a:pathLst>
                <a:path w="1899" h="1453" extrusionOk="0">
                  <a:moveTo>
                    <a:pt x="316" y="1"/>
                  </a:moveTo>
                  <a:lnTo>
                    <a:pt x="242" y="19"/>
                  </a:lnTo>
                  <a:lnTo>
                    <a:pt x="186" y="19"/>
                  </a:lnTo>
                  <a:lnTo>
                    <a:pt x="130" y="57"/>
                  </a:lnTo>
                  <a:lnTo>
                    <a:pt x="93" y="94"/>
                  </a:lnTo>
                  <a:lnTo>
                    <a:pt x="56" y="131"/>
                  </a:lnTo>
                  <a:lnTo>
                    <a:pt x="19" y="224"/>
                  </a:lnTo>
                  <a:lnTo>
                    <a:pt x="0" y="354"/>
                  </a:lnTo>
                  <a:lnTo>
                    <a:pt x="19" y="466"/>
                  </a:lnTo>
                  <a:lnTo>
                    <a:pt x="37" y="559"/>
                  </a:lnTo>
                  <a:lnTo>
                    <a:pt x="74" y="652"/>
                  </a:lnTo>
                  <a:lnTo>
                    <a:pt x="130" y="764"/>
                  </a:lnTo>
                  <a:lnTo>
                    <a:pt x="186" y="857"/>
                  </a:lnTo>
                  <a:lnTo>
                    <a:pt x="261" y="931"/>
                  </a:lnTo>
                  <a:lnTo>
                    <a:pt x="428" y="1099"/>
                  </a:lnTo>
                  <a:lnTo>
                    <a:pt x="633" y="1248"/>
                  </a:lnTo>
                  <a:lnTo>
                    <a:pt x="856" y="1341"/>
                  </a:lnTo>
                  <a:lnTo>
                    <a:pt x="1098" y="1415"/>
                  </a:lnTo>
                  <a:lnTo>
                    <a:pt x="1228" y="1434"/>
                  </a:lnTo>
                  <a:lnTo>
                    <a:pt x="1359" y="1452"/>
                  </a:lnTo>
                  <a:lnTo>
                    <a:pt x="1507" y="1452"/>
                  </a:lnTo>
                  <a:lnTo>
                    <a:pt x="1619" y="1434"/>
                  </a:lnTo>
                  <a:lnTo>
                    <a:pt x="1712" y="1397"/>
                  </a:lnTo>
                  <a:lnTo>
                    <a:pt x="1805" y="1359"/>
                  </a:lnTo>
                  <a:lnTo>
                    <a:pt x="1861" y="1304"/>
                  </a:lnTo>
                  <a:lnTo>
                    <a:pt x="1880" y="1248"/>
                  </a:lnTo>
                  <a:lnTo>
                    <a:pt x="1898" y="1173"/>
                  </a:lnTo>
                  <a:lnTo>
                    <a:pt x="1898" y="1099"/>
                  </a:lnTo>
                  <a:lnTo>
                    <a:pt x="1861" y="1024"/>
                  </a:lnTo>
                  <a:lnTo>
                    <a:pt x="1824" y="931"/>
                  </a:lnTo>
                  <a:lnTo>
                    <a:pt x="1768" y="838"/>
                  </a:lnTo>
                  <a:lnTo>
                    <a:pt x="1675" y="745"/>
                  </a:lnTo>
                  <a:lnTo>
                    <a:pt x="1582" y="652"/>
                  </a:lnTo>
                  <a:lnTo>
                    <a:pt x="1452" y="541"/>
                  </a:lnTo>
                  <a:lnTo>
                    <a:pt x="1172" y="354"/>
                  </a:lnTo>
                  <a:lnTo>
                    <a:pt x="856" y="168"/>
                  </a:lnTo>
                  <a:lnTo>
                    <a:pt x="596" y="57"/>
                  </a:lnTo>
                  <a:lnTo>
                    <a:pt x="391" y="19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1686575" y="4588700"/>
              <a:ext cx="207050" cy="87950"/>
            </a:xfrm>
            <a:custGeom>
              <a:avLst/>
              <a:gdLst/>
              <a:ahLst/>
              <a:cxnLst/>
              <a:rect l="l" t="t" r="r" b="b"/>
              <a:pathLst>
                <a:path w="8282" h="3518" extrusionOk="0">
                  <a:moveTo>
                    <a:pt x="3852" y="0"/>
                  </a:moveTo>
                  <a:lnTo>
                    <a:pt x="3201" y="19"/>
                  </a:lnTo>
                  <a:lnTo>
                    <a:pt x="2568" y="93"/>
                  </a:lnTo>
                  <a:lnTo>
                    <a:pt x="1973" y="186"/>
                  </a:lnTo>
                  <a:lnTo>
                    <a:pt x="1433" y="298"/>
                  </a:lnTo>
                  <a:lnTo>
                    <a:pt x="968" y="410"/>
                  </a:lnTo>
                  <a:lnTo>
                    <a:pt x="558" y="503"/>
                  </a:lnTo>
                  <a:lnTo>
                    <a:pt x="261" y="596"/>
                  </a:lnTo>
                  <a:lnTo>
                    <a:pt x="0" y="689"/>
                  </a:lnTo>
                  <a:lnTo>
                    <a:pt x="986" y="1173"/>
                  </a:lnTo>
                  <a:lnTo>
                    <a:pt x="1917" y="1638"/>
                  </a:lnTo>
                  <a:lnTo>
                    <a:pt x="2829" y="2066"/>
                  </a:lnTo>
                  <a:lnTo>
                    <a:pt x="3703" y="2438"/>
                  </a:lnTo>
                  <a:lnTo>
                    <a:pt x="4522" y="2773"/>
                  </a:lnTo>
                  <a:lnTo>
                    <a:pt x="5285" y="3052"/>
                  </a:lnTo>
                  <a:lnTo>
                    <a:pt x="5974" y="3257"/>
                  </a:lnTo>
                  <a:lnTo>
                    <a:pt x="6309" y="3350"/>
                  </a:lnTo>
                  <a:lnTo>
                    <a:pt x="6607" y="3425"/>
                  </a:lnTo>
                  <a:lnTo>
                    <a:pt x="6886" y="3462"/>
                  </a:lnTo>
                  <a:lnTo>
                    <a:pt x="7128" y="3499"/>
                  </a:lnTo>
                  <a:lnTo>
                    <a:pt x="7370" y="3518"/>
                  </a:lnTo>
                  <a:lnTo>
                    <a:pt x="7574" y="3499"/>
                  </a:lnTo>
                  <a:lnTo>
                    <a:pt x="7760" y="3480"/>
                  </a:lnTo>
                  <a:lnTo>
                    <a:pt x="7928" y="3443"/>
                  </a:lnTo>
                  <a:lnTo>
                    <a:pt x="8058" y="3369"/>
                  </a:lnTo>
                  <a:lnTo>
                    <a:pt x="8151" y="3276"/>
                  </a:lnTo>
                  <a:lnTo>
                    <a:pt x="8226" y="3164"/>
                  </a:lnTo>
                  <a:lnTo>
                    <a:pt x="8263" y="3034"/>
                  </a:lnTo>
                  <a:lnTo>
                    <a:pt x="8282" y="2885"/>
                  </a:lnTo>
                  <a:lnTo>
                    <a:pt x="8263" y="2699"/>
                  </a:lnTo>
                  <a:lnTo>
                    <a:pt x="8207" y="2494"/>
                  </a:lnTo>
                  <a:lnTo>
                    <a:pt x="8114" y="2271"/>
                  </a:lnTo>
                  <a:lnTo>
                    <a:pt x="7984" y="2010"/>
                  </a:lnTo>
                  <a:lnTo>
                    <a:pt x="7835" y="1731"/>
                  </a:lnTo>
                  <a:lnTo>
                    <a:pt x="7630" y="1452"/>
                  </a:lnTo>
                  <a:lnTo>
                    <a:pt x="7425" y="1191"/>
                  </a:lnTo>
                  <a:lnTo>
                    <a:pt x="7184" y="968"/>
                  </a:lnTo>
                  <a:lnTo>
                    <a:pt x="6942" y="782"/>
                  </a:lnTo>
                  <a:lnTo>
                    <a:pt x="6681" y="614"/>
                  </a:lnTo>
                  <a:lnTo>
                    <a:pt x="6383" y="466"/>
                  </a:lnTo>
                  <a:lnTo>
                    <a:pt x="6104" y="335"/>
                  </a:lnTo>
                  <a:lnTo>
                    <a:pt x="5788" y="242"/>
                  </a:lnTo>
                  <a:lnTo>
                    <a:pt x="5490" y="149"/>
                  </a:lnTo>
                  <a:lnTo>
                    <a:pt x="5155" y="93"/>
                  </a:lnTo>
                  <a:lnTo>
                    <a:pt x="4839" y="38"/>
                  </a:lnTo>
                  <a:lnTo>
                    <a:pt x="4504" y="19"/>
                  </a:lnTo>
                  <a:lnTo>
                    <a:pt x="41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1637700" y="4396075"/>
              <a:ext cx="96800" cy="211725"/>
            </a:xfrm>
            <a:custGeom>
              <a:avLst/>
              <a:gdLst/>
              <a:ahLst/>
              <a:cxnLst/>
              <a:rect l="l" t="t" r="r" b="b"/>
              <a:pathLst>
                <a:path w="3872" h="8469" extrusionOk="0">
                  <a:moveTo>
                    <a:pt x="1583" y="1"/>
                  </a:moveTo>
                  <a:lnTo>
                    <a:pt x="1453" y="38"/>
                  </a:lnTo>
                  <a:lnTo>
                    <a:pt x="1322" y="57"/>
                  </a:lnTo>
                  <a:lnTo>
                    <a:pt x="1192" y="112"/>
                  </a:lnTo>
                  <a:lnTo>
                    <a:pt x="1080" y="168"/>
                  </a:lnTo>
                  <a:lnTo>
                    <a:pt x="950" y="243"/>
                  </a:lnTo>
                  <a:lnTo>
                    <a:pt x="745" y="410"/>
                  </a:lnTo>
                  <a:lnTo>
                    <a:pt x="559" y="615"/>
                  </a:lnTo>
                  <a:lnTo>
                    <a:pt x="392" y="838"/>
                  </a:lnTo>
                  <a:lnTo>
                    <a:pt x="262" y="1099"/>
                  </a:lnTo>
                  <a:lnTo>
                    <a:pt x="168" y="1378"/>
                  </a:lnTo>
                  <a:lnTo>
                    <a:pt x="94" y="1694"/>
                  </a:lnTo>
                  <a:lnTo>
                    <a:pt x="57" y="2011"/>
                  </a:lnTo>
                  <a:lnTo>
                    <a:pt x="20" y="2346"/>
                  </a:lnTo>
                  <a:lnTo>
                    <a:pt x="1" y="2662"/>
                  </a:lnTo>
                  <a:lnTo>
                    <a:pt x="1" y="2997"/>
                  </a:lnTo>
                  <a:lnTo>
                    <a:pt x="20" y="3313"/>
                  </a:lnTo>
                  <a:lnTo>
                    <a:pt x="57" y="3630"/>
                  </a:lnTo>
                  <a:lnTo>
                    <a:pt x="113" y="3946"/>
                  </a:lnTo>
                  <a:lnTo>
                    <a:pt x="168" y="4244"/>
                  </a:lnTo>
                  <a:lnTo>
                    <a:pt x="243" y="4542"/>
                  </a:lnTo>
                  <a:lnTo>
                    <a:pt x="410" y="5137"/>
                  </a:lnTo>
                  <a:lnTo>
                    <a:pt x="597" y="5695"/>
                  </a:lnTo>
                  <a:lnTo>
                    <a:pt x="820" y="6216"/>
                  </a:lnTo>
                  <a:lnTo>
                    <a:pt x="1043" y="6700"/>
                  </a:lnTo>
                  <a:lnTo>
                    <a:pt x="1266" y="7128"/>
                  </a:lnTo>
                  <a:lnTo>
                    <a:pt x="1490" y="7519"/>
                  </a:lnTo>
                  <a:lnTo>
                    <a:pt x="1676" y="7836"/>
                  </a:lnTo>
                  <a:lnTo>
                    <a:pt x="1992" y="8301"/>
                  </a:lnTo>
                  <a:lnTo>
                    <a:pt x="2104" y="8468"/>
                  </a:lnTo>
                  <a:lnTo>
                    <a:pt x="2197" y="8003"/>
                  </a:lnTo>
                  <a:lnTo>
                    <a:pt x="2309" y="7538"/>
                  </a:lnTo>
                  <a:lnTo>
                    <a:pt x="2439" y="7091"/>
                  </a:lnTo>
                  <a:lnTo>
                    <a:pt x="2606" y="6645"/>
                  </a:lnTo>
                  <a:lnTo>
                    <a:pt x="2774" y="6198"/>
                  </a:lnTo>
                  <a:lnTo>
                    <a:pt x="2941" y="5788"/>
                  </a:lnTo>
                  <a:lnTo>
                    <a:pt x="3276" y="4970"/>
                  </a:lnTo>
                  <a:lnTo>
                    <a:pt x="3444" y="4579"/>
                  </a:lnTo>
                  <a:lnTo>
                    <a:pt x="3574" y="4188"/>
                  </a:lnTo>
                  <a:lnTo>
                    <a:pt x="3704" y="3816"/>
                  </a:lnTo>
                  <a:lnTo>
                    <a:pt x="3797" y="3462"/>
                  </a:lnTo>
                  <a:lnTo>
                    <a:pt x="3853" y="3127"/>
                  </a:lnTo>
                  <a:lnTo>
                    <a:pt x="3872" y="2792"/>
                  </a:lnTo>
                  <a:lnTo>
                    <a:pt x="3872" y="2643"/>
                  </a:lnTo>
                  <a:lnTo>
                    <a:pt x="3853" y="2476"/>
                  </a:lnTo>
                  <a:lnTo>
                    <a:pt x="3835" y="2327"/>
                  </a:lnTo>
                  <a:lnTo>
                    <a:pt x="3779" y="2178"/>
                  </a:lnTo>
                  <a:lnTo>
                    <a:pt x="3686" y="1899"/>
                  </a:lnTo>
                  <a:lnTo>
                    <a:pt x="3574" y="1620"/>
                  </a:lnTo>
                  <a:lnTo>
                    <a:pt x="3444" y="1378"/>
                  </a:lnTo>
                  <a:lnTo>
                    <a:pt x="3332" y="1155"/>
                  </a:lnTo>
                  <a:lnTo>
                    <a:pt x="3202" y="968"/>
                  </a:lnTo>
                  <a:lnTo>
                    <a:pt x="3072" y="782"/>
                  </a:lnTo>
                  <a:lnTo>
                    <a:pt x="2941" y="615"/>
                  </a:lnTo>
                  <a:lnTo>
                    <a:pt x="2811" y="485"/>
                  </a:lnTo>
                  <a:lnTo>
                    <a:pt x="2681" y="354"/>
                  </a:lnTo>
                  <a:lnTo>
                    <a:pt x="2532" y="261"/>
                  </a:lnTo>
                  <a:lnTo>
                    <a:pt x="2402" y="168"/>
                  </a:lnTo>
                  <a:lnTo>
                    <a:pt x="2253" y="112"/>
                  </a:lnTo>
                  <a:lnTo>
                    <a:pt x="2123" y="57"/>
                  </a:lnTo>
                  <a:lnTo>
                    <a:pt x="1974" y="19"/>
                  </a:lnTo>
                  <a:lnTo>
                    <a:pt x="18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1680975" y="4581250"/>
              <a:ext cx="48425" cy="98200"/>
            </a:xfrm>
            <a:custGeom>
              <a:avLst/>
              <a:gdLst/>
              <a:ahLst/>
              <a:cxnLst/>
              <a:rect l="l" t="t" r="r" b="b"/>
              <a:pathLst>
                <a:path w="1937" h="3928" extrusionOk="0">
                  <a:moveTo>
                    <a:pt x="131" y="1"/>
                  </a:moveTo>
                  <a:lnTo>
                    <a:pt x="205" y="503"/>
                  </a:lnTo>
                  <a:lnTo>
                    <a:pt x="224" y="987"/>
                  </a:lnTo>
                  <a:lnTo>
                    <a:pt x="224" y="1415"/>
                  </a:lnTo>
                  <a:lnTo>
                    <a:pt x="205" y="1806"/>
                  </a:lnTo>
                  <a:lnTo>
                    <a:pt x="168" y="2159"/>
                  </a:lnTo>
                  <a:lnTo>
                    <a:pt x="131" y="2476"/>
                  </a:lnTo>
                  <a:lnTo>
                    <a:pt x="38" y="3015"/>
                  </a:lnTo>
                  <a:lnTo>
                    <a:pt x="19" y="3220"/>
                  </a:lnTo>
                  <a:lnTo>
                    <a:pt x="1" y="3406"/>
                  </a:lnTo>
                  <a:lnTo>
                    <a:pt x="19" y="3555"/>
                  </a:lnTo>
                  <a:lnTo>
                    <a:pt x="57" y="3685"/>
                  </a:lnTo>
                  <a:lnTo>
                    <a:pt x="94" y="3723"/>
                  </a:lnTo>
                  <a:lnTo>
                    <a:pt x="150" y="3778"/>
                  </a:lnTo>
                  <a:lnTo>
                    <a:pt x="205" y="3816"/>
                  </a:lnTo>
                  <a:lnTo>
                    <a:pt x="280" y="3853"/>
                  </a:lnTo>
                  <a:lnTo>
                    <a:pt x="447" y="3890"/>
                  </a:lnTo>
                  <a:lnTo>
                    <a:pt x="689" y="3927"/>
                  </a:lnTo>
                  <a:lnTo>
                    <a:pt x="968" y="3927"/>
                  </a:lnTo>
                  <a:lnTo>
                    <a:pt x="1192" y="3909"/>
                  </a:lnTo>
                  <a:lnTo>
                    <a:pt x="1396" y="3871"/>
                  </a:lnTo>
                  <a:lnTo>
                    <a:pt x="1545" y="3816"/>
                  </a:lnTo>
                  <a:lnTo>
                    <a:pt x="1694" y="3723"/>
                  </a:lnTo>
                  <a:lnTo>
                    <a:pt x="1787" y="3629"/>
                  </a:lnTo>
                  <a:lnTo>
                    <a:pt x="1862" y="3518"/>
                  </a:lnTo>
                  <a:lnTo>
                    <a:pt x="1899" y="3388"/>
                  </a:lnTo>
                  <a:lnTo>
                    <a:pt x="1936" y="3239"/>
                  </a:lnTo>
                  <a:lnTo>
                    <a:pt x="1936" y="3090"/>
                  </a:lnTo>
                  <a:lnTo>
                    <a:pt x="1918" y="2941"/>
                  </a:lnTo>
                  <a:lnTo>
                    <a:pt x="1880" y="2755"/>
                  </a:lnTo>
                  <a:lnTo>
                    <a:pt x="1825" y="2587"/>
                  </a:lnTo>
                  <a:lnTo>
                    <a:pt x="1750" y="2401"/>
                  </a:lnTo>
                  <a:lnTo>
                    <a:pt x="1564" y="2029"/>
                  </a:lnTo>
                  <a:lnTo>
                    <a:pt x="1359" y="1657"/>
                  </a:lnTo>
                  <a:lnTo>
                    <a:pt x="1117" y="1285"/>
                  </a:lnTo>
                  <a:lnTo>
                    <a:pt x="894" y="950"/>
                  </a:lnTo>
                  <a:lnTo>
                    <a:pt x="652" y="633"/>
                  </a:lnTo>
                  <a:lnTo>
                    <a:pt x="280" y="168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1223650" y="4933900"/>
              <a:ext cx="1324575" cy="542975"/>
            </a:xfrm>
            <a:custGeom>
              <a:avLst/>
              <a:gdLst/>
              <a:ahLst/>
              <a:cxnLst/>
              <a:rect l="l" t="t" r="r" b="b"/>
              <a:pathLst>
                <a:path w="52983" h="21719" extrusionOk="0">
                  <a:moveTo>
                    <a:pt x="21253" y="1"/>
                  </a:moveTo>
                  <a:lnTo>
                    <a:pt x="20825" y="20"/>
                  </a:lnTo>
                  <a:lnTo>
                    <a:pt x="20397" y="57"/>
                  </a:lnTo>
                  <a:lnTo>
                    <a:pt x="19969" y="150"/>
                  </a:lnTo>
                  <a:lnTo>
                    <a:pt x="19522" y="243"/>
                  </a:lnTo>
                  <a:lnTo>
                    <a:pt x="19094" y="373"/>
                  </a:lnTo>
                  <a:lnTo>
                    <a:pt x="18647" y="541"/>
                  </a:lnTo>
                  <a:lnTo>
                    <a:pt x="18201" y="708"/>
                  </a:lnTo>
                  <a:lnTo>
                    <a:pt x="17754" y="913"/>
                  </a:lnTo>
                  <a:lnTo>
                    <a:pt x="17289" y="1155"/>
                  </a:lnTo>
                  <a:lnTo>
                    <a:pt x="16842" y="1397"/>
                  </a:lnTo>
                  <a:lnTo>
                    <a:pt x="16395" y="1657"/>
                  </a:lnTo>
                  <a:lnTo>
                    <a:pt x="15930" y="1955"/>
                  </a:lnTo>
                  <a:lnTo>
                    <a:pt x="15465" y="2253"/>
                  </a:lnTo>
                  <a:lnTo>
                    <a:pt x="15018" y="2588"/>
                  </a:lnTo>
                  <a:lnTo>
                    <a:pt x="14553" y="2923"/>
                  </a:lnTo>
                  <a:lnTo>
                    <a:pt x="14106" y="3295"/>
                  </a:lnTo>
                  <a:lnTo>
                    <a:pt x="13641" y="3667"/>
                  </a:lnTo>
                  <a:lnTo>
                    <a:pt x="12729" y="4449"/>
                  </a:lnTo>
                  <a:lnTo>
                    <a:pt x="11817" y="5286"/>
                  </a:lnTo>
                  <a:lnTo>
                    <a:pt x="10924" y="6161"/>
                  </a:lnTo>
                  <a:lnTo>
                    <a:pt x="10049" y="7073"/>
                  </a:lnTo>
                  <a:lnTo>
                    <a:pt x="9193" y="8003"/>
                  </a:lnTo>
                  <a:lnTo>
                    <a:pt x="8337" y="8952"/>
                  </a:lnTo>
                  <a:lnTo>
                    <a:pt x="7518" y="9902"/>
                  </a:lnTo>
                  <a:lnTo>
                    <a:pt x="6737" y="10869"/>
                  </a:lnTo>
                  <a:lnTo>
                    <a:pt x="5974" y="11818"/>
                  </a:lnTo>
                  <a:lnTo>
                    <a:pt x="5229" y="12768"/>
                  </a:lnTo>
                  <a:lnTo>
                    <a:pt x="4541" y="13679"/>
                  </a:lnTo>
                  <a:lnTo>
                    <a:pt x="3871" y="14573"/>
                  </a:lnTo>
                  <a:lnTo>
                    <a:pt x="3257" y="15429"/>
                  </a:lnTo>
                  <a:lnTo>
                    <a:pt x="2159" y="16992"/>
                  </a:lnTo>
                  <a:lnTo>
                    <a:pt x="1247" y="18313"/>
                  </a:lnTo>
                  <a:lnTo>
                    <a:pt x="577" y="19337"/>
                  </a:lnTo>
                  <a:lnTo>
                    <a:pt x="0" y="20230"/>
                  </a:lnTo>
                  <a:lnTo>
                    <a:pt x="856" y="21719"/>
                  </a:lnTo>
                  <a:lnTo>
                    <a:pt x="52778" y="21123"/>
                  </a:lnTo>
                  <a:lnTo>
                    <a:pt x="52983" y="18276"/>
                  </a:lnTo>
                  <a:lnTo>
                    <a:pt x="52071" y="17346"/>
                  </a:lnTo>
                  <a:lnTo>
                    <a:pt x="51159" y="16434"/>
                  </a:lnTo>
                  <a:lnTo>
                    <a:pt x="50210" y="15540"/>
                  </a:lnTo>
                  <a:lnTo>
                    <a:pt x="49242" y="14666"/>
                  </a:lnTo>
                  <a:lnTo>
                    <a:pt x="48275" y="13791"/>
                  </a:lnTo>
                  <a:lnTo>
                    <a:pt x="47288" y="12954"/>
                  </a:lnTo>
                  <a:lnTo>
                    <a:pt x="46302" y="12116"/>
                  </a:lnTo>
                  <a:lnTo>
                    <a:pt x="45297" y="11316"/>
                  </a:lnTo>
                  <a:lnTo>
                    <a:pt x="44273" y="10516"/>
                  </a:lnTo>
                  <a:lnTo>
                    <a:pt x="43250" y="9753"/>
                  </a:lnTo>
                  <a:lnTo>
                    <a:pt x="42226" y="9008"/>
                  </a:lnTo>
                  <a:lnTo>
                    <a:pt x="41203" y="8282"/>
                  </a:lnTo>
                  <a:lnTo>
                    <a:pt x="40161" y="7575"/>
                  </a:lnTo>
                  <a:lnTo>
                    <a:pt x="39118" y="6905"/>
                  </a:lnTo>
                  <a:lnTo>
                    <a:pt x="38076" y="6254"/>
                  </a:lnTo>
                  <a:lnTo>
                    <a:pt x="37053" y="5621"/>
                  </a:lnTo>
                  <a:lnTo>
                    <a:pt x="36011" y="5026"/>
                  </a:lnTo>
                  <a:lnTo>
                    <a:pt x="34987" y="4467"/>
                  </a:lnTo>
                  <a:lnTo>
                    <a:pt x="33945" y="3928"/>
                  </a:lnTo>
                  <a:lnTo>
                    <a:pt x="32940" y="3425"/>
                  </a:lnTo>
                  <a:lnTo>
                    <a:pt x="31916" y="2941"/>
                  </a:lnTo>
                  <a:lnTo>
                    <a:pt x="30911" y="2495"/>
                  </a:lnTo>
                  <a:lnTo>
                    <a:pt x="29925" y="2085"/>
                  </a:lnTo>
                  <a:lnTo>
                    <a:pt x="28939" y="1695"/>
                  </a:lnTo>
                  <a:lnTo>
                    <a:pt x="27971" y="1360"/>
                  </a:lnTo>
                  <a:lnTo>
                    <a:pt x="27022" y="1043"/>
                  </a:lnTo>
                  <a:lnTo>
                    <a:pt x="26073" y="783"/>
                  </a:lnTo>
                  <a:lnTo>
                    <a:pt x="25161" y="541"/>
                  </a:lnTo>
                  <a:lnTo>
                    <a:pt x="24249" y="355"/>
                  </a:lnTo>
                  <a:lnTo>
                    <a:pt x="23374" y="206"/>
                  </a:lnTo>
                  <a:lnTo>
                    <a:pt x="22500" y="75"/>
                  </a:lnTo>
                  <a:lnTo>
                    <a:pt x="216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1223650" y="5154900"/>
              <a:ext cx="1324575" cy="321975"/>
            </a:xfrm>
            <a:custGeom>
              <a:avLst/>
              <a:gdLst/>
              <a:ahLst/>
              <a:cxnLst/>
              <a:rect l="l" t="t" r="r" b="b"/>
              <a:pathLst>
                <a:path w="52983" h="12879" extrusionOk="0">
                  <a:moveTo>
                    <a:pt x="8449" y="1"/>
                  </a:moveTo>
                  <a:lnTo>
                    <a:pt x="7574" y="1024"/>
                  </a:lnTo>
                  <a:lnTo>
                    <a:pt x="6718" y="2048"/>
                  </a:lnTo>
                  <a:lnTo>
                    <a:pt x="5899" y="3071"/>
                  </a:lnTo>
                  <a:lnTo>
                    <a:pt x="5118" y="4076"/>
                  </a:lnTo>
                  <a:lnTo>
                    <a:pt x="4373" y="5044"/>
                  </a:lnTo>
                  <a:lnTo>
                    <a:pt x="3685" y="5993"/>
                  </a:lnTo>
                  <a:lnTo>
                    <a:pt x="3033" y="6887"/>
                  </a:lnTo>
                  <a:lnTo>
                    <a:pt x="2438" y="7743"/>
                  </a:lnTo>
                  <a:lnTo>
                    <a:pt x="1414" y="9213"/>
                  </a:lnTo>
                  <a:lnTo>
                    <a:pt x="651" y="10385"/>
                  </a:lnTo>
                  <a:lnTo>
                    <a:pt x="0" y="11390"/>
                  </a:lnTo>
                  <a:lnTo>
                    <a:pt x="856" y="12879"/>
                  </a:lnTo>
                  <a:lnTo>
                    <a:pt x="52890" y="12488"/>
                  </a:lnTo>
                  <a:lnTo>
                    <a:pt x="52983" y="9436"/>
                  </a:lnTo>
                  <a:lnTo>
                    <a:pt x="52257" y="8692"/>
                  </a:lnTo>
                  <a:lnTo>
                    <a:pt x="51494" y="7947"/>
                  </a:lnTo>
                  <a:lnTo>
                    <a:pt x="50750" y="7222"/>
                  </a:lnTo>
                  <a:lnTo>
                    <a:pt x="49968" y="6496"/>
                  </a:lnTo>
                  <a:lnTo>
                    <a:pt x="49503" y="6738"/>
                  </a:lnTo>
                  <a:lnTo>
                    <a:pt x="49019" y="6980"/>
                  </a:lnTo>
                  <a:lnTo>
                    <a:pt x="48498" y="7203"/>
                  </a:lnTo>
                  <a:lnTo>
                    <a:pt x="47958" y="7408"/>
                  </a:lnTo>
                  <a:lnTo>
                    <a:pt x="47400" y="7594"/>
                  </a:lnTo>
                  <a:lnTo>
                    <a:pt x="46804" y="7780"/>
                  </a:lnTo>
                  <a:lnTo>
                    <a:pt x="46190" y="7947"/>
                  </a:lnTo>
                  <a:lnTo>
                    <a:pt x="45558" y="8096"/>
                  </a:lnTo>
                  <a:lnTo>
                    <a:pt x="44906" y="8245"/>
                  </a:lnTo>
                  <a:lnTo>
                    <a:pt x="44236" y="8357"/>
                  </a:lnTo>
                  <a:lnTo>
                    <a:pt x="43548" y="8468"/>
                  </a:lnTo>
                  <a:lnTo>
                    <a:pt x="42822" y="8580"/>
                  </a:lnTo>
                  <a:lnTo>
                    <a:pt x="42096" y="8655"/>
                  </a:lnTo>
                  <a:lnTo>
                    <a:pt x="41352" y="8729"/>
                  </a:lnTo>
                  <a:lnTo>
                    <a:pt x="40589" y="8766"/>
                  </a:lnTo>
                  <a:lnTo>
                    <a:pt x="39807" y="8822"/>
                  </a:lnTo>
                  <a:lnTo>
                    <a:pt x="39007" y="8841"/>
                  </a:lnTo>
                  <a:lnTo>
                    <a:pt x="37369" y="8841"/>
                  </a:lnTo>
                  <a:lnTo>
                    <a:pt x="36532" y="8822"/>
                  </a:lnTo>
                  <a:lnTo>
                    <a:pt x="35676" y="8785"/>
                  </a:lnTo>
                  <a:lnTo>
                    <a:pt x="34801" y="8729"/>
                  </a:lnTo>
                  <a:lnTo>
                    <a:pt x="33926" y="8655"/>
                  </a:lnTo>
                  <a:lnTo>
                    <a:pt x="33052" y="8580"/>
                  </a:lnTo>
                  <a:lnTo>
                    <a:pt x="32158" y="8468"/>
                  </a:lnTo>
                  <a:lnTo>
                    <a:pt x="31246" y="8357"/>
                  </a:lnTo>
                  <a:lnTo>
                    <a:pt x="30334" y="8226"/>
                  </a:lnTo>
                  <a:lnTo>
                    <a:pt x="29404" y="8078"/>
                  </a:lnTo>
                  <a:lnTo>
                    <a:pt x="28473" y="7910"/>
                  </a:lnTo>
                  <a:lnTo>
                    <a:pt x="27524" y="7743"/>
                  </a:lnTo>
                  <a:lnTo>
                    <a:pt x="26594" y="7538"/>
                  </a:lnTo>
                  <a:lnTo>
                    <a:pt x="25645" y="7315"/>
                  </a:lnTo>
                  <a:lnTo>
                    <a:pt x="24342" y="6998"/>
                  </a:lnTo>
                  <a:lnTo>
                    <a:pt x="23058" y="6663"/>
                  </a:lnTo>
                  <a:lnTo>
                    <a:pt x="21792" y="6291"/>
                  </a:lnTo>
                  <a:lnTo>
                    <a:pt x="20564" y="5919"/>
                  </a:lnTo>
                  <a:lnTo>
                    <a:pt x="19373" y="5509"/>
                  </a:lnTo>
                  <a:lnTo>
                    <a:pt x="18201" y="5081"/>
                  </a:lnTo>
                  <a:lnTo>
                    <a:pt x="17065" y="4635"/>
                  </a:lnTo>
                  <a:lnTo>
                    <a:pt x="15949" y="4169"/>
                  </a:lnTo>
                  <a:lnTo>
                    <a:pt x="14888" y="3704"/>
                  </a:lnTo>
                  <a:lnTo>
                    <a:pt x="13846" y="3202"/>
                  </a:lnTo>
                  <a:lnTo>
                    <a:pt x="12841" y="2699"/>
                  </a:lnTo>
                  <a:lnTo>
                    <a:pt x="11892" y="2178"/>
                  </a:lnTo>
                  <a:lnTo>
                    <a:pt x="10961" y="1638"/>
                  </a:lnTo>
                  <a:lnTo>
                    <a:pt x="10087" y="1099"/>
                  </a:lnTo>
                  <a:lnTo>
                    <a:pt x="9249" y="559"/>
                  </a:lnTo>
                  <a:lnTo>
                    <a:pt x="844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1477200" y="4765500"/>
              <a:ext cx="149825" cy="67950"/>
            </a:xfrm>
            <a:custGeom>
              <a:avLst/>
              <a:gdLst/>
              <a:ahLst/>
              <a:cxnLst/>
              <a:rect l="l" t="t" r="r" b="b"/>
              <a:pathLst>
                <a:path w="5993" h="2718" extrusionOk="0">
                  <a:moveTo>
                    <a:pt x="3592" y="0"/>
                  </a:moveTo>
                  <a:lnTo>
                    <a:pt x="3146" y="37"/>
                  </a:lnTo>
                  <a:lnTo>
                    <a:pt x="2680" y="75"/>
                  </a:lnTo>
                  <a:lnTo>
                    <a:pt x="2234" y="130"/>
                  </a:lnTo>
                  <a:lnTo>
                    <a:pt x="1378" y="242"/>
                  </a:lnTo>
                  <a:lnTo>
                    <a:pt x="670" y="354"/>
                  </a:lnTo>
                  <a:lnTo>
                    <a:pt x="1" y="484"/>
                  </a:lnTo>
                  <a:lnTo>
                    <a:pt x="1136" y="1117"/>
                  </a:lnTo>
                  <a:lnTo>
                    <a:pt x="2196" y="1712"/>
                  </a:lnTo>
                  <a:lnTo>
                    <a:pt x="2699" y="1973"/>
                  </a:lnTo>
                  <a:lnTo>
                    <a:pt x="3164" y="2196"/>
                  </a:lnTo>
                  <a:lnTo>
                    <a:pt x="3611" y="2401"/>
                  </a:lnTo>
                  <a:lnTo>
                    <a:pt x="4002" y="2550"/>
                  </a:lnTo>
                  <a:lnTo>
                    <a:pt x="4374" y="2661"/>
                  </a:lnTo>
                  <a:lnTo>
                    <a:pt x="4523" y="2699"/>
                  </a:lnTo>
                  <a:lnTo>
                    <a:pt x="4690" y="2717"/>
                  </a:lnTo>
                  <a:lnTo>
                    <a:pt x="4951" y="2717"/>
                  </a:lnTo>
                  <a:lnTo>
                    <a:pt x="5081" y="2680"/>
                  </a:lnTo>
                  <a:lnTo>
                    <a:pt x="5174" y="2643"/>
                  </a:lnTo>
                  <a:lnTo>
                    <a:pt x="5267" y="2587"/>
                  </a:lnTo>
                  <a:lnTo>
                    <a:pt x="5360" y="2494"/>
                  </a:lnTo>
                  <a:lnTo>
                    <a:pt x="5416" y="2401"/>
                  </a:lnTo>
                  <a:lnTo>
                    <a:pt x="5472" y="2271"/>
                  </a:lnTo>
                  <a:lnTo>
                    <a:pt x="5509" y="2122"/>
                  </a:lnTo>
                  <a:lnTo>
                    <a:pt x="5528" y="1954"/>
                  </a:lnTo>
                  <a:lnTo>
                    <a:pt x="5528" y="1768"/>
                  </a:lnTo>
                  <a:lnTo>
                    <a:pt x="5528" y="1563"/>
                  </a:lnTo>
                  <a:lnTo>
                    <a:pt x="5565" y="1526"/>
                  </a:lnTo>
                  <a:lnTo>
                    <a:pt x="5677" y="1433"/>
                  </a:lnTo>
                  <a:lnTo>
                    <a:pt x="5807" y="1284"/>
                  </a:lnTo>
                  <a:lnTo>
                    <a:pt x="5881" y="1191"/>
                  </a:lnTo>
                  <a:lnTo>
                    <a:pt x="5937" y="1098"/>
                  </a:lnTo>
                  <a:lnTo>
                    <a:pt x="5974" y="986"/>
                  </a:lnTo>
                  <a:lnTo>
                    <a:pt x="5993" y="875"/>
                  </a:lnTo>
                  <a:lnTo>
                    <a:pt x="5993" y="763"/>
                  </a:lnTo>
                  <a:lnTo>
                    <a:pt x="5956" y="651"/>
                  </a:lnTo>
                  <a:lnTo>
                    <a:pt x="5881" y="540"/>
                  </a:lnTo>
                  <a:lnTo>
                    <a:pt x="5770" y="428"/>
                  </a:lnTo>
                  <a:lnTo>
                    <a:pt x="5602" y="316"/>
                  </a:lnTo>
                  <a:lnTo>
                    <a:pt x="5397" y="205"/>
                  </a:lnTo>
                  <a:lnTo>
                    <a:pt x="5267" y="149"/>
                  </a:lnTo>
                  <a:lnTo>
                    <a:pt x="5137" y="112"/>
                  </a:lnTo>
                  <a:lnTo>
                    <a:pt x="4802" y="37"/>
                  </a:lnTo>
                  <a:lnTo>
                    <a:pt x="44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1662825" y="4747350"/>
              <a:ext cx="96350" cy="98200"/>
            </a:xfrm>
            <a:custGeom>
              <a:avLst/>
              <a:gdLst/>
              <a:ahLst/>
              <a:cxnLst/>
              <a:rect l="l" t="t" r="r" b="b"/>
              <a:pathLst>
                <a:path w="3854" h="3928" extrusionOk="0">
                  <a:moveTo>
                    <a:pt x="3853" y="0"/>
                  </a:moveTo>
                  <a:lnTo>
                    <a:pt x="3351" y="149"/>
                  </a:lnTo>
                  <a:lnTo>
                    <a:pt x="2830" y="335"/>
                  </a:lnTo>
                  <a:lnTo>
                    <a:pt x="2216" y="577"/>
                  </a:lnTo>
                  <a:lnTo>
                    <a:pt x="1899" y="726"/>
                  </a:lnTo>
                  <a:lnTo>
                    <a:pt x="1583" y="875"/>
                  </a:lnTo>
                  <a:lnTo>
                    <a:pt x="1266" y="1042"/>
                  </a:lnTo>
                  <a:lnTo>
                    <a:pt x="987" y="1210"/>
                  </a:lnTo>
                  <a:lnTo>
                    <a:pt x="708" y="1396"/>
                  </a:lnTo>
                  <a:lnTo>
                    <a:pt x="485" y="1582"/>
                  </a:lnTo>
                  <a:lnTo>
                    <a:pt x="299" y="1787"/>
                  </a:lnTo>
                  <a:lnTo>
                    <a:pt x="224" y="1880"/>
                  </a:lnTo>
                  <a:lnTo>
                    <a:pt x="168" y="1973"/>
                  </a:lnTo>
                  <a:lnTo>
                    <a:pt x="75" y="2178"/>
                  </a:lnTo>
                  <a:lnTo>
                    <a:pt x="20" y="2345"/>
                  </a:lnTo>
                  <a:lnTo>
                    <a:pt x="1" y="2494"/>
                  </a:lnTo>
                  <a:lnTo>
                    <a:pt x="1" y="2643"/>
                  </a:lnTo>
                  <a:lnTo>
                    <a:pt x="20" y="2755"/>
                  </a:lnTo>
                  <a:lnTo>
                    <a:pt x="75" y="2866"/>
                  </a:lnTo>
                  <a:lnTo>
                    <a:pt x="131" y="2959"/>
                  </a:lnTo>
                  <a:lnTo>
                    <a:pt x="206" y="3052"/>
                  </a:lnTo>
                  <a:lnTo>
                    <a:pt x="280" y="3108"/>
                  </a:lnTo>
                  <a:lnTo>
                    <a:pt x="373" y="3164"/>
                  </a:lnTo>
                  <a:lnTo>
                    <a:pt x="522" y="3257"/>
                  </a:lnTo>
                  <a:lnTo>
                    <a:pt x="634" y="3294"/>
                  </a:lnTo>
                  <a:lnTo>
                    <a:pt x="690" y="3313"/>
                  </a:lnTo>
                  <a:lnTo>
                    <a:pt x="764" y="3462"/>
                  </a:lnTo>
                  <a:lnTo>
                    <a:pt x="838" y="3611"/>
                  </a:lnTo>
                  <a:lnTo>
                    <a:pt x="931" y="3722"/>
                  </a:lnTo>
                  <a:lnTo>
                    <a:pt x="1024" y="3797"/>
                  </a:lnTo>
                  <a:lnTo>
                    <a:pt x="1118" y="3871"/>
                  </a:lnTo>
                  <a:lnTo>
                    <a:pt x="1229" y="3908"/>
                  </a:lnTo>
                  <a:lnTo>
                    <a:pt x="1341" y="3927"/>
                  </a:lnTo>
                  <a:lnTo>
                    <a:pt x="1434" y="3927"/>
                  </a:lnTo>
                  <a:lnTo>
                    <a:pt x="1546" y="3908"/>
                  </a:lnTo>
                  <a:lnTo>
                    <a:pt x="1676" y="3871"/>
                  </a:lnTo>
                  <a:lnTo>
                    <a:pt x="1787" y="3797"/>
                  </a:lnTo>
                  <a:lnTo>
                    <a:pt x="1899" y="3722"/>
                  </a:lnTo>
                  <a:lnTo>
                    <a:pt x="2011" y="3648"/>
                  </a:lnTo>
                  <a:lnTo>
                    <a:pt x="2141" y="3536"/>
                  </a:lnTo>
                  <a:lnTo>
                    <a:pt x="2364" y="3276"/>
                  </a:lnTo>
                  <a:lnTo>
                    <a:pt x="2606" y="2978"/>
                  </a:lnTo>
                  <a:lnTo>
                    <a:pt x="2830" y="2624"/>
                  </a:lnTo>
                  <a:lnTo>
                    <a:pt x="3034" y="2234"/>
                  </a:lnTo>
                  <a:lnTo>
                    <a:pt x="3239" y="1824"/>
                  </a:lnTo>
                  <a:lnTo>
                    <a:pt x="3425" y="1377"/>
                  </a:lnTo>
                  <a:lnTo>
                    <a:pt x="3593" y="931"/>
                  </a:lnTo>
                  <a:lnTo>
                    <a:pt x="3742" y="466"/>
                  </a:lnTo>
                  <a:lnTo>
                    <a:pt x="38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1642375" y="4933900"/>
              <a:ext cx="373150" cy="78200"/>
            </a:xfrm>
            <a:custGeom>
              <a:avLst/>
              <a:gdLst/>
              <a:ahLst/>
              <a:cxnLst/>
              <a:rect l="l" t="t" r="r" b="b"/>
              <a:pathLst>
                <a:path w="14926" h="3128" extrusionOk="0">
                  <a:moveTo>
                    <a:pt x="4336" y="1"/>
                  </a:moveTo>
                  <a:lnTo>
                    <a:pt x="4038" y="20"/>
                  </a:lnTo>
                  <a:lnTo>
                    <a:pt x="3741" y="57"/>
                  </a:lnTo>
                  <a:lnTo>
                    <a:pt x="3424" y="94"/>
                  </a:lnTo>
                  <a:lnTo>
                    <a:pt x="3127" y="168"/>
                  </a:lnTo>
                  <a:lnTo>
                    <a:pt x="2829" y="243"/>
                  </a:lnTo>
                  <a:lnTo>
                    <a:pt x="2512" y="317"/>
                  </a:lnTo>
                  <a:lnTo>
                    <a:pt x="2196" y="429"/>
                  </a:lnTo>
                  <a:lnTo>
                    <a:pt x="1898" y="541"/>
                  </a:lnTo>
                  <a:lnTo>
                    <a:pt x="1266" y="801"/>
                  </a:lnTo>
                  <a:lnTo>
                    <a:pt x="633" y="1099"/>
                  </a:lnTo>
                  <a:lnTo>
                    <a:pt x="0" y="1453"/>
                  </a:lnTo>
                  <a:lnTo>
                    <a:pt x="558" y="1304"/>
                  </a:lnTo>
                  <a:lnTo>
                    <a:pt x="1154" y="1211"/>
                  </a:lnTo>
                  <a:lnTo>
                    <a:pt x="1749" y="1136"/>
                  </a:lnTo>
                  <a:lnTo>
                    <a:pt x="2345" y="1080"/>
                  </a:lnTo>
                  <a:lnTo>
                    <a:pt x="2959" y="1062"/>
                  </a:lnTo>
                  <a:lnTo>
                    <a:pt x="3573" y="1080"/>
                  </a:lnTo>
                  <a:lnTo>
                    <a:pt x="4187" y="1099"/>
                  </a:lnTo>
                  <a:lnTo>
                    <a:pt x="4820" y="1155"/>
                  </a:lnTo>
                  <a:lnTo>
                    <a:pt x="5434" y="1229"/>
                  </a:lnTo>
                  <a:lnTo>
                    <a:pt x="6048" y="1322"/>
                  </a:lnTo>
                  <a:lnTo>
                    <a:pt x="6662" y="1415"/>
                  </a:lnTo>
                  <a:lnTo>
                    <a:pt x="7258" y="1527"/>
                  </a:lnTo>
                  <a:lnTo>
                    <a:pt x="8449" y="1788"/>
                  </a:lnTo>
                  <a:lnTo>
                    <a:pt x="9584" y="2067"/>
                  </a:lnTo>
                  <a:lnTo>
                    <a:pt x="11631" y="2606"/>
                  </a:lnTo>
                  <a:lnTo>
                    <a:pt x="12506" y="2830"/>
                  </a:lnTo>
                  <a:lnTo>
                    <a:pt x="13288" y="3016"/>
                  </a:lnTo>
                  <a:lnTo>
                    <a:pt x="13623" y="3072"/>
                  </a:lnTo>
                  <a:lnTo>
                    <a:pt x="13920" y="3109"/>
                  </a:lnTo>
                  <a:lnTo>
                    <a:pt x="14200" y="3127"/>
                  </a:lnTo>
                  <a:lnTo>
                    <a:pt x="14423" y="3127"/>
                  </a:lnTo>
                  <a:lnTo>
                    <a:pt x="14609" y="3109"/>
                  </a:lnTo>
                  <a:lnTo>
                    <a:pt x="14758" y="3053"/>
                  </a:lnTo>
                  <a:lnTo>
                    <a:pt x="14832" y="2997"/>
                  </a:lnTo>
                  <a:lnTo>
                    <a:pt x="14870" y="2960"/>
                  </a:lnTo>
                  <a:lnTo>
                    <a:pt x="14907" y="2904"/>
                  </a:lnTo>
                  <a:lnTo>
                    <a:pt x="14925" y="2830"/>
                  </a:lnTo>
                  <a:lnTo>
                    <a:pt x="14255" y="2532"/>
                  </a:lnTo>
                  <a:lnTo>
                    <a:pt x="13585" y="2253"/>
                  </a:lnTo>
                  <a:lnTo>
                    <a:pt x="12915" y="1992"/>
                  </a:lnTo>
                  <a:lnTo>
                    <a:pt x="12264" y="1732"/>
                  </a:lnTo>
                  <a:lnTo>
                    <a:pt x="11613" y="1490"/>
                  </a:lnTo>
                  <a:lnTo>
                    <a:pt x="10961" y="1266"/>
                  </a:lnTo>
                  <a:lnTo>
                    <a:pt x="10310" y="1062"/>
                  </a:lnTo>
                  <a:lnTo>
                    <a:pt x="9677" y="876"/>
                  </a:lnTo>
                  <a:lnTo>
                    <a:pt x="9063" y="708"/>
                  </a:lnTo>
                  <a:lnTo>
                    <a:pt x="8430" y="559"/>
                  </a:lnTo>
                  <a:lnTo>
                    <a:pt x="7835" y="410"/>
                  </a:lnTo>
                  <a:lnTo>
                    <a:pt x="7221" y="299"/>
                  </a:lnTo>
                  <a:lnTo>
                    <a:pt x="6644" y="206"/>
                  </a:lnTo>
                  <a:lnTo>
                    <a:pt x="6048" y="113"/>
                  </a:lnTo>
                  <a:lnTo>
                    <a:pt x="5471" y="57"/>
                  </a:lnTo>
                  <a:lnTo>
                    <a:pt x="4913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1656325" y="4819450"/>
              <a:ext cx="29800" cy="61925"/>
            </a:xfrm>
            <a:custGeom>
              <a:avLst/>
              <a:gdLst/>
              <a:ahLst/>
              <a:cxnLst/>
              <a:rect l="l" t="t" r="r" b="b"/>
              <a:pathLst>
                <a:path w="1192" h="2477" extrusionOk="0">
                  <a:moveTo>
                    <a:pt x="1191" y="1"/>
                  </a:moveTo>
                  <a:lnTo>
                    <a:pt x="1061" y="113"/>
                  </a:lnTo>
                  <a:lnTo>
                    <a:pt x="931" y="243"/>
                  </a:lnTo>
                  <a:lnTo>
                    <a:pt x="745" y="429"/>
                  </a:lnTo>
                  <a:lnTo>
                    <a:pt x="559" y="689"/>
                  </a:lnTo>
                  <a:lnTo>
                    <a:pt x="354" y="1006"/>
                  </a:lnTo>
                  <a:lnTo>
                    <a:pt x="261" y="1173"/>
                  </a:lnTo>
                  <a:lnTo>
                    <a:pt x="168" y="1378"/>
                  </a:lnTo>
                  <a:lnTo>
                    <a:pt x="75" y="1601"/>
                  </a:lnTo>
                  <a:lnTo>
                    <a:pt x="0" y="1825"/>
                  </a:lnTo>
                  <a:lnTo>
                    <a:pt x="205" y="2476"/>
                  </a:lnTo>
                  <a:lnTo>
                    <a:pt x="242" y="2178"/>
                  </a:lnTo>
                  <a:lnTo>
                    <a:pt x="280" y="1881"/>
                  </a:lnTo>
                  <a:lnTo>
                    <a:pt x="335" y="1620"/>
                  </a:lnTo>
                  <a:lnTo>
                    <a:pt x="410" y="1378"/>
                  </a:lnTo>
                  <a:lnTo>
                    <a:pt x="484" y="1155"/>
                  </a:lnTo>
                  <a:lnTo>
                    <a:pt x="559" y="950"/>
                  </a:lnTo>
                  <a:lnTo>
                    <a:pt x="652" y="764"/>
                  </a:lnTo>
                  <a:lnTo>
                    <a:pt x="745" y="596"/>
                  </a:lnTo>
                  <a:lnTo>
                    <a:pt x="912" y="336"/>
                  </a:lnTo>
                  <a:lnTo>
                    <a:pt x="1061" y="150"/>
                  </a:lnTo>
                  <a:lnTo>
                    <a:pt x="11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1596300" y="4802700"/>
              <a:ext cx="54000" cy="41450"/>
            </a:xfrm>
            <a:custGeom>
              <a:avLst/>
              <a:gdLst/>
              <a:ahLst/>
              <a:cxnLst/>
              <a:rect l="l" t="t" r="r" b="b"/>
              <a:pathLst>
                <a:path w="2160" h="1658" extrusionOk="0">
                  <a:moveTo>
                    <a:pt x="1" y="1"/>
                  </a:moveTo>
                  <a:lnTo>
                    <a:pt x="187" y="38"/>
                  </a:lnTo>
                  <a:lnTo>
                    <a:pt x="447" y="94"/>
                  </a:lnTo>
                  <a:lnTo>
                    <a:pt x="596" y="150"/>
                  </a:lnTo>
                  <a:lnTo>
                    <a:pt x="764" y="224"/>
                  </a:lnTo>
                  <a:lnTo>
                    <a:pt x="931" y="317"/>
                  </a:lnTo>
                  <a:lnTo>
                    <a:pt x="1117" y="429"/>
                  </a:lnTo>
                  <a:lnTo>
                    <a:pt x="1303" y="559"/>
                  </a:lnTo>
                  <a:lnTo>
                    <a:pt x="1471" y="708"/>
                  </a:lnTo>
                  <a:lnTo>
                    <a:pt x="1638" y="913"/>
                  </a:lnTo>
                  <a:lnTo>
                    <a:pt x="1806" y="1118"/>
                  </a:lnTo>
                  <a:lnTo>
                    <a:pt x="1955" y="1378"/>
                  </a:lnTo>
                  <a:lnTo>
                    <a:pt x="2085" y="1657"/>
                  </a:lnTo>
                  <a:lnTo>
                    <a:pt x="2159" y="838"/>
                  </a:lnTo>
                  <a:lnTo>
                    <a:pt x="1973" y="671"/>
                  </a:lnTo>
                  <a:lnTo>
                    <a:pt x="1787" y="522"/>
                  </a:lnTo>
                  <a:lnTo>
                    <a:pt x="1601" y="410"/>
                  </a:lnTo>
                  <a:lnTo>
                    <a:pt x="1415" y="299"/>
                  </a:lnTo>
                  <a:lnTo>
                    <a:pt x="1229" y="224"/>
                  </a:lnTo>
                  <a:lnTo>
                    <a:pt x="1043" y="150"/>
                  </a:lnTo>
                  <a:lnTo>
                    <a:pt x="857" y="94"/>
                  </a:lnTo>
                  <a:lnTo>
                    <a:pt x="689" y="57"/>
                  </a:lnTo>
                  <a:lnTo>
                    <a:pt x="391" y="20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1"/>
            <p:cNvSpPr/>
            <p:nvPr/>
          </p:nvSpPr>
          <p:spPr>
            <a:xfrm>
              <a:off x="1568850" y="5295425"/>
              <a:ext cx="50750" cy="52125"/>
            </a:xfrm>
            <a:custGeom>
              <a:avLst/>
              <a:gdLst/>
              <a:ahLst/>
              <a:cxnLst/>
              <a:rect l="l" t="t" r="r" b="b"/>
              <a:pathLst>
                <a:path w="2030" h="2085" extrusionOk="0">
                  <a:moveTo>
                    <a:pt x="1061" y="0"/>
                  </a:moveTo>
                  <a:lnTo>
                    <a:pt x="857" y="19"/>
                  </a:lnTo>
                  <a:lnTo>
                    <a:pt x="671" y="74"/>
                  </a:lnTo>
                  <a:lnTo>
                    <a:pt x="503" y="168"/>
                  </a:lnTo>
                  <a:lnTo>
                    <a:pt x="336" y="279"/>
                  </a:lnTo>
                  <a:lnTo>
                    <a:pt x="205" y="428"/>
                  </a:lnTo>
                  <a:lnTo>
                    <a:pt x="94" y="596"/>
                  </a:lnTo>
                  <a:lnTo>
                    <a:pt x="38" y="800"/>
                  </a:lnTo>
                  <a:lnTo>
                    <a:pt x="1" y="1005"/>
                  </a:lnTo>
                  <a:lnTo>
                    <a:pt x="19" y="1210"/>
                  </a:lnTo>
                  <a:lnTo>
                    <a:pt x="57" y="1414"/>
                  </a:lnTo>
                  <a:lnTo>
                    <a:pt x="150" y="1582"/>
                  </a:lnTo>
                  <a:lnTo>
                    <a:pt x="261" y="1749"/>
                  </a:lnTo>
                  <a:lnTo>
                    <a:pt x="392" y="1880"/>
                  </a:lnTo>
                  <a:lnTo>
                    <a:pt x="559" y="1991"/>
                  </a:lnTo>
                  <a:lnTo>
                    <a:pt x="764" y="2066"/>
                  </a:lnTo>
                  <a:lnTo>
                    <a:pt x="968" y="2084"/>
                  </a:lnTo>
                  <a:lnTo>
                    <a:pt x="1155" y="2066"/>
                  </a:lnTo>
                  <a:lnTo>
                    <a:pt x="1359" y="2029"/>
                  </a:lnTo>
                  <a:lnTo>
                    <a:pt x="1527" y="1936"/>
                  </a:lnTo>
                  <a:lnTo>
                    <a:pt x="1694" y="1824"/>
                  </a:lnTo>
                  <a:lnTo>
                    <a:pt x="1824" y="1675"/>
                  </a:lnTo>
                  <a:lnTo>
                    <a:pt x="1918" y="1489"/>
                  </a:lnTo>
                  <a:lnTo>
                    <a:pt x="1992" y="1284"/>
                  </a:lnTo>
                  <a:lnTo>
                    <a:pt x="2029" y="1079"/>
                  </a:lnTo>
                  <a:lnTo>
                    <a:pt x="2011" y="875"/>
                  </a:lnTo>
                  <a:lnTo>
                    <a:pt x="1973" y="689"/>
                  </a:lnTo>
                  <a:lnTo>
                    <a:pt x="1880" y="503"/>
                  </a:lnTo>
                  <a:lnTo>
                    <a:pt x="1769" y="354"/>
                  </a:lnTo>
                  <a:lnTo>
                    <a:pt x="1620" y="205"/>
                  </a:lnTo>
                  <a:lnTo>
                    <a:pt x="1452" y="112"/>
                  </a:lnTo>
                  <a:lnTo>
                    <a:pt x="1266" y="37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1"/>
            <p:cNvSpPr/>
            <p:nvPr/>
          </p:nvSpPr>
          <p:spPr>
            <a:xfrm>
              <a:off x="1493950" y="5184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0"/>
                  </a:moveTo>
                  <a:lnTo>
                    <a:pt x="484" y="37"/>
                  </a:lnTo>
                  <a:lnTo>
                    <a:pt x="354" y="112"/>
                  </a:lnTo>
                  <a:lnTo>
                    <a:pt x="242" y="186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38" y="559"/>
                  </a:lnTo>
                  <a:lnTo>
                    <a:pt x="0" y="707"/>
                  </a:lnTo>
                  <a:lnTo>
                    <a:pt x="19" y="856"/>
                  </a:lnTo>
                  <a:lnTo>
                    <a:pt x="56" y="987"/>
                  </a:lnTo>
                  <a:lnTo>
                    <a:pt x="112" y="1117"/>
                  </a:lnTo>
                  <a:lnTo>
                    <a:pt x="187" y="1229"/>
                  </a:lnTo>
                  <a:lnTo>
                    <a:pt x="298" y="1322"/>
                  </a:lnTo>
                  <a:lnTo>
                    <a:pt x="410" y="1396"/>
                  </a:lnTo>
                  <a:lnTo>
                    <a:pt x="540" y="1452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33"/>
                  </a:lnTo>
                  <a:lnTo>
                    <a:pt x="1080" y="1359"/>
                  </a:lnTo>
                  <a:lnTo>
                    <a:pt x="1192" y="1284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912"/>
                  </a:lnTo>
                  <a:lnTo>
                    <a:pt x="1433" y="763"/>
                  </a:lnTo>
                  <a:lnTo>
                    <a:pt x="1433" y="614"/>
                  </a:lnTo>
                  <a:lnTo>
                    <a:pt x="1396" y="484"/>
                  </a:lnTo>
                  <a:lnTo>
                    <a:pt x="1340" y="354"/>
                  </a:lnTo>
                  <a:lnTo>
                    <a:pt x="1266" y="242"/>
                  </a:lnTo>
                  <a:lnTo>
                    <a:pt x="1154" y="149"/>
                  </a:lnTo>
                  <a:lnTo>
                    <a:pt x="1043" y="75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1396700" y="52209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64" y="0"/>
                  </a:moveTo>
                  <a:lnTo>
                    <a:pt x="615" y="19"/>
                  </a:lnTo>
                  <a:lnTo>
                    <a:pt x="485" y="56"/>
                  </a:lnTo>
                  <a:lnTo>
                    <a:pt x="355" y="112"/>
                  </a:lnTo>
                  <a:lnTo>
                    <a:pt x="243" y="205"/>
                  </a:lnTo>
                  <a:lnTo>
                    <a:pt x="150" y="298"/>
                  </a:lnTo>
                  <a:lnTo>
                    <a:pt x="75" y="428"/>
                  </a:lnTo>
                  <a:lnTo>
                    <a:pt x="38" y="577"/>
                  </a:lnTo>
                  <a:lnTo>
                    <a:pt x="1" y="726"/>
                  </a:lnTo>
                  <a:lnTo>
                    <a:pt x="20" y="857"/>
                  </a:lnTo>
                  <a:lnTo>
                    <a:pt x="57" y="1005"/>
                  </a:lnTo>
                  <a:lnTo>
                    <a:pt x="113" y="1117"/>
                  </a:lnTo>
                  <a:lnTo>
                    <a:pt x="187" y="1247"/>
                  </a:lnTo>
                  <a:lnTo>
                    <a:pt x="299" y="1340"/>
                  </a:lnTo>
                  <a:lnTo>
                    <a:pt x="410" y="1415"/>
                  </a:lnTo>
                  <a:lnTo>
                    <a:pt x="541" y="1452"/>
                  </a:lnTo>
                  <a:lnTo>
                    <a:pt x="690" y="1471"/>
                  </a:lnTo>
                  <a:lnTo>
                    <a:pt x="838" y="1471"/>
                  </a:lnTo>
                  <a:lnTo>
                    <a:pt x="969" y="1433"/>
                  </a:lnTo>
                  <a:lnTo>
                    <a:pt x="1099" y="1378"/>
                  </a:lnTo>
                  <a:lnTo>
                    <a:pt x="1211" y="1285"/>
                  </a:lnTo>
                  <a:lnTo>
                    <a:pt x="1304" y="1173"/>
                  </a:lnTo>
                  <a:lnTo>
                    <a:pt x="1378" y="1061"/>
                  </a:lnTo>
                  <a:lnTo>
                    <a:pt x="1415" y="912"/>
                  </a:lnTo>
                  <a:lnTo>
                    <a:pt x="1434" y="763"/>
                  </a:lnTo>
                  <a:lnTo>
                    <a:pt x="1434" y="633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66" y="242"/>
                  </a:lnTo>
                  <a:lnTo>
                    <a:pt x="1155" y="149"/>
                  </a:lnTo>
                  <a:lnTo>
                    <a:pt x="1043" y="75"/>
                  </a:lnTo>
                  <a:lnTo>
                    <a:pt x="913" y="38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1607475" y="520470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4" y="0"/>
                  </a:moveTo>
                  <a:lnTo>
                    <a:pt x="484" y="37"/>
                  </a:lnTo>
                  <a:lnTo>
                    <a:pt x="354" y="93"/>
                  </a:lnTo>
                  <a:lnTo>
                    <a:pt x="242" y="186"/>
                  </a:lnTo>
                  <a:lnTo>
                    <a:pt x="149" y="279"/>
                  </a:lnTo>
                  <a:lnTo>
                    <a:pt x="75" y="410"/>
                  </a:lnTo>
                  <a:lnTo>
                    <a:pt x="38" y="558"/>
                  </a:lnTo>
                  <a:lnTo>
                    <a:pt x="0" y="707"/>
                  </a:lnTo>
                  <a:lnTo>
                    <a:pt x="19" y="838"/>
                  </a:lnTo>
                  <a:lnTo>
                    <a:pt x="56" y="986"/>
                  </a:lnTo>
                  <a:lnTo>
                    <a:pt x="112" y="1117"/>
                  </a:lnTo>
                  <a:lnTo>
                    <a:pt x="186" y="1228"/>
                  </a:lnTo>
                  <a:lnTo>
                    <a:pt x="279" y="1321"/>
                  </a:lnTo>
                  <a:lnTo>
                    <a:pt x="410" y="1396"/>
                  </a:lnTo>
                  <a:lnTo>
                    <a:pt x="540" y="1433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14"/>
                  </a:lnTo>
                  <a:lnTo>
                    <a:pt x="1080" y="1359"/>
                  </a:lnTo>
                  <a:lnTo>
                    <a:pt x="1191" y="1266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893"/>
                  </a:lnTo>
                  <a:lnTo>
                    <a:pt x="1433" y="744"/>
                  </a:lnTo>
                  <a:lnTo>
                    <a:pt x="1433" y="614"/>
                  </a:lnTo>
                  <a:lnTo>
                    <a:pt x="1396" y="465"/>
                  </a:lnTo>
                  <a:lnTo>
                    <a:pt x="1340" y="354"/>
                  </a:lnTo>
                  <a:lnTo>
                    <a:pt x="1266" y="223"/>
                  </a:lnTo>
                  <a:lnTo>
                    <a:pt x="1154" y="130"/>
                  </a:lnTo>
                  <a:lnTo>
                    <a:pt x="1042" y="56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1668875" y="5050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1"/>
                  </a:moveTo>
                  <a:lnTo>
                    <a:pt x="485" y="38"/>
                  </a:lnTo>
                  <a:lnTo>
                    <a:pt x="354" y="94"/>
                  </a:lnTo>
                  <a:lnTo>
                    <a:pt x="243" y="187"/>
                  </a:lnTo>
                  <a:lnTo>
                    <a:pt x="150" y="298"/>
                  </a:lnTo>
                  <a:lnTo>
                    <a:pt x="75" y="410"/>
                  </a:lnTo>
                  <a:lnTo>
                    <a:pt x="19" y="559"/>
                  </a:lnTo>
                  <a:lnTo>
                    <a:pt x="1" y="708"/>
                  </a:lnTo>
                  <a:lnTo>
                    <a:pt x="1" y="857"/>
                  </a:lnTo>
                  <a:lnTo>
                    <a:pt x="38" y="987"/>
                  </a:lnTo>
                  <a:lnTo>
                    <a:pt x="94" y="1117"/>
                  </a:lnTo>
                  <a:lnTo>
                    <a:pt x="187" y="1229"/>
                  </a:lnTo>
                  <a:lnTo>
                    <a:pt x="280" y="1322"/>
                  </a:lnTo>
                  <a:lnTo>
                    <a:pt x="392" y="1396"/>
                  </a:lnTo>
                  <a:lnTo>
                    <a:pt x="541" y="1452"/>
                  </a:lnTo>
                  <a:lnTo>
                    <a:pt x="689" y="1471"/>
                  </a:lnTo>
                  <a:lnTo>
                    <a:pt x="820" y="1452"/>
                  </a:lnTo>
                  <a:lnTo>
                    <a:pt x="950" y="1415"/>
                  </a:lnTo>
                  <a:lnTo>
                    <a:pt x="1080" y="1359"/>
                  </a:lnTo>
                  <a:lnTo>
                    <a:pt x="1192" y="1266"/>
                  </a:lnTo>
                  <a:lnTo>
                    <a:pt x="1285" y="1173"/>
                  </a:lnTo>
                  <a:lnTo>
                    <a:pt x="1359" y="1043"/>
                  </a:lnTo>
                  <a:lnTo>
                    <a:pt x="1415" y="912"/>
                  </a:lnTo>
                  <a:lnTo>
                    <a:pt x="1434" y="764"/>
                  </a:lnTo>
                  <a:lnTo>
                    <a:pt x="1434" y="615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48" y="242"/>
                  </a:lnTo>
                  <a:lnTo>
                    <a:pt x="1155" y="131"/>
                  </a:lnTo>
                  <a:lnTo>
                    <a:pt x="1024" y="56"/>
                  </a:lnTo>
                  <a:lnTo>
                    <a:pt x="894" y="19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1509775" y="510605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1"/>
                  </a:moveTo>
                  <a:lnTo>
                    <a:pt x="596" y="19"/>
                  </a:lnTo>
                  <a:lnTo>
                    <a:pt x="465" y="57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30" y="299"/>
                  </a:lnTo>
                  <a:lnTo>
                    <a:pt x="56" y="429"/>
                  </a:lnTo>
                  <a:lnTo>
                    <a:pt x="19" y="578"/>
                  </a:lnTo>
                  <a:lnTo>
                    <a:pt x="0" y="727"/>
                  </a:lnTo>
                  <a:lnTo>
                    <a:pt x="0" y="857"/>
                  </a:lnTo>
                  <a:lnTo>
                    <a:pt x="37" y="1006"/>
                  </a:lnTo>
                  <a:lnTo>
                    <a:pt x="93" y="1136"/>
                  </a:lnTo>
                  <a:lnTo>
                    <a:pt x="168" y="1248"/>
                  </a:lnTo>
                  <a:lnTo>
                    <a:pt x="279" y="1341"/>
                  </a:lnTo>
                  <a:lnTo>
                    <a:pt x="391" y="1415"/>
                  </a:lnTo>
                  <a:lnTo>
                    <a:pt x="521" y="1452"/>
                  </a:lnTo>
                  <a:lnTo>
                    <a:pt x="670" y="1471"/>
                  </a:lnTo>
                  <a:lnTo>
                    <a:pt x="819" y="1471"/>
                  </a:lnTo>
                  <a:lnTo>
                    <a:pt x="949" y="1434"/>
                  </a:lnTo>
                  <a:lnTo>
                    <a:pt x="1080" y="1378"/>
                  </a:lnTo>
                  <a:lnTo>
                    <a:pt x="1191" y="1285"/>
                  </a:lnTo>
                  <a:lnTo>
                    <a:pt x="1284" y="1192"/>
                  </a:lnTo>
                  <a:lnTo>
                    <a:pt x="1359" y="1062"/>
                  </a:lnTo>
                  <a:lnTo>
                    <a:pt x="1396" y="913"/>
                  </a:lnTo>
                  <a:lnTo>
                    <a:pt x="1433" y="764"/>
                  </a:lnTo>
                  <a:lnTo>
                    <a:pt x="1415" y="633"/>
                  </a:lnTo>
                  <a:lnTo>
                    <a:pt x="1377" y="485"/>
                  </a:lnTo>
                  <a:lnTo>
                    <a:pt x="1322" y="354"/>
                  </a:lnTo>
                  <a:lnTo>
                    <a:pt x="1247" y="243"/>
                  </a:lnTo>
                  <a:lnTo>
                    <a:pt x="1135" y="150"/>
                  </a:lnTo>
                  <a:lnTo>
                    <a:pt x="1024" y="75"/>
                  </a:lnTo>
                  <a:lnTo>
                    <a:pt x="893" y="38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1690750" y="527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0"/>
                  </a:moveTo>
                  <a:lnTo>
                    <a:pt x="615" y="19"/>
                  </a:lnTo>
                  <a:lnTo>
                    <a:pt x="466" y="56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19" y="559"/>
                  </a:lnTo>
                  <a:lnTo>
                    <a:pt x="1" y="707"/>
                  </a:lnTo>
                  <a:lnTo>
                    <a:pt x="1" y="856"/>
                  </a:lnTo>
                  <a:lnTo>
                    <a:pt x="38" y="1005"/>
                  </a:lnTo>
                  <a:lnTo>
                    <a:pt x="94" y="1117"/>
                  </a:lnTo>
                  <a:lnTo>
                    <a:pt x="168" y="1229"/>
                  </a:lnTo>
                  <a:lnTo>
                    <a:pt x="280" y="1340"/>
                  </a:lnTo>
                  <a:lnTo>
                    <a:pt x="391" y="1415"/>
                  </a:lnTo>
                  <a:lnTo>
                    <a:pt x="540" y="1452"/>
                  </a:lnTo>
                  <a:lnTo>
                    <a:pt x="670" y="1470"/>
                  </a:lnTo>
                  <a:lnTo>
                    <a:pt x="819" y="1470"/>
                  </a:lnTo>
                  <a:lnTo>
                    <a:pt x="950" y="1433"/>
                  </a:lnTo>
                  <a:lnTo>
                    <a:pt x="1080" y="1377"/>
                  </a:lnTo>
                  <a:lnTo>
                    <a:pt x="1192" y="1284"/>
                  </a:lnTo>
                  <a:lnTo>
                    <a:pt x="1285" y="1173"/>
                  </a:lnTo>
                  <a:lnTo>
                    <a:pt x="1359" y="1061"/>
                  </a:lnTo>
                  <a:lnTo>
                    <a:pt x="1396" y="912"/>
                  </a:lnTo>
                  <a:lnTo>
                    <a:pt x="1434" y="763"/>
                  </a:lnTo>
                  <a:lnTo>
                    <a:pt x="1415" y="614"/>
                  </a:lnTo>
                  <a:lnTo>
                    <a:pt x="1378" y="484"/>
                  </a:lnTo>
                  <a:lnTo>
                    <a:pt x="1322" y="354"/>
                  </a:lnTo>
                  <a:lnTo>
                    <a:pt x="1247" y="242"/>
                  </a:lnTo>
                  <a:lnTo>
                    <a:pt x="1154" y="149"/>
                  </a:lnTo>
                  <a:lnTo>
                    <a:pt x="1024" y="75"/>
                  </a:lnTo>
                  <a:lnTo>
                    <a:pt x="894" y="19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1"/>
            <p:cNvSpPr/>
            <p:nvPr/>
          </p:nvSpPr>
          <p:spPr>
            <a:xfrm>
              <a:off x="1536275" y="5218175"/>
              <a:ext cx="53075" cy="45625"/>
            </a:xfrm>
            <a:custGeom>
              <a:avLst/>
              <a:gdLst/>
              <a:ahLst/>
              <a:cxnLst/>
              <a:rect l="l" t="t" r="r" b="b"/>
              <a:pathLst>
                <a:path w="2123" h="1825" extrusionOk="0">
                  <a:moveTo>
                    <a:pt x="1043" y="1"/>
                  </a:moveTo>
                  <a:lnTo>
                    <a:pt x="857" y="38"/>
                  </a:lnTo>
                  <a:lnTo>
                    <a:pt x="652" y="112"/>
                  </a:lnTo>
                  <a:lnTo>
                    <a:pt x="466" y="205"/>
                  </a:lnTo>
                  <a:lnTo>
                    <a:pt x="317" y="336"/>
                  </a:lnTo>
                  <a:lnTo>
                    <a:pt x="187" y="503"/>
                  </a:lnTo>
                  <a:lnTo>
                    <a:pt x="75" y="671"/>
                  </a:lnTo>
                  <a:lnTo>
                    <a:pt x="20" y="857"/>
                  </a:lnTo>
                  <a:lnTo>
                    <a:pt x="1" y="1024"/>
                  </a:lnTo>
                  <a:lnTo>
                    <a:pt x="20" y="1210"/>
                  </a:lnTo>
                  <a:lnTo>
                    <a:pt x="94" y="1359"/>
                  </a:lnTo>
                  <a:lnTo>
                    <a:pt x="187" y="1508"/>
                  </a:lnTo>
                  <a:lnTo>
                    <a:pt x="317" y="1638"/>
                  </a:lnTo>
                  <a:lnTo>
                    <a:pt x="466" y="1732"/>
                  </a:lnTo>
                  <a:lnTo>
                    <a:pt x="671" y="1806"/>
                  </a:lnTo>
                  <a:lnTo>
                    <a:pt x="876" y="1825"/>
                  </a:lnTo>
                  <a:lnTo>
                    <a:pt x="1080" y="1825"/>
                  </a:lnTo>
                  <a:lnTo>
                    <a:pt x="1285" y="1787"/>
                  </a:lnTo>
                  <a:lnTo>
                    <a:pt x="1471" y="1713"/>
                  </a:lnTo>
                  <a:lnTo>
                    <a:pt x="1657" y="1620"/>
                  </a:lnTo>
                  <a:lnTo>
                    <a:pt x="1806" y="1490"/>
                  </a:lnTo>
                  <a:lnTo>
                    <a:pt x="1955" y="1341"/>
                  </a:lnTo>
                  <a:lnTo>
                    <a:pt x="2048" y="1155"/>
                  </a:lnTo>
                  <a:lnTo>
                    <a:pt x="2104" y="969"/>
                  </a:lnTo>
                  <a:lnTo>
                    <a:pt x="2123" y="801"/>
                  </a:lnTo>
                  <a:lnTo>
                    <a:pt x="2104" y="615"/>
                  </a:lnTo>
                  <a:lnTo>
                    <a:pt x="2048" y="466"/>
                  </a:lnTo>
                  <a:lnTo>
                    <a:pt x="1936" y="317"/>
                  </a:lnTo>
                  <a:lnTo>
                    <a:pt x="1825" y="187"/>
                  </a:lnTo>
                  <a:lnTo>
                    <a:pt x="1657" y="94"/>
                  </a:lnTo>
                  <a:lnTo>
                    <a:pt x="1471" y="19"/>
                  </a:lnTo>
                  <a:lnTo>
                    <a:pt x="126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1"/>
            <p:cNvSpPr/>
            <p:nvPr/>
          </p:nvSpPr>
          <p:spPr>
            <a:xfrm>
              <a:off x="1641900" y="5262375"/>
              <a:ext cx="49800" cy="44700"/>
            </a:xfrm>
            <a:custGeom>
              <a:avLst/>
              <a:gdLst/>
              <a:ahLst/>
              <a:cxnLst/>
              <a:rect l="l" t="t" r="r" b="b"/>
              <a:pathLst>
                <a:path w="1992" h="1788" extrusionOk="0">
                  <a:moveTo>
                    <a:pt x="950" y="1"/>
                  </a:moveTo>
                  <a:lnTo>
                    <a:pt x="745" y="19"/>
                  </a:lnTo>
                  <a:lnTo>
                    <a:pt x="577" y="57"/>
                  </a:lnTo>
                  <a:lnTo>
                    <a:pt x="410" y="112"/>
                  </a:lnTo>
                  <a:lnTo>
                    <a:pt x="261" y="205"/>
                  </a:lnTo>
                  <a:lnTo>
                    <a:pt x="149" y="336"/>
                  </a:lnTo>
                  <a:lnTo>
                    <a:pt x="56" y="485"/>
                  </a:lnTo>
                  <a:lnTo>
                    <a:pt x="19" y="652"/>
                  </a:lnTo>
                  <a:lnTo>
                    <a:pt x="0" y="820"/>
                  </a:lnTo>
                  <a:lnTo>
                    <a:pt x="19" y="1006"/>
                  </a:lnTo>
                  <a:lnTo>
                    <a:pt x="94" y="1173"/>
                  </a:lnTo>
                  <a:lnTo>
                    <a:pt x="187" y="1322"/>
                  </a:lnTo>
                  <a:lnTo>
                    <a:pt x="317" y="1471"/>
                  </a:lnTo>
                  <a:lnTo>
                    <a:pt x="466" y="1583"/>
                  </a:lnTo>
                  <a:lnTo>
                    <a:pt x="633" y="1676"/>
                  </a:lnTo>
                  <a:lnTo>
                    <a:pt x="838" y="1750"/>
                  </a:lnTo>
                  <a:lnTo>
                    <a:pt x="1043" y="1787"/>
                  </a:lnTo>
                  <a:lnTo>
                    <a:pt x="1229" y="1769"/>
                  </a:lnTo>
                  <a:lnTo>
                    <a:pt x="1415" y="1731"/>
                  </a:lnTo>
                  <a:lnTo>
                    <a:pt x="1582" y="1676"/>
                  </a:lnTo>
                  <a:lnTo>
                    <a:pt x="1713" y="1583"/>
                  </a:lnTo>
                  <a:lnTo>
                    <a:pt x="1843" y="1452"/>
                  </a:lnTo>
                  <a:lnTo>
                    <a:pt x="1917" y="1303"/>
                  </a:lnTo>
                  <a:lnTo>
                    <a:pt x="1973" y="1136"/>
                  </a:lnTo>
                  <a:lnTo>
                    <a:pt x="1992" y="968"/>
                  </a:lnTo>
                  <a:lnTo>
                    <a:pt x="1955" y="782"/>
                  </a:lnTo>
                  <a:lnTo>
                    <a:pt x="1899" y="615"/>
                  </a:lnTo>
                  <a:lnTo>
                    <a:pt x="1787" y="466"/>
                  </a:lnTo>
                  <a:lnTo>
                    <a:pt x="1675" y="317"/>
                  </a:lnTo>
                  <a:lnTo>
                    <a:pt x="1527" y="205"/>
                  </a:lnTo>
                  <a:lnTo>
                    <a:pt x="1340" y="112"/>
                  </a:lnTo>
                  <a:lnTo>
                    <a:pt x="1154" y="38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1"/>
            <p:cNvSpPr/>
            <p:nvPr/>
          </p:nvSpPr>
          <p:spPr>
            <a:xfrm>
              <a:off x="1868475" y="5391250"/>
              <a:ext cx="50750" cy="52150"/>
            </a:xfrm>
            <a:custGeom>
              <a:avLst/>
              <a:gdLst/>
              <a:ahLst/>
              <a:cxnLst/>
              <a:rect l="l" t="t" r="r" b="b"/>
              <a:pathLst>
                <a:path w="2030" h="2086" extrusionOk="0">
                  <a:moveTo>
                    <a:pt x="968" y="1"/>
                  </a:moveTo>
                  <a:lnTo>
                    <a:pt x="764" y="38"/>
                  </a:lnTo>
                  <a:lnTo>
                    <a:pt x="578" y="112"/>
                  </a:lnTo>
                  <a:lnTo>
                    <a:pt x="410" y="224"/>
                  </a:lnTo>
                  <a:lnTo>
                    <a:pt x="261" y="354"/>
                  </a:lnTo>
                  <a:lnTo>
                    <a:pt x="149" y="503"/>
                  </a:lnTo>
                  <a:lnTo>
                    <a:pt x="56" y="689"/>
                  </a:lnTo>
                  <a:lnTo>
                    <a:pt x="19" y="894"/>
                  </a:lnTo>
                  <a:lnTo>
                    <a:pt x="1" y="1099"/>
                  </a:lnTo>
                  <a:lnTo>
                    <a:pt x="38" y="1303"/>
                  </a:lnTo>
                  <a:lnTo>
                    <a:pt x="112" y="1490"/>
                  </a:lnTo>
                  <a:lnTo>
                    <a:pt x="224" y="1676"/>
                  </a:lnTo>
                  <a:lnTo>
                    <a:pt x="354" y="1825"/>
                  </a:lnTo>
                  <a:lnTo>
                    <a:pt x="503" y="1936"/>
                  </a:lnTo>
                  <a:lnTo>
                    <a:pt x="689" y="2029"/>
                  </a:lnTo>
                  <a:lnTo>
                    <a:pt x="875" y="2066"/>
                  </a:lnTo>
                  <a:lnTo>
                    <a:pt x="1080" y="2085"/>
                  </a:lnTo>
                  <a:lnTo>
                    <a:pt x="1285" y="2048"/>
                  </a:lnTo>
                  <a:lnTo>
                    <a:pt x="1471" y="1992"/>
                  </a:lnTo>
                  <a:lnTo>
                    <a:pt x="1638" y="1880"/>
                  </a:lnTo>
                  <a:lnTo>
                    <a:pt x="1787" y="1750"/>
                  </a:lnTo>
                  <a:lnTo>
                    <a:pt x="1899" y="1583"/>
                  </a:lnTo>
                  <a:lnTo>
                    <a:pt x="1973" y="1397"/>
                  </a:lnTo>
                  <a:lnTo>
                    <a:pt x="2029" y="1210"/>
                  </a:lnTo>
                  <a:lnTo>
                    <a:pt x="2029" y="1006"/>
                  </a:lnTo>
                  <a:lnTo>
                    <a:pt x="1992" y="801"/>
                  </a:lnTo>
                  <a:lnTo>
                    <a:pt x="1936" y="596"/>
                  </a:lnTo>
                  <a:lnTo>
                    <a:pt x="1824" y="429"/>
                  </a:lnTo>
                  <a:lnTo>
                    <a:pt x="1694" y="280"/>
                  </a:lnTo>
                  <a:lnTo>
                    <a:pt x="1527" y="150"/>
                  </a:lnTo>
                  <a:lnTo>
                    <a:pt x="1359" y="75"/>
                  </a:lnTo>
                  <a:lnTo>
                    <a:pt x="1173" y="19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1747050" y="53335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89" y="0"/>
                  </a:moveTo>
                  <a:lnTo>
                    <a:pt x="540" y="19"/>
                  </a:lnTo>
                  <a:lnTo>
                    <a:pt x="410" y="75"/>
                  </a:lnTo>
                  <a:lnTo>
                    <a:pt x="280" y="149"/>
                  </a:lnTo>
                  <a:lnTo>
                    <a:pt x="186" y="242"/>
                  </a:lnTo>
                  <a:lnTo>
                    <a:pt x="112" y="354"/>
                  </a:lnTo>
                  <a:lnTo>
                    <a:pt x="56" y="484"/>
                  </a:lnTo>
                  <a:lnTo>
                    <a:pt x="19" y="614"/>
                  </a:lnTo>
                  <a:lnTo>
                    <a:pt x="0" y="763"/>
                  </a:lnTo>
                  <a:lnTo>
                    <a:pt x="38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4"/>
                  </a:lnTo>
                  <a:lnTo>
                    <a:pt x="614" y="1452"/>
                  </a:lnTo>
                  <a:lnTo>
                    <a:pt x="763" y="1470"/>
                  </a:lnTo>
                  <a:lnTo>
                    <a:pt x="912" y="1452"/>
                  </a:lnTo>
                  <a:lnTo>
                    <a:pt x="1043" y="1396"/>
                  </a:lnTo>
                  <a:lnTo>
                    <a:pt x="1154" y="1321"/>
                  </a:lnTo>
                  <a:lnTo>
                    <a:pt x="1266" y="1228"/>
                  </a:lnTo>
                  <a:lnTo>
                    <a:pt x="1340" y="1117"/>
                  </a:lnTo>
                  <a:lnTo>
                    <a:pt x="1396" y="986"/>
                  </a:lnTo>
                  <a:lnTo>
                    <a:pt x="1433" y="838"/>
                  </a:lnTo>
                  <a:lnTo>
                    <a:pt x="1433" y="707"/>
                  </a:lnTo>
                  <a:lnTo>
                    <a:pt x="1415" y="558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68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1"/>
            <p:cNvSpPr/>
            <p:nvPr/>
          </p:nvSpPr>
          <p:spPr>
            <a:xfrm>
              <a:off x="1856850" y="529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8" y="484"/>
                  </a:lnTo>
                  <a:lnTo>
                    <a:pt x="0" y="615"/>
                  </a:lnTo>
                  <a:lnTo>
                    <a:pt x="0" y="764"/>
                  </a:lnTo>
                  <a:lnTo>
                    <a:pt x="19" y="912"/>
                  </a:lnTo>
                  <a:lnTo>
                    <a:pt x="75" y="1061"/>
                  </a:lnTo>
                  <a:lnTo>
                    <a:pt x="149" y="1173"/>
                  </a:lnTo>
                  <a:lnTo>
                    <a:pt x="242" y="1285"/>
                  </a:lnTo>
                  <a:lnTo>
                    <a:pt x="354" y="1359"/>
                  </a:lnTo>
                  <a:lnTo>
                    <a:pt x="484" y="1433"/>
                  </a:lnTo>
                  <a:lnTo>
                    <a:pt x="614" y="1471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2" y="1117"/>
                  </a:lnTo>
                  <a:lnTo>
                    <a:pt x="1396" y="987"/>
                  </a:lnTo>
                  <a:lnTo>
                    <a:pt x="1415" y="857"/>
                  </a:lnTo>
                  <a:lnTo>
                    <a:pt x="1433" y="708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7"/>
                  </a:lnTo>
                  <a:lnTo>
                    <a:pt x="1080" y="112"/>
                  </a:lnTo>
                  <a:lnTo>
                    <a:pt x="949" y="38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1"/>
            <p:cNvSpPr/>
            <p:nvPr/>
          </p:nvSpPr>
          <p:spPr>
            <a:xfrm>
              <a:off x="1905225" y="5039525"/>
              <a:ext cx="35400" cy="36775"/>
            </a:xfrm>
            <a:custGeom>
              <a:avLst/>
              <a:gdLst/>
              <a:ahLst/>
              <a:cxnLst/>
              <a:rect l="l" t="t" r="r" b="b"/>
              <a:pathLst>
                <a:path w="1416" h="1471" extrusionOk="0">
                  <a:moveTo>
                    <a:pt x="671" y="0"/>
                  </a:moveTo>
                  <a:lnTo>
                    <a:pt x="522" y="19"/>
                  </a:lnTo>
                  <a:lnTo>
                    <a:pt x="392" y="75"/>
                  </a:lnTo>
                  <a:lnTo>
                    <a:pt x="261" y="149"/>
                  </a:lnTo>
                  <a:lnTo>
                    <a:pt x="168" y="242"/>
                  </a:lnTo>
                  <a:lnTo>
                    <a:pt x="94" y="354"/>
                  </a:lnTo>
                  <a:lnTo>
                    <a:pt x="38" y="484"/>
                  </a:lnTo>
                  <a:lnTo>
                    <a:pt x="1" y="615"/>
                  </a:lnTo>
                  <a:lnTo>
                    <a:pt x="1" y="764"/>
                  </a:lnTo>
                  <a:lnTo>
                    <a:pt x="19" y="912"/>
                  </a:lnTo>
                  <a:lnTo>
                    <a:pt x="57" y="1043"/>
                  </a:lnTo>
                  <a:lnTo>
                    <a:pt x="131" y="1173"/>
                  </a:lnTo>
                  <a:lnTo>
                    <a:pt x="243" y="1285"/>
                  </a:lnTo>
                  <a:lnTo>
                    <a:pt x="354" y="1359"/>
                  </a:lnTo>
                  <a:lnTo>
                    <a:pt x="466" y="1415"/>
                  </a:lnTo>
                  <a:lnTo>
                    <a:pt x="615" y="1452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5" y="1322"/>
                  </a:lnTo>
                  <a:lnTo>
                    <a:pt x="1248" y="1229"/>
                  </a:lnTo>
                  <a:lnTo>
                    <a:pt x="1322" y="1117"/>
                  </a:lnTo>
                  <a:lnTo>
                    <a:pt x="1378" y="987"/>
                  </a:lnTo>
                  <a:lnTo>
                    <a:pt x="1415" y="857"/>
                  </a:lnTo>
                  <a:lnTo>
                    <a:pt x="1415" y="708"/>
                  </a:lnTo>
                  <a:lnTo>
                    <a:pt x="1397" y="559"/>
                  </a:lnTo>
                  <a:lnTo>
                    <a:pt x="1359" y="410"/>
                  </a:lnTo>
                  <a:lnTo>
                    <a:pt x="1285" y="298"/>
                  </a:lnTo>
                  <a:lnTo>
                    <a:pt x="1173" y="187"/>
                  </a:lnTo>
                  <a:lnTo>
                    <a:pt x="1062" y="112"/>
                  </a:lnTo>
                  <a:lnTo>
                    <a:pt x="950" y="38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1"/>
            <p:cNvSpPr/>
            <p:nvPr/>
          </p:nvSpPr>
          <p:spPr>
            <a:xfrm>
              <a:off x="1811725" y="51674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7" y="484"/>
                  </a:lnTo>
                  <a:lnTo>
                    <a:pt x="0" y="614"/>
                  </a:lnTo>
                  <a:lnTo>
                    <a:pt x="0" y="763"/>
                  </a:lnTo>
                  <a:lnTo>
                    <a:pt x="19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5"/>
                  </a:lnTo>
                  <a:lnTo>
                    <a:pt x="614" y="1452"/>
                  </a:lnTo>
                  <a:lnTo>
                    <a:pt x="745" y="1470"/>
                  </a:lnTo>
                  <a:lnTo>
                    <a:pt x="893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1" y="1117"/>
                  </a:lnTo>
                  <a:lnTo>
                    <a:pt x="1396" y="987"/>
                  </a:lnTo>
                  <a:lnTo>
                    <a:pt x="1415" y="838"/>
                  </a:lnTo>
                  <a:lnTo>
                    <a:pt x="1433" y="707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49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1"/>
            <p:cNvSpPr/>
            <p:nvPr/>
          </p:nvSpPr>
          <p:spPr>
            <a:xfrm>
              <a:off x="1803800" y="5336350"/>
              <a:ext cx="48875" cy="50275"/>
            </a:xfrm>
            <a:custGeom>
              <a:avLst/>
              <a:gdLst/>
              <a:ahLst/>
              <a:cxnLst/>
              <a:rect l="l" t="t" r="r" b="b"/>
              <a:pathLst>
                <a:path w="1955" h="2011" extrusionOk="0">
                  <a:moveTo>
                    <a:pt x="1099" y="1"/>
                  </a:moveTo>
                  <a:lnTo>
                    <a:pt x="913" y="38"/>
                  </a:lnTo>
                  <a:lnTo>
                    <a:pt x="708" y="112"/>
                  </a:lnTo>
                  <a:lnTo>
                    <a:pt x="522" y="205"/>
                  </a:lnTo>
                  <a:lnTo>
                    <a:pt x="373" y="336"/>
                  </a:lnTo>
                  <a:lnTo>
                    <a:pt x="224" y="503"/>
                  </a:lnTo>
                  <a:lnTo>
                    <a:pt x="131" y="671"/>
                  </a:lnTo>
                  <a:lnTo>
                    <a:pt x="38" y="857"/>
                  </a:lnTo>
                  <a:lnTo>
                    <a:pt x="1" y="1062"/>
                  </a:lnTo>
                  <a:lnTo>
                    <a:pt x="1" y="1248"/>
                  </a:lnTo>
                  <a:lnTo>
                    <a:pt x="19" y="1452"/>
                  </a:lnTo>
                  <a:lnTo>
                    <a:pt x="94" y="1620"/>
                  </a:lnTo>
                  <a:lnTo>
                    <a:pt x="205" y="1750"/>
                  </a:lnTo>
                  <a:lnTo>
                    <a:pt x="336" y="1862"/>
                  </a:lnTo>
                  <a:lnTo>
                    <a:pt x="485" y="1955"/>
                  </a:lnTo>
                  <a:lnTo>
                    <a:pt x="652" y="1992"/>
                  </a:lnTo>
                  <a:lnTo>
                    <a:pt x="838" y="2011"/>
                  </a:lnTo>
                  <a:lnTo>
                    <a:pt x="1043" y="1973"/>
                  </a:lnTo>
                  <a:lnTo>
                    <a:pt x="1248" y="1899"/>
                  </a:lnTo>
                  <a:lnTo>
                    <a:pt x="1415" y="1806"/>
                  </a:lnTo>
                  <a:lnTo>
                    <a:pt x="1583" y="1676"/>
                  </a:lnTo>
                  <a:lnTo>
                    <a:pt x="1713" y="1508"/>
                  </a:lnTo>
                  <a:lnTo>
                    <a:pt x="1825" y="1341"/>
                  </a:lnTo>
                  <a:lnTo>
                    <a:pt x="1899" y="1155"/>
                  </a:lnTo>
                  <a:lnTo>
                    <a:pt x="1955" y="950"/>
                  </a:lnTo>
                  <a:lnTo>
                    <a:pt x="1955" y="745"/>
                  </a:lnTo>
                  <a:lnTo>
                    <a:pt x="1918" y="559"/>
                  </a:lnTo>
                  <a:lnTo>
                    <a:pt x="1843" y="392"/>
                  </a:lnTo>
                  <a:lnTo>
                    <a:pt x="1750" y="261"/>
                  </a:lnTo>
                  <a:lnTo>
                    <a:pt x="1620" y="150"/>
                  </a:lnTo>
                  <a:lnTo>
                    <a:pt x="1471" y="57"/>
                  </a:lnTo>
                  <a:lnTo>
                    <a:pt x="1285" y="19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1"/>
            <p:cNvSpPr/>
            <p:nvPr/>
          </p:nvSpPr>
          <p:spPr>
            <a:xfrm>
              <a:off x="1915000" y="5328900"/>
              <a:ext cx="50750" cy="43300"/>
            </a:xfrm>
            <a:custGeom>
              <a:avLst/>
              <a:gdLst/>
              <a:ahLst/>
              <a:cxnLst/>
              <a:rect l="l" t="t" r="r" b="b"/>
              <a:pathLst>
                <a:path w="2030" h="1732" extrusionOk="0">
                  <a:moveTo>
                    <a:pt x="950" y="1"/>
                  </a:moveTo>
                  <a:lnTo>
                    <a:pt x="745" y="38"/>
                  </a:lnTo>
                  <a:lnTo>
                    <a:pt x="540" y="113"/>
                  </a:lnTo>
                  <a:lnTo>
                    <a:pt x="373" y="206"/>
                  </a:lnTo>
                  <a:lnTo>
                    <a:pt x="243" y="317"/>
                  </a:lnTo>
                  <a:lnTo>
                    <a:pt x="131" y="466"/>
                  </a:lnTo>
                  <a:lnTo>
                    <a:pt x="38" y="615"/>
                  </a:lnTo>
                  <a:lnTo>
                    <a:pt x="1" y="783"/>
                  </a:lnTo>
                  <a:lnTo>
                    <a:pt x="1" y="950"/>
                  </a:lnTo>
                  <a:lnTo>
                    <a:pt x="38" y="1118"/>
                  </a:lnTo>
                  <a:lnTo>
                    <a:pt x="112" y="1285"/>
                  </a:lnTo>
                  <a:lnTo>
                    <a:pt x="205" y="1415"/>
                  </a:lnTo>
                  <a:lnTo>
                    <a:pt x="354" y="1527"/>
                  </a:lnTo>
                  <a:lnTo>
                    <a:pt x="503" y="1620"/>
                  </a:lnTo>
                  <a:lnTo>
                    <a:pt x="689" y="1695"/>
                  </a:lnTo>
                  <a:lnTo>
                    <a:pt x="875" y="1732"/>
                  </a:lnTo>
                  <a:lnTo>
                    <a:pt x="1080" y="1732"/>
                  </a:lnTo>
                  <a:lnTo>
                    <a:pt x="1285" y="1695"/>
                  </a:lnTo>
                  <a:lnTo>
                    <a:pt x="1471" y="1620"/>
                  </a:lnTo>
                  <a:lnTo>
                    <a:pt x="1638" y="1527"/>
                  </a:lnTo>
                  <a:lnTo>
                    <a:pt x="1787" y="1415"/>
                  </a:lnTo>
                  <a:lnTo>
                    <a:pt x="1899" y="1266"/>
                  </a:lnTo>
                  <a:lnTo>
                    <a:pt x="1973" y="1118"/>
                  </a:lnTo>
                  <a:lnTo>
                    <a:pt x="2010" y="950"/>
                  </a:lnTo>
                  <a:lnTo>
                    <a:pt x="2029" y="783"/>
                  </a:lnTo>
                  <a:lnTo>
                    <a:pt x="1992" y="615"/>
                  </a:lnTo>
                  <a:lnTo>
                    <a:pt x="1917" y="448"/>
                  </a:lnTo>
                  <a:lnTo>
                    <a:pt x="1806" y="317"/>
                  </a:lnTo>
                  <a:lnTo>
                    <a:pt x="1676" y="187"/>
                  </a:lnTo>
                  <a:lnTo>
                    <a:pt x="1508" y="113"/>
                  </a:lnTo>
                  <a:lnTo>
                    <a:pt x="1341" y="38"/>
                  </a:lnTo>
                  <a:lnTo>
                    <a:pt x="113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2" name="Google Shape;462;p11"/>
          <p:cNvSpPr/>
          <p:nvPr/>
        </p:nvSpPr>
        <p:spPr>
          <a:xfrm>
            <a:off x="2645525" y="4194949"/>
            <a:ext cx="328194" cy="148604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11"/>
          <p:cNvSpPr/>
          <p:nvPr/>
        </p:nvSpPr>
        <p:spPr>
          <a:xfrm>
            <a:off x="932050" y="3775849"/>
            <a:ext cx="328194" cy="148604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11"/>
          <p:cNvSpPr/>
          <p:nvPr/>
        </p:nvSpPr>
        <p:spPr>
          <a:xfrm>
            <a:off x="2465575" y="3823474"/>
            <a:ext cx="328194" cy="148604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5" name="Google Shape;465;p11"/>
          <p:cNvGrpSpPr/>
          <p:nvPr/>
        </p:nvGrpSpPr>
        <p:grpSpPr>
          <a:xfrm>
            <a:off x="8760589" y="3637671"/>
            <a:ext cx="269222" cy="377667"/>
            <a:chOff x="1988514" y="3567171"/>
            <a:chExt cx="269222" cy="377667"/>
          </a:xfrm>
        </p:grpSpPr>
        <p:sp>
          <p:nvSpPr>
            <p:cNvPr id="466" name="Google Shape;46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0" name="Google Shape;470;p11"/>
          <p:cNvGrpSpPr/>
          <p:nvPr/>
        </p:nvGrpSpPr>
        <p:grpSpPr>
          <a:xfrm>
            <a:off x="8430764" y="3704346"/>
            <a:ext cx="269222" cy="377667"/>
            <a:chOff x="1988514" y="3567171"/>
            <a:chExt cx="269222" cy="377667"/>
          </a:xfrm>
        </p:grpSpPr>
        <p:sp>
          <p:nvSpPr>
            <p:cNvPr id="471" name="Google Shape;47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5" name="Google Shape;475;p11"/>
          <p:cNvGrpSpPr/>
          <p:nvPr/>
        </p:nvGrpSpPr>
        <p:grpSpPr>
          <a:xfrm>
            <a:off x="188289" y="3259996"/>
            <a:ext cx="269222" cy="377667"/>
            <a:chOff x="1988514" y="3567171"/>
            <a:chExt cx="269222" cy="377667"/>
          </a:xfrm>
        </p:grpSpPr>
        <p:sp>
          <p:nvSpPr>
            <p:cNvPr id="476" name="Google Shape;47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0" name="Google Shape;480;p11"/>
          <p:cNvGrpSpPr/>
          <p:nvPr/>
        </p:nvGrpSpPr>
        <p:grpSpPr>
          <a:xfrm>
            <a:off x="578614" y="3259996"/>
            <a:ext cx="269222" cy="377667"/>
            <a:chOff x="1988514" y="3567171"/>
            <a:chExt cx="269222" cy="377667"/>
          </a:xfrm>
        </p:grpSpPr>
        <p:sp>
          <p:nvSpPr>
            <p:cNvPr id="481" name="Google Shape;48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5" name="Google Shape;485;p11"/>
          <p:cNvGrpSpPr/>
          <p:nvPr/>
        </p:nvGrpSpPr>
        <p:grpSpPr>
          <a:xfrm flipH="1">
            <a:off x="2788900" y="1186122"/>
            <a:ext cx="1458036" cy="287907"/>
            <a:chOff x="680025" y="5031475"/>
            <a:chExt cx="2255625" cy="445400"/>
          </a:xfrm>
        </p:grpSpPr>
        <p:sp>
          <p:nvSpPr>
            <p:cNvPr id="486" name="Google Shape;486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2" name="Google Shape;492;p11"/>
          <p:cNvGrpSpPr/>
          <p:nvPr/>
        </p:nvGrpSpPr>
        <p:grpSpPr>
          <a:xfrm flipH="1">
            <a:off x="5407050" y="1080065"/>
            <a:ext cx="948039" cy="187246"/>
            <a:chOff x="680025" y="5031475"/>
            <a:chExt cx="2255625" cy="445400"/>
          </a:xfrm>
        </p:grpSpPr>
        <p:sp>
          <p:nvSpPr>
            <p:cNvPr id="493" name="Google Shape;493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4" name="Google Shape;1174;p25"/>
          <p:cNvGrpSpPr/>
          <p:nvPr/>
        </p:nvGrpSpPr>
        <p:grpSpPr>
          <a:xfrm>
            <a:off x="0" y="-3700"/>
            <a:ext cx="9144006" cy="909438"/>
            <a:chOff x="0" y="-3700"/>
            <a:chExt cx="9144006" cy="909438"/>
          </a:xfrm>
        </p:grpSpPr>
        <p:sp>
          <p:nvSpPr>
            <p:cNvPr id="1175" name="Google Shape;1175;p25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5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7" name="Google Shape;1177;p25"/>
          <p:cNvSpPr/>
          <p:nvPr/>
        </p:nvSpPr>
        <p:spPr>
          <a:xfrm>
            <a:off x="-25" y="3710425"/>
            <a:ext cx="9144064" cy="1297369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25"/>
          <p:cNvSpPr/>
          <p:nvPr/>
        </p:nvSpPr>
        <p:spPr>
          <a:xfrm flipH="1">
            <a:off x="-357149" y="4606125"/>
            <a:ext cx="9858299" cy="649214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179" name="Google Shape;1179;p25"/>
          <p:cNvSpPr/>
          <p:nvPr/>
        </p:nvSpPr>
        <p:spPr>
          <a:xfrm flipH="1">
            <a:off x="-357149" y="4606125"/>
            <a:ext cx="9858299" cy="649214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180" name="Google Shape;1180;p25"/>
          <p:cNvSpPr/>
          <p:nvPr/>
        </p:nvSpPr>
        <p:spPr>
          <a:xfrm>
            <a:off x="-357150" y="4758525"/>
            <a:ext cx="9858299" cy="457173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181" name="Google Shape;1181;p25"/>
          <p:cNvGrpSpPr/>
          <p:nvPr/>
        </p:nvGrpSpPr>
        <p:grpSpPr>
          <a:xfrm>
            <a:off x="1055064" y="4395071"/>
            <a:ext cx="269222" cy="377667"/>
            <a:chOff x="1988514" y="3567171"/>
            <a:chExt cx="269222" cy="377667"/>
          </a:xfrm>
        </p:grpSpPr>
        <p:sp>
          <p:nvSpPr>
            <p:cNvPr id="1182" name="Google Shape;1182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6" name="Google Shape;1186;p25"/>
          <p:cNvSpPr/>
          <p:nvPr/>
        </p:nvSpPr>
        <p:spPr>
          <a:xfrm>
            <a:off x="2083550" y="4919799"/>
            <a:ext cx="328194" cy="148604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7" name="Google Shape;1187;p25"/>
          <p:cNvGrpSpPr/>
          <p:nvPr/>
        </p:nvGrpSpPr>
        <p:grpSpPr>
          <a:xfrm>
            <a:off x="2838095" y="4569706"/>
            <a:ext cx="312296" cy="438099"/>
            <a:chOff x="4959575" y="5405000"/>
            <a:chExt cx="414625" cy="581650"/>
          </a:xfrm>
        </p:grpSpPr>
        <p:sp>
          <p:nvSpPr>
            <p:cNvPr id="1188" name="Google Shape;1188;p25"/>
            <p:cNvSpPr/>
            <p:nvPr/>
          </p:nvSpPr>
          <p:spPr>
            <a:xfrm>
              <a:off x="4986075" y="59056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5"/>
            <p:cNvSpPr/>
            <p:nvPr/>
          </p:nvSpPr>
          <p:spPr>
            <a:xfrm>
              <a:off x="5061300" y="5823000"/>
              <a:ext cx="114800" cy="148250"/>
            </a:xfrm>
            <a:custGeom>
              <a:avLst/>
              <a:gdLst/>
              <a:ahLst/>
              <a:cxnLst/>
              <a:rect l="l" t="t" r="r" b="b"/>
              <a:pathLst>
                <a:path w="4592" h="5930" extrusionOk="0">
                  <a:moveTo>
                    <a:pt x="504" y="1"/>
                  </a:moveTo>
                  <a:lnTo>
                    <a:pt x="446" y="39"/>
                  </a:lnTo>
                  <a:lnTo>
                    <a:pt x="426" y="59"/>
                  </a:lnTo>
                  <a:lnTo>
                    <a:pt x="407" y="97"/>
                  </a:lnTo>
                  <a:lnTo>
                    <a:pt x="426" y="194"/>
                  </a:lnTo>
                  <a:lnTo>
                    <a:pt x="465" y="330"/>
                  </a:lnTo>
                  <a:lnTo>
                    <a:pt x="814" y="950"/>
                  </a:lnTo>
                  <a:lnTo>
                    <a:pt x="1531" y="2345"/>
                  </a:lnTo>
                  <a:lnTo>
                    <a:pt x="1899" y="3081"/>
                  </a:lnTo>
                  <a:lnTo>
                    <a:pt x="2190" y="3740"/>
                  </a:lnTo>
                  <a:lnTo>
                    <a:pt x="2306" y="3992"/>
                  </a:lnTo>
                  <a:lnTo>
                    <a:pt x="2364" y="4205"/>
                  </a:lnTo>
                  <a:lnTo>
                    <a:pt x="2383" y="4340"/>
                  </a:lnTo>
                  <a:lnTo>
                    <a:pt x="2383" y="4379"/>
                  </a:lnTo>
                  <a:lnTo>
                    <a:pt x="2364" y="4399"/>
                  </a:lnTo>
                  <a:lnTo>
                    <a:pt x="1976" y="4476"/>
                  </a:lnTo>
                  <a:lnTo>
                    <a:pt x="1337" y="4554"/>
                  </a:lnTo>
                  <a:lnTo>
                    <a:pt x="969" y="4573"/>
                  </a:lnTo>
                  <a:lnTo>
                    <a:pt x="291" y="4573"/>
                  </a:lnTo>
                  <a:lnTo>
                    <a:pt x="0" y="4534"/>
                  </a:lnTo>
                  <a:lnTo>
                    <a:pt x="175" y="4612"/>
                  </a:lnTo>
                  <a:lnTo>
                    <a:pt x="388" y="4689"/>
                  </a:lnTo>
                  <a:lnTo>
                    <a:pt x="659" y="4767"/>
                  </a:lnTo>
                  <a:lnTo>
                    <a:pt x="1008" y="4825"/>
                  </a:lnTo>
                  <a:lnTo>
                    <a:pt x="1395" y="4883"/>
                  </a:lnTo>
                  <a:lnTo>
                    <a:pt x="1821" y="4902"/>
                  </a:lnTo>
                  <a:lnTo>
                    <a:pt x="2054" y="4902"/>
                  </a:lnTo>
                  <a:lnTo>
                    <a:pt x="2306" y="4883"/>
                  </a:lnTo>
                  <a:lnTo>
                    <a:pt x="2325" y="4941"/>
                  </a:lnTo>
                  <a:lnTo>
                    <a:pt x="2383" y="5038"/>
                  </a:lnTo>
                  <a:lnTo>
                    <a:pt x="2499" y="5193"/>
                  </a:lnTo>
                  <a:lnTo>
                    <a:pt x="2693" y="5367"/>
                  </a:lnTo>
                  <a:lnTo>
                    <a:pt x="2809" y="5464"/>
                  </a:lnTo>
                  <a:lnTo>
                    <a:pt x="2945" y="5542"/>
                  </a:lnTo>
                  <a:lnTo>
                    <a:pt x="3100" y="5638"/>
                  </a:lnTo>
                  <a:lnTo>
                    <a:pt x="3294" y="5716"/>
                  </a:lnTo>
                  <a:lnTo>
                    <a:pt x="3488" y="5793"/>
                  </a:lnTo>
                  <a:lnTo>
                    <a:pt x="3720" y="5852"/>
                  </a:lnTo>
                  <a:lnTo>
                    <a:pt x="3972" y="5890"/>
                  </a:lnTo>
                  <a:lnTo>
                    <a:pt x="4243" y="5929"/>
                  </a:lnTo>
                  <a:lnTo>
                    <a:pt x="4069" y="5813"/>
                  </a:lnTo>
                  <a:lnTo>
                    <a:pt x="3662" y="5522"/>
                  </a:lnTo>
                  <a:lnTo>
                    <a:pt x="3449" y="5348"/>
                  </a:lnTo>
                  <a:lnTo>
                    <a:pt x="3236" y="5174"/>
                  </a:lnTo>
                  <a:lnTo>
                    <a:pt x="3081" y="5019"/>
                  </a:lnTo>
                  <a:lnTo>
                    <a:pt x="3023" y="4941"/>
                  </a:lnTo>
                  <a:lnTo>
                    <a:pt x="2984" y="4883"/>
                  </a:lnTo>
                  <a:lnTo>
                    <a:pt x="3100" y="4941"/>
                  </a:lnTo>
                  <a:lnTo>
                    <a:pt x="3255" y="4999"/>
                  </a:lnTo>
                  <a:lnTo>
                    <a:pt x="3449" y="5057"/>
                  </a:lnTo>
                  <a:lnTo>
                    <a:pt x="3681" y="5096"/>
                  </a:lnTo>
                  <a:lnTo>
                    <a:pt x="3972" y="5115"/>
                  </a:lnTo>
                  <a:lnTo>
                    <a:pt x="4263" y="5096"/>
                  </a:lnTo>
                  <a:lnTo>
                    <a:pt x="4437" y="5077"/>
                  </a:lnTo>
                  <a:lnTo>
                    <a:pt x="4592" y="5038"/>
                  </a:lnTo>
                  <a:lnTo>
                    <a:pt x="4340" y="4980"/>
                  </a:lnTo>
                  <a:lnTo>
                    <a:pt x="3778" y="4805"/>
                  </a:lnTo>
                  <a:lnTo>
                    <a:pt x="3468" y="4709"/>
                  </a:lnTo>
                  <a:lnTo>
                    <a:pt x="3178" y="4592"/>
                  </a:lnTo>
                  <a:lnTo>
                    <a:pt x="2945" y="4457"/>
                  </a:lnTo>
                  <a:lnTo>
                    <a:pt x="2868" y="4399"/>
                  </a:lnTo>
                  <a:lnTo>
                    <a:pt x="2809" y="4321"/>
                  </a:lnTo>
                  <a:lnTo>
                    <a:pt x="2771" y="4224"/>
                  </a:lnTo>
                  <a:lnTo>
                    <a:pt x="2713" y="4050"/>
                  </a:lnTo>
                  <a:lnTo>
                    <a:pt x="2577" y="3565"/>
                  </a:lnTo>
                  <a:lnTo>
                    <a:pt x="2267" y="2248"/>
                  </a:lnTo>
                  <a:lnTo>
                    <a:pt x="1860" y="427"/>
                  </a:lnTo>
                  <a:lnTo>
                    <a:pt x="1589" y="291"/>
                  </a:lnTo>
                  <a:lnTo>
                    <a:pt x="1318" y="175"/>
                  </a:lnTo>
                  <a:lnTo>
                    <a:pt x="1008" y="78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5"/>
            <p:cNvSpPr/>
            <p:nvPr/>
          </p:nvSpPr>
          <p:spPr>
            <a:xfrm>
              <a:off x="5158175" y="5822025"/>
              <a:ext cx="110925" cy="144375"/>
            </a:xfrm>
            <a:custGeom>
              <a:avLst/>
              <a:gdLst/>
              <a:ahLst/>
              <a:cxnLst/>
              <a:rect l="l" t="t" r="r" b="b"/>
              <a:pathLst>
                <a:path w="4437" h="5775" extrusionOk="0">
                  <a:moveTo>
                    <a:pt x="155" y="1"/>
                  </a:moveTo>
                  <a:lnTo>
                    <a:pt x="78" y="40"/>
                  </a:lnTo>
                  <a:lnTo>
                    <a:pt x="19" y="98"/>
                  </a:lnTo>
                  <a:lnTo>
                    <a:pt x="0" y="195"/>
                  </a:lnTo>
                  <a:lnTo>
                    <a:pt x="39" y="311"/>
                  </a:lnTo>
                  <a:lnTo>
                    <a:pt x="329" y="853"/>
                  </a:lnTo>
                  <a:lnTo>
                    <a:pt x="949" y="2074"/>
                  </a:lnTo>
                  <a:lnTo>
                    <a:pt x="1279" y="2733"/>
                  </a:lnTo>
                  <a:lnTo>
                    <a:pt x="1550" y="3333"/>
                  </a:lnTo>
                  <a:lnTo>
                    <a:pt x="1744" y="3779"/>
                  </a:lnTo>
                  <a:lnTo>
                    <a:pt x="1782" y="3934"/>
                  </a:lnTo>
                  <a:lnTo>
                    <a:pt x="1782" y="4011"/>
                  </a:lnTo>
                  <a:lnTo>
                    <a:pt x="1705" y="4108"/>
                  </a:lnTo>
                  <a:lnTo>
                    <a:pt x="1569" y="4224"/>
                  </a:lnTo>
                  <a:lnTo>
                    <a:pt x="1376" y="4341"/>
                  </a:lnTo>
                  <a:lnTo>
                    <a:pt x="1162" y="4438"/>
                  </a:lnTo>
                  <a:lnTo>
                    <a:pt x="911" y="4515"/>
                  </a:lnTo>
                  <a:lnTo>
                    <a:pt x="659" y="4573"/>
                  </a:lnTo>
                  <a:lnTo>
                    <a:pt x="388" y="4573"/>
                  </a:lnTo>
                  <a:lnTo>
                    <a:pt x="252" y="4554"/>
                  </a:lnTo>
                  <a:lnTo>
                    <a:pt x="116" y="4515"/>
                  </a:lnTo>
                  <a:lnTo>
                    <a:pt x="233" y="4573"/>
                  </a:lnTo>
                  <a:lnTo>
                    <a:pt x="388" y="4631"/>
                  </a:lnTo>
                  <a:lnTo>
                    <a:pt x="581" y="4709"/>
                  </a:lnTo>
                  <a:lnTo>
                    <a:pt x="853" y="4748"/>
                  </a:lnTo>
                  <a:lnTo>
                    <a:pt x="1162" y="4786"/>
                  </a:lnTo>
                  <a:lnTo>
                    <a:pt x="1511" y="4767"/>
                  </a:lnTo>
                  <a:lnTo>
                    <a:pt x="1705" y="4748"/>
                  </a:lnTo>
                  <a:lnTo>
                    <a:pt x="1918" y="4709"/>
                  </a:lnTo>
                  <a:lnTo>
                    <a:pt x="2034" y="4883"/>
                  </a:lnTo>
                  <a:lnTo>
                    <a:pt x="2209" y="5077"/>
                  </a:lnTo>
                  <a:lnTo>
                    <a:pt x="2422" y="5271"/>
                  </a:lnTo>
                  <a:lnTo>
                    <a:pt x="2538" y="5367"/>
                  </a:lnTo>
                  <a:lnTo>
                    <a:pt x="2693" y="5464"/>
                  </a:lnTo>
                  <a:lnTo>
                    <a:pt x="2829" y="5561"/>
                  </a:lnTo>
                  <a:lnTo>
                    <a:pt x="3003" y="5639"/>
                  </a:lnTo>
                  <a:lnTo>
                    <a:pt x="3177" y="5697"/>
                  </a:lnTo>
                  <a:lnTo>
                    <a:pt x="3352" y="5736"/>
                  </a:lnTo>
                  <a:lnTo>
                    <a:pt x="3545" y="5774"/>
                  </a:lnTo>
                  <a:lnTo>
                    <a:pt x="3759" y="5755"/>
                  </a:lnTo>
                  <a:lnTo>
                    <a:pt x="3584" y="5658"/>
                  </a:lnTo>
                  <a:lnTo>
                    <a:pt x="3410" y="5561"/>
                  </a:lnTo>
                  <a:lnTo>
                    <a:pt x="3216" y="5426"/>
                  </a:lnTo>
                  <a:lnTo>
                    <a:pt x="3022" y="5251"/>
                  </a:lnTo>
                  <a:lnTo>
                    <a:pt x="2829" y="5058"/>
                  </a:lnTo>
                  <a:lnTo>
                    <a:pt x="2751" y="4961"/>
                  </a:lnTo>
                  <a:lnTo>
                    <a:pt x="2674" y="4864"/>
                  </a:lnTo>
                  <a:lnTo>
                    <a:pt x="2635" y="4767"/>
                  </a:lnTo>
                  <a:lnTo>
                    <a:pt x="2596" y="4670"/>
                  </a:lnTo>
                  <a:lnTo>
                    <a:pt x="2751" y="4767"/>
                  </a:lnTo>
                  <a:lnTo>
                    <a:pt x="2945" y="4844"/>
                  </a:lnTo>
                  <a:lnTo>
                    <a:pt x="3177" y="4941"/>
                  </a:lnTo>
                  <a:lnTo>
                    <a:pt x="3468" y="5019"/>
                  </a:lnTo>
                  <a:lnTo>
                    <a:pt x="3604" y="5038"/>
                  </a:lnTo>
                  <a:lnTo>
                    <a:pt x="3778" y="5058"/>
                  </a:lnTo>
                  <a:lnTo>
                    <a:pt x="3933" y="5058"/>
                  </a:lnTo>
                  <a:lnTo>
                    <a:pt x="4107" y="5038"/>
                  </a:lnTo>
                  <a:lnTo>
                    <a:pt x="4262" y="4999"/>
                  </a:lnTo>
                  <a:lnTo>
                    <a:pt x="4437" y="4941"/>
                  </a:lnTo>
                  <a:lnTo>
                    <a:pt x="4107" y="4864"/>
                  </a:lnTo>
                  <a:lnTo>
                    <a:pt x="3759" y="4767"/>
                  </a:lnTo>
                  <a:lnTo>
                    <a:pt x="3371" y="4651"/>
                  </a:lnTo>
                  <a:lnTo>
                    <a:pt x="2964" y="4496"/>
                  </a:lnTo>
                  <a:lnTo>
                    <a:pt x="2771" y="4418"/>
                  </a:lnTo>
                  <a:lnTo>
                    <a:pt x="2596" y="4321"/>
                  </a:lnTo>
                  <a:lnTo>
                    <a:pt x="2441" y="4224"/>
                  </a:lnTo>
                  <a:lnTo>
                    <a:pt x="2325" y="4108"/>
                  </a:lnTo>
                  <a:lnTo>
                    <a:pt x="2228" y="4011"/>
                  </a:lnTo>
                  <a:lnTo>
                    <a:pt x="2170" y="3895"/>
                  </a:lnTo>
                  <a:lnTo>
                    <a:pt x="2015" y="3062"/>
                  </a:lnTo>
                  <a:lnTo>
                    <a:pt x="1782" y="1841"/>
                  </a:lnTo>
                  <a:lnTo>
                    <a:pt x="1511" y="272"/>
                  </a:lnTo>
                  <a:lnTo>
                    <a:pt x="1240" y="175"/>
                  </a:lnTo>
                  <a:lnTo>
                    <a:pt x="969" y="98"/>
                  </a:lnTo>
                  <a:lnTo>
                    <a:pt x="678" y="40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5"/>
            <p:cNvSpPr/>
            <p:nvPr/>
          </p:nvSpPr>
          <p:spPr>
            <a:xfrm>
              <a:off x="5178500" y="5425825"/>
              <a:ext cx="41675" cy="37325"/>
            </a:xfrm>
            <a:custGeom>
              <a:avLst/>
              <a:gdLst/>
              <a:ahLst/>
              <a:cxnLst/>
              <a:rect l="l" t="t" r="r" b="b"/>
              <a:pathLst>
                <a:path w="1667" h="1493" extrusionOk="0">
                  <a:moveTo>
                    <a:pt x="582" y="1"/>
                  </a:moveTo>
                  <a:lnTo>
                    <a:pt x="466" y="20"/>
                  </a:lnTo>
                  <a:lnTo>
                    <a:pt x="349" y="59"/>
                  </a:lnTo>
                  <a:lnTo>
                    <a:pt x="233" y="156"/>
                  </a:lnTo>
                  <a:lnTo>
                    <a:pt x="117" y="291"/>
                  </a:lnTo>
                  <a:lnTo>
                    <a:pt x="78" y="369"/>
                  </a:lnTo>
                  <a:lnTo>
                    <a:pt x="40" y="446"/>
                  </a:lnTo>
                  <a:lnTo>
                    <a:pt x="20" y="505"/>
                  </a:lnTo>
                  <a:lnTo>
                    <a:pt x="1" y="582"/>
                  </a:lnTo>
                  <a:lnTo>
                    <a:pt x="20" y="640"/>
                  </a:lnTo>
                  <a:lnTo>
                    <a:pt x="20" y="718"/>
                  </a:lnTo>
                  <a:lnTo>
                    <a:pt x="98" y="834"/>
                  </a:lnTo>
                  <a:lnTo>
                    <a:pt x="194" y="931"/>
                  </a:lnTo>
                  <a:lnTo>
                    <a:pt x="330" y="1047"/>
                  </a:lnTo>
                  <a:lnTo>
                    <a:pt x="485" y="1125"/>
                  </a:lnTo>
                  <a:lnTo>
                    <a:pt x="659" y="1202"/>
                  </a:lnTo>
                  <a:lnTo>
                    <a:pt x="1008" y="1338"/>
                  </a:lnTo>
                  <a:lnTo>
                    <a:pt x="1338" y="1435"/>
                  </a:lnTo>
                  <a:lnTo>
                    <a:pt x="1667" y="1493"/>
                  </a:lnTo>
                  <a:lnTo>
                    <a:pt x="1531" y="1144"/>
                  </a:lnTo>
                  <a:lnTo>
                    <a:pt x="1357" y="795"/>
                  </a:lnTo>
                  <a:lnTo>
                    <a:pt x="1183" y="485"/>
                  </a:lnTo>
                  <a:lnTo>
                    <a:pt x="1086" y="350"/>
                  </a:lnTo>
                  <a:lnTo>
                    <a:pt x="989" y="233"/>
                  </a:lnTo>
                  <a:lnTo>
                    <a:pt x="892" y="137"/>
                  </a:lnTo>
                  <a:lnTo>
                    <a:pt x="795" y="59"/>
                  </a:lnTo>
                  <a:lnTo>
                    <a:pt x="679" y="20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5"/>
            <p:cNvSpPr/>
            <p:nvPr/>
          </p:nvSpPr>
          <p:spPr>
            <a:xfrm>
              <a:off x="5208050" y="5405000"/>
              <a:ext cx="46050" cy="60575"/>
            </a:xfrm>
            <a:custGeom>
              <a:avLst/>
              <a:gdLst/>
              <a:ahLst/>
              <a:cxnLst/>
              <a:rect l="l" t="t" r="r" b="b"/>
              <a:pathLst>
                <a:path w="1842" h="2423" extrusionOk="0">
                  <a:moveTo>
                    <a:pt x="698" y="1"/>
                  </a:moveTo>
                  <a:lnTo>
                    <a:pt x="562" y="20"/>
                  </a:lnTo>
                  <a:lnTo>
                    <a:pt x="427" y="78"/>
                  </a:lnTo>
                  <a:lnTo>
                    <a:pt x="311" y="136"/>
                  </a:lnTo>
                  <a:lnTo>
                    <a:pt x="194" y="253"/>
                  </a:lnTo>
                  <a:lnTo>
                    <a:pt x="117" y="388"/>
                  </a:lnTo>
                  <a:lnTo>
                    <a:pt x="59" y="543"/>
                  </a:lnTo>
                  <a:lnTo>
                    <a:pt x="20" y="737"/>
                  </a:lnTo>
                  <a:lnTo>
                    <a:pt x="1" y="950"/>
                  </a:lnTo>
                  <a:lnTo>
                    <a:pt x="20" y="1183"/>
                  </a:lnTo>
                  <a:lnTo>
                    <a:pt x="39" y="1376"/>
                  </a:lnTo>
                  <a:lnTo>
                    <a:pt x="78" y="1551"/>
                  </a:lnTo>
                  <a:lnTo>
                    <a:pt x="117" y="1686"/>
                  </a:lnTo>
                  <a:lnTo>
                    <a:pt x="175" y="1822"/>
                  </a:lnTo>
                  <a:lnTo>
                    <a:pt x="233" y="1919"/>
                  </a:lnTo>
                  <a:lnTo>
                    <a:pt x="291" y="2016"/>
                  </a:lnTo>
                  <a:lnTo>
                    <a:pt x="349" y="2093"/>
                  </a:lnTo>
                  <a:lnTo>
                    <a:pt x="485" y="2209"/>
                  </a:lnTo>
                  <a:lnTo>
                    <a:pt x="601" y="2287"/>
                  </a:lnTo>
                  <a:lnTo>
                    <a:pt x="698" y="2345"/>
                  </a:lnTo>
                  <a:lnTo>
                    <a:pt x="776" y="2423"/>
                  </a:lnTo>
                  <a:lnTo>
                    <a:pt x="989" y="2229"/>
                  </a:lnTo>
                  <a:lnTo>
                    <a:pt x="1202" y="2035"/>
                  </a:lnTo>
                  <a:lnTo>
                    <a:pt x="1434" y="1783"/>
                  </a:lnTo>
                  <a:lnTo>
                    <a:pt x="1531" y="1648"/>
                  </a:lnTo>
                  <a:lnTo>
                    <a:pt x="1628" y="1493"/>
                  </a:lnTo>
                  <a:lnTo>
                    <a:pt x="1725" y="1338"/>
                  </a:lnTo>
                  <a:lnTo>
                    <a:pt x="1783" y="1183"/>
                  </a:lnTo>
                  <a:lnTo>
                    <a:pt x="1822" y="1028"/>
                  </a:lnTo>
                  <a:lnTo>
                    <a:pt x="1841" y="873"/>
                  </a:lnTo>
                  <a:lnTo>
                    <a:pt x="1822" y="718"/>
                  </a:lnTo>
                  <a:lnTo>
                    <a:pt x="1744" y="582"/>
                  </a:lnTo>
                  <a:lnTo>
                    <a:pt x="1667" y="427"/>
                  </a:lnTo>
                  <a:lnTo>
                    <a:pt x="1550" y="311"/>
                  </a:lnTo>
                  <a:lnTo>
                    <a:pt x="1415" y="214"/>
                  </a:lnTo>
                  <a:lnTo>
                    <a:pt x="1279" y="117"/>
                  </a:lnTo>
                  <a:lnTo>
                    <a:pt x="1144" y="59"/>
                  </a:lnTo>
                  <a:lnTo>
                    <a:pt x="989" y="20"/>
                  </a:lnTo>
                  <a:lnTo>
                    <a:pt x="8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5"/>
            <p:cNvSpPr/>
            <p:nvPr/>
          </p:nvSpPr>
          <p:spPr>
            <a:xfrm>
              <a:off x="4959575" y="5453450"/>
              <a:ext cx="375875" cy="384100"/>
            </a:xfrm>
            <a:custGeom>
              <a:avLst/>
              <a:gdLst/>
              <a:ahLst/>
              <a:cxnLst/>
              <a:rect l="l" t="t" r="r" b="b"/>
              <a:pathLst>
                <a:path w="15035" h="15364" extrusionOk="0">
                  <a:moveTo>
                    <a:pt x="11257" y="0"/>
                  </a:moveTo>
                  <a:lnTo>
                    <a:pt x="11005" y="20"/>
                  </a:lnTo>
                  <a:lnTo>
                    <a:pt x="10753" y="39"/>
                  </a:lnTo>
                  <a:lnTo>
                    <a:pt x="10501" y="58"/>
                  </a:lnTo>
                  <a:lnTo>
                    <a:pt x="10269" y="97"/>
                  </a:lnTo>
                  <a:lnTo>
                    <a:pt x="10056" y="155"/>
                  </a:lnTo>
                  <a:lnTo>
                    <a:pt x="9843" y="233"/>
                  </a:lnTo>
                  <a:lnTo>
                    <a:pt x="9630" y="310"/>
                  </a:lnTo>
                  <a:lnTo>
                    <a:pt x="9436" y="407"/>
                  </a:lnTo>
                  <a:lnTo>
                    <a:pt x="9242" y="504"/>
                  </a:lnTo>
                  <a:lnTo>
                    <a:pt x="9068" y="620"/>
                  </a:lnTo>
                  <a:lnTo>
                    <a:pt x="8913" y="736"/>
                  </a:lnTo>
                  <a:lnTo>
                    <a:pt x="8758" y="872"/>
                  </a:lnTo>
                  <a:lnTo>
                    <a:pt x="8603" y="1008"/>
                  </a:lnTo>
                  <a:lnTo>
                    <a:pt x="8467" y="1163"/>
                  </a:lnTo>
                  <a:lnTo>
                    <a:pt x="8351" y="1318"/>
                  </a:lnTo>
                  <a:lnTo>
                    <a:pt x="8235" y="1492"/>
                  </a:lnTo>
                  <a:lnTo>
                    <a:pt x="8118" y="1666"/>
                  </a:lnTo>
                  <a:lnTo>
                    <a:pt x="8022" y="1860"/>
                  </a:lnTo>
                  <a:lnTo>
                    <a:pt x="7944" y="2034"/>
                  </a:lnTo>
                  <a:lnTo>
                    <a:pt x="7867" y="2228"/>
                  </a:lnTo>
                  <a:lnTo>
                    <a:pt x="7808" y="2441"/>
                  </a:lnTo>
                  <a:lnTo>
                    <a:pt x="7712" y="2868"/>
                  </a:lnTo>
                  <a:lnTo>
                    <a:pt x="7634" y="3313"/>
                  </a:lnTo>
                  <a:lnTo>
                    <a:pt x="7615" y="3778"/>
                  </a:lnTo>
                  <a:lnTo>
                    <a:pt x="7653" y="4243"/>
                  </a:lnTo>
                  <a:lnTo>
                    <a:pt x="7653" y="4611"/>
                  </a:lnTo>
                  <a:lnTo>
                    <a:pt x="7615" y="4960"/>
                  </a:lnTo>
                  <a:lnTo>
                    <a:pt x="7557" y="5309"/>
                  </a:lnTo>
                  <a:lnTo>
                    <a:pt x="7440" y="5638"/>
                  </a:lnTo>
                  <a:lnTo>
                    <a:pt x="7285" y="5948"/>
                  </a:lnTo>
                  <a:lnTo>
                    <a:pt x="7092" y="6239"/>
                  </a:lnTo>
                  <a:lnTo>
                    <a:pt x="6859" y="6510"/>
                  </a:lnTo>
                  <a:lnTo>
                    <a:pt x="6607" y="6762"/>
                  </a:lnTo>
                  <a:lnTo>
                    <a:pt x="6220" y="7072"/>
                  </a:lnTo>
                  <a:lnTo>
                    <a:pt x="5774" y="7382"/>
                  </a:lnTo>
                  <a:lnTo>
                    <a:pt x="5309" y="7672"/>
                  </a:lnTo>
                  <a:lnTo>
                    <a:pt x="4883" y="7885"/>
                  </a:lnTo>
                  <a:lnTo>
                    <a:pt x="3701" y="8428"/>
                  </a:lnTo>
                  <a:lnTo>
                    <a:pt x="2771" y="8835"/>
                  </a:lnTo>
                  <a:lnTo>
                    <a:pt x="1938" y="9164"/>
                  </a:lnTo>
                  <a:lnTo>
                    <a:pt x="1279" y="9435"/>
                  </a:lnTo>
                  <a:lnTo>
                    <a:pt x="718" y="9687"/>
                  </a:lnTo>
                  <a:lnTo>
                    <a:pt x="504" y="9823"/>
                  </a:lnTo>
                  <a:lnTo>
                    <a:pt x="311" y="9939"/>
                  </a:lnTo>
                  <a:lnTo>
                    <a:pt x="194" y="10036"/>
                  </a:lnTo>
                  <a:lnTo>
                    <a:pt x="98" y="10133"/>
                  </a:lnTo>
                  <a:lnTo>
                    <a:pt x="39" y="10307"/>
                  </a:lnTo>
                  <a:lnTo>
                    <a:pt x="1" y="10462"/>
                  </a:lnTo>
                  <a:lnTo>
                    <a:pt x="20" y="10617"/>
                  </a:lnTo>
                  <a:lnTo>
                    <a:pt x="59" y="10753"/>
                  </a:lnTo>
                  <a:lnTo>
                    <a:pt x="136" y="10908"/>
                  </a:lnTo>
                  <a:lnTo>
                    <a:pt x="233" y="11043"/>
                  </a:lnTo>
                  <a:lnTo>
                    <a:pt x="349" y="11160"/>
                  </a:lnTo>
                  <a:lnTo>
                    <a:pt x="485" y="11295"/>
                  </a:lnTo>
                  <a:lnTo>
                    <a:pt x="795" y="11567"/>
                  </a:lnTo>
                  <a:lnTo>
                    <a:pt x="1124" y="11838"/>
                  </a:lnTo>
                  <a:lnTo>
                    <a:pt x="1279" y="11993"/>
                  </a:lnTo>
                  <a:lnTo>
                    <a:pt x="1434" y="12148"/>
                  </a:lnTo>
                  <a:lnTo>
                    <a:pt x="1570" y="12303"/>
                  </a:lnTo>
                  <a:lnTo>
                    <a:pt x="1686" y="12477"/>
                  </a:lnTo>
                  <a:lnTo>
                    <a:pt x="1919" y="12826"/>
                  </a:lnTo>
                  <a:lnTo>
                    <a:pt x="2209" y="13233"/>
                  </a:lnTo>
                  <a:lnTo>
                    <a:pt x="2384" y="13426"/>
                  </a:lnTo>
                  <a:lnTo>
                    <a:pt x="2577" y="13620"/>
                  </a:lnTo>
                  <a:lnTo>
                    <a:pt x="2771" y="13814"/>
                  </a:lnTo>
                  <a:lnTo>
                    <a:pt x="3004" y="14008"/>
                  </a:lnTo>
                  <a:lnTo>
                    <a:pt x="3275" y="14201"/>
                  </a:lnTo>
                  <a:lnTo>
                    <a:pt x="3546" y="14376"/>
                  </a:lnTo>
                  <a:lnTo>
                    <a:pt x="3856" y="14550"/>
                  </a:lnTo>
                  <a:lnTo>
                    <a:pt x="4205" y="14705"/>
                  </a:lnTo>
                  <a:lnTo>
                    <a:pt x="4592" y="14860"/>
                  </a:lnTo>
                  <a:lnTo>
                    <a:pt x="4999" y="14996"/>
                  </a:lnTo>
                  <a:lnTo>
                    <a:pt x="5445" y="15112"/>
                  </a:lnTo>
                  <a:lnTo>
                    <a:pt x="5929" y="15209"/>
                  </a:lnTo>
                  <a:lnTo>
                    <a:pt x="6413" y="15286"/>
                  </a:lnTo>
                  <a:lnTo>
                    <a:pt x="6878" y="15325"/>
                  </a:lnTo>
                  <a:lnTo>
                    <a:pt x="7324" y="15364"/>
                  </a:lnTo>
                  <a:lnTo>
                    <a:pt x="7731" y="15364"/>
                  </a:lnTo>
                  <a:lnTo>
                    <a:pt x="8138" y="15344"/>
                  </a:lnTo>
                  <a:lnTo>
                    <a:pt x="8506" y="15306"/>
                  </a:lnTo>
                  <a:lnTo>
                    <a:pt x="8893" y="15248"/>
                  </a:lnTo>
                  <a:lnTo>
                    <a:pt x="9261" y="15151"/>
                  </a:lnTo>
                  <a:lnTo>
                    <a:pt x="9630" y="15015"/>
                  </a:lnTo>
                  <a:lnTo>
                    <a:pt x="10017" y="14860"/>
                  </a:lnTo>
                  <a:lnTo>
                    <a:pt x="10405" y="14666"/>
                  </a:lnTo>
                  <a:lnTo>
                    <a:pt x="10792" y="14434"/>
                  </a:lnTo>
                  <a:lnTo>
                    <a:pt x="11218" y="14182"/>
                  </a:lnTo>
                  <a:lnTo>
                    <a:pt x="11664" y="13891"/>
                  </a:lnTo>
                  <a:lnTo>
                    <a:pt x="12129" y="13562"/>
                  </a:lnTo>
                  <a:lnTo>
                    <a:pt x="12633" y="13194"/>
                  </a:lnTo>
                  <a:lnTo>
                    <a:pt x="12865" y="13000"/>
                  </a:lnTo>
                  <a:lnTo>
                    <a:pt x="13078" y="12787"/>
                  </a:lnTo>
                  <a:lnTo>
                    <a:pt x="13272" y="12593"/>
                  </a:lnTo>
                  <a:lnTo>
                    <a:pt x="13427" y="12380"/>
                  </a:lnTo>
                  <a:lnTo>
                    <a:pt x="13563" y="12167"/>
                  </a:lnTo>
                  <a:lnTo>
                    <a:pt x="13679" y="11954"/>
                  </a:lnTo>
                  <a:lnTo>
                    <a:pt x="13756" y="11741"/>
                  </a:lnTo>
                  <a:lnTo>
                    <a:pt x="13834" y="11528"/>
                  </a:lnTo>
                  <a:lnTo>
                    <a:pt x="13873" y="11315"/>
                  </a:lnTo>
                  <a:lnTo>
                    <a:pt x="13911" y="11102"/>
                  </a:lnTo>
                  <a:lnTo>
                    <a:pt x="13911" y="10869"/>
                  </a:lnTo>
                  <a:lnTo>
                    <a:pt x="13911" y="10656"/>
                  </a:lnTo>
                  <a:lnTo>
                    <a:pt x="13892" y="10443"/>
                  </a:lnTo>
                  <a:lnTo>
                    <a:pt x="13873" y="10230"/>
                  </a:lnTo>
                  <a:lnTo>
                    <a:pt x="13776" y="9803"/>
                  </a:lnTo>
                  <a:lnTo>
                    <a:pt x="13640" y="9397"/>
                  </a:lnTo>
                  <a:lnTo>
                    <a:pt x="13485" y="8990"/>
                  </a:lnTo>
                  <a:lnTo>
                    <a:pt x="13330" y="8622"/>
                  </a:lnTo>
                  <a:lnTo>
                    <a:pt x="13156" y="8254"/>
                  </a:lnTo>
                  <a:lnTo>
                    <a:pt x="12846" y="7614"/>
                  </a:lnTo>
                  <a:lnTo>
                    <a:pt x="12729" y="7362"/>
                  </a:lnTo>
                  <a:lnTo>
                    <a:pt x="12652" y="7130"/>
                  </a:lnTo>
                  <a:lnTo>
                    <a:pt x="12613" y="6917"/>
                  </a:lnTo>
                  <a:lnTo>
                    <a:pt x="12613" y="6723"/>
                  </a:lnTo>
                  <a:lnTo>
                    <a:pt x="12613" y="6549"/>
                  </a:lnTo>
                  <a:lnTo>
                    <a:pt x="12633" y="6413"/>
                  </a:lnTo>
                  <a:lnTo>
                    <a:pt x="12652" y="6258"/>
                  </a:lnTo>
                  <a:lnTo>
                    <a:pt x="12691" y="6142"/>
                  </a:lnTo>
                  <a:lnTo>
                    <a:pt x="12749" y="6026"/>
                  </a:lnTo>
                  <a:lnTo>
                    <a:pt x="12807" y="5948"/>
                  </a:lnTo>
                  <a:lnTo>
                    <a:pt x="12923" y="5793"/>
                  </a:lnTo>
                  <a:lnTo>
                    <a:pt x="13020" y="5696"/>
                  </a:lnTo>
                  <a:lnTo>
                    <a:pt x="13136" y="5619"/>
                  </a:lnTo>
                  <a:lnTo>
                    <a:pt x="13408" y="5502"/>
                  </a:lnTo>
                  <a:lnTo>
                    <a:pt x="13679" y="5367"/>
                  </a:lnTo>
                  <a:lnTo>
                    <a:pt x="13911" y="5231"/>
                  </a:lnTo>
                  <a:lnTo>
                    <a:pt x="14124" y="5076"/>
                  </a:lnTo>
                  <a:lnTo>
                    <a:pt x="14318" y="4902"/>
                  </a:lnTo>
                  <a:lnTo>
                    <a:pt x="14473" y="4727"/>
                  </a:lnTo>
                  <a:lnTo>
                    <a:pt x="14628" y="4534"/>
                  </a:lnTo>
                  <a:lnTo>
                    <a:pt x="14744" y="4340"/>
                  </a:lnTo>
                  <a:lnTo>
                    <a:pt x="14841" y="4127"/>
                  </a:lnTo>
                  <a:lnTo>
                    <a:pt x="14919" y="3933"/>
                  </a:lnTo>
                  <a:lnTo>
                    <a:pt x="14977" y="3720"/>
                  </a:lnTo>
                  <a:lnTo>
                    <a:pt x="15016" y="3488"/>
                  </a:lnTo>
                  <a:lnTo>
                    <a:pt x="15035" y="3274"/>
                  </a:lnTo>
                  <a:lnTo>
                    <a:pt x="15035" y="3042"/>
                  </a:lnTo>
                  <a:lnTo>
                    <a:pt x="15016" y="2829"/>
                  </a:lnTo>
                  <a:lnTo>
                    <a:pt x="14977" y="2596"/>
                  </a:lnTo>
                  <a:lnTo>
                    <a:pt x="14919" y="2383"/>
                  </a:lnTo>
                  <a:lnTo>
                    <a:pt x="14841" y="2151"/>
                  </a:lnTo>
                  <a:lnTo>
                    <a:pt x="14744" y="1938"/>
                  </a:lnTo>
                  <a:lnTo>
                    <a:pt x="14628" y="1744"/>
                  </a:lnTo>
                  <a:lnTo>
                    <a:pt x="14512" y="1531"/>
                  </a:lnTo>
                  <a:lnTo>
                    <a:pt x="14357" y="1337"/>
                  </a:lnTo>
                  <a:lnTo>
                    <a:pt x="14202" y="1163"/>
                  </a:lnTo>
                  <a:lnTo>
                    <a:pt x="14027" y="988"/>
                  </a:lnTo>
                  <a:lnTo>
                    <a:pt x="13834" y="814"/>
                  </a:lnTo>
                  <a:lnTo>
                    <a:pt x="13621" y="659"/>
                  </a:lnTo>
                  <a:lnTo>
                    <a:pt x="13408" y="523"/>
                  </a:lnTo>
                  <a:lnTo>
                    <a:pt x="13175" y="407"/>
                  </a:lnTo>
                  <a:lnTo>
                    <a:pt x="12923" y="291"/>
                  </a:lnTo>
                  <a:lnTo>
                    <a:pt x="12671" y="194"/>
                  </a:lnTo>
                  <a:lnTo>
                    <a:pt x="12381" y="136"/>
                  </a:lnTo>
                  <a:lnTo>
                    <a:pt x="12090" y="78"/>
                  </a:lnTo>
                  <a:lnTo>
                    <a:pt x="11819" y="39"/>
                  </a:lnTo>
                  <a:lnTo>
                    <a:pt x="11528" y="20"/>
                  </a:lnTo>
                  <a:lnTo>
                    <a:pt x="112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5"/>
            <p:cNvSpPr/>
            <p:nvPr/>
          </p:nvSpPr>
          <p:spPr>
            <a:xfrm>
              <a:off x="5158179" y="5620566"/>
              <a:ext cx="142425" cy="191350"/>
            </a:xfrm>
            <a:custGeom>
              <a:avLst/>
              <a:gdLst/>
              <a:ahLst/>
              <a:cxnLst/>
              <a:rect l="l" t="t" r="r" b="b"/>
              <a:pathLst>
                <a:path w="5697" h="7654" extrusionOk="0">
                  <a:moveTo>
                    <a:pt x="3488" y="1"/>
                  </a:moveTo>
                  <a:lnTo>
                    <a:pt x="3236" y="39"/>
                  </a:lnTo>
                  <a:lnTo>
                    <a:pt x="2965" y="78"/>
                  </a:lnTo>
                  <a:lnTo>
                    <a:pt x="2674" y="136"/>
                  </a:lnTo>
                  <a:lnTo>
                    <a:pt x="2384" y="214"/>
                  </a:lnTo>
                  <a:lnTo>
                    <a:pt x="2074" y="311"/>
                  </a:lnTo>
                  <a:lnTo>
                    <a:pt x="1764" y="427"/>
                  </a:lnTo>
                  <a:lnTo>
                    <a:pt x="1473" y="563"/>
                  </a:lnTo>
                  <a:lnTo>
                    <a:pt x="1202" y="737"/>
                  </a:lnTo>
                  <a:lnTo>
                    <a:pt x="950" y="911"/>
                  </a:lnTo>
                  <a:lnTo>
                    <a:pt x="718" y="1124"/>
                  </a:lnTo>
                  <a:lnTo>
                    <a:pt x="524" y="1357"/>
                  </a:lnTo>
                  <a:lnTo>
                    <a:pt x="446" y="1493"/>
                  </a:lnTo>
                  <a:lnTo>
                    <a:pt x="369" y="1628"/>
                  </a:lnTo>
                  <a:lnTo>
                    <a:pt x="253" y="1919"/>
                  </a:lnTo>
                  <a:lnTo>
                    <a:pt x="156" y="2209"/>
                  </a:lnTo>
                  <a:lnTo>
                    <a:pt x="78" y="2519"/>
                  </a:lnTo>
                  <a:lnTo>
                    <a:pt x="20" y="2849"/>
                  </a:lnTo>
                  <a:lnTo>
                    <a:pt x="1" y="3159"/>
                  </a:lnTo>
                  <a:lnTo>
                    <a:pt x="1" y="3488"/>
                  </a:lnTo>
                  <a:lnTo>
                    <a:pt x="20" y="3817"/>
                  </a:lnTo>
                  <a:lnTo>
                    <a:pt x="78" y="4127"/>
                  </a:lnTo>
                  <a:lnTo>
                    <a:pt x="156" y="4437"/>
                  </a:lnTo>
                  <a:lnTo>
                    <a:pt x="272" y="4747"/>
                  </a:lnTo>
                  <a:lnTo>
                    <a:pt x="427" y="5019"/>
                  </a:lnTo>
                  <a:lnTo>
                    <a:pt x="601" y="5290"/>
                  </a:lnTo>
                  <a:lnTo>
                    <a:pt x="814" y="5522"/>
                  </a:lnTo>
                  <a:lnTo>
                    <a:pt x="1066" y="5735"/>
                  </a:lnTo>
                  <a:lnTo>
                    <a:pt x="1202" y="5832"/>
                  </a:lnTo>
                  <a:lnTo>
                    <a:pt x="1357" y="5929"/>
                  </a:lnTo>
                  <a:lnTo>
                    <a:pt x="1512" y="6007"/>
                  </a:lnTo>
                  <a:lnTo>
                    <a:pt x="1686" y="6084"/>
                  </a:lnTo>
                  <a:lnTo>
                    <a:pt x="2016" y="6220"/>
                  </a:lnTo>
                  <a:lnTo>
                    <a:pt x="2287" y="6355"/>
                  </a:lnTo>
                  <a:lnTo>
                    <a:pt x="2519" y="6491"/>
                  </a:lnTo>
                  <a:lnTo>
                    <a:pt x="2694" y="6627"/>
                  </a:lnTo>
                  <a:lnTo>
                    <a:pt x="2849" y="6762"/>
                  </a:lnTo>
                  <a:lnTo>
                    <a:pt x="2965" y="6898"/>
                  </a:lnTo>
                  <a:lnTo>
                    <a:pt x="3043" y="7014"/>
                  </a:lnTo>
                  <a:lnTo>
                    <a:pt x="3101" y="7150"/>
                  </a:lnTo>
                  <a:lnTo>
                    <a:pt x="3159" y="7247"/>
                  </a:lnTo>
                  <a:lnTo>
                    <a:pt x="3178" y="7344"/>
                  </a:lnTo>
                  <a:lnTo>
                    <a:pt x="3178" y="7518"/>
                  </a:lnTo>
                  <a:lnTo>
                    <a:pt x="3159" y="7615"/>
                  </a:lnTo>
                  <a:lnTo>
                    <a:pt x="3139" y="7654"/>
                  </a:lnTo>
                  <a:lnTo>
                    <a:pt x="3139" y="7654"/>
                  </a:lnTo>
                  <a:lnTo>
                    <a:pt x="3546" y="7382"/>
                  </a:lnTo>
                  <a:lnTo>
                    <a:pt x="3914" y="7111"/>
                  </a:lnTo>
                  <a:lnTo>
                    <a:pt x="4224" y="6801"/>
                  </a:lnTo>
                  <a:lnTo>
                    <a:pt x="4496" y="6510"/>
                  </a:lnTo>
                  <a:lnTo>
                    <a:pt x="4747" y="6200"/>
                  </a:lnTo>
                  <a:lnTo>
                    <a:pt x="4941" y="5910"/>
                  </a:lnTo>
                  <a:lnTo>
                    <a:pt x="5135" y="5600"/>
                  </a:lnTo>
                  <a:lnTo>
                    <a:pt x="5271" y="5309"/>
                  </a:lnTo>
                  <a:lnTo>
                    <a:pt x="5387" y="5019"/>
                  </a:lnTo>
                  <a:lnTo>
                    <a:pt x="5484" y="4747"/>
                  </a:lnTo>
                  <a:lnTo>
                    <a:pt x="5561" y="4476"/>
                  </a:lnTo>
                  <a:lnTo>
                    <a:pt x="5619" y="4224"/>
                  </a:lnTo>
                  <a:lnTo>
                    <a:pt x="5677" y="3798"/>
                  </a:lnTo>
                  <a:lnTo>
                    <a:pt x="5697" y="3449"/>
                  </a:lnTo>
                  <a:lnTo>
                    <a:pt x="5697" y="3275"/>
                  </a:lnTo>
                  <a:lnTo>
                    <a:pt x="5677" y="3062"/>
                  </a:lnTo>
                  <a:lnTo>
                    <a:pt x="5581" y="2597"/>
                  </a:lnTo>
                  <a:lnTo>
                    <a:pt x="5445" y="2093"/>
                  </a:lnTo>
                  <a:lnTo>
                    <a:pt x="5251" y="1589"/>
                  </a:lnTo>
                  <a:lnTo>
                    <a:pt x="5154" y="1338"/>
                  </a:lnTo>
                  <a:lnTo>
                    <a:pt x="5038" y="1086"/>
                  </a:lnTo>
                  <a:lnTo>
                    <a:pt x="4902" y="853"/>
                  </a:lnTo>
                  <a:lnTo>
                    <a:pt x="4767" y="659"/>
                  </a:lnTo>
                  <a:lnTo>
                    <a:pt x="4631" y="466"/>
                  </a:lnTo>
                  <a:lnTo>
                    <a:pt x="4476" y="311"/>
                  </a:lnTo>
                  <a:lnTo>
                    <a:pt x="4341" y="175"/>
                  </a:lnTo>
                  <a:lnTo>
                    <a:pt x="4166" y="59"/>
                  </a:lnTo>
                  <a:lnTo>
                    <a:pt x="4069" y="39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5"/>
            <p:cNvSpPr/>
            <p:nvPr/>
          </p:nvSpPr>
          <p:spPr>
            <a:xfrm>
              <a:off x="5020675" y="5620563"/>
              <a:ext cx="141950" cy="140475"/>
            </a:xfrm>
            <a:custGeom>
              <a:avLst/>
              <a:gdLst/>
              <a:ahLst/>
              <a:cxnLst/>
              <a:rect l="l" t="t" r="r" b="b"/>
              <a:pathLst>
                <a:path w="5678" h="5619" extrusionOk="0">
                  <a:moveTo>
                    <a:pt x="4612" y="1"/>
                  </a:moveTo>
                  <a:lnTo>
                    <a:pt x="4205" y="156"/>
                  </a:lnTo>
                  <a:lnTo>
                    <a:pt x="3798" y="369"/>
                  </a:lnTo>
                  <a:lnTo>
                    <a:pt x="3275" y="659"/>
                  </a:lnTo>
                  <a:lnTo>
                    <a:pt x="3004" y="834"/>
                  </a:lnTo>
                  <a:lnTo>
                    <a:pt x="2733" y="1008"/>
                  </a:lnTo>
                  <a:lnTo>
                    <a:pt x="2461" y="1221"/>
                  </a:lnTo>
                  <a:lnTo>
                    <a:pt x="2209" y="1434"/>
                  </a:lnTo>
                  <a:lnTo>
                    <a:pt x="1958" y="1686"/>
                  </a:lnTo>
                  <a:lnTo>
                    <a:pt x="1725" y="1938"/>
                  </a:lnTo>
                  <a:lnTo>
                    <a:pt x="1512" y="2209"/>
                  </a:lnTo>
                  <a:lnTo>
                    <a:pt x="1338" y="2480"/>
                  </a:lnTo>
                  <a:lnTo>
                    <a:pt x="1" y="5018"/>
                  </a:lnTo>
                  <a:lnTo>
                    <a:pt x="78" y="4980"/>
                  </a:lnTo>
                  <a:lnTo>
                    <a:pt x="175" y="4960"/>
                  </a:lnTo>
                  <a:lnTo>
                    <a:pt x="253" y="4960"/>
                  </a:lnTo>
                  <a:lnTo>
                    <a:pt x="350" y="4980"/>
                  </a:lnTo>
                  <a:lnTo>
                    <a:pt x="524" y="5038"/>
                  </a:lnTo>
                  <a:lnTo>
                    <a:pt x="737" y="5135"/>
                  </a:lnTo>
                  <a:lnTo>
                    <a:pt x="950" y="5232"/>
                  </a:lnTo>
                  <a:lnTo>
                    <a:pt x="1221" y="5348"/>
                  </a:lnTo>
                  <a:lnTo>
                    <a:pt x="1531" y="5464"/>
                  </a:lnTo>
                  <a:lnTo>
                    <a:pt x="1880" y="5561"/>
                  </a:lnTo>
                  <a:lnTo>
                    <a:pt x="2093" y="5600"/>
                  </a:lnTo>
                  <a:lnTo>
                    <a:pt x="2306" y="5619"/>
                  </a:lnTo>
                  <a:lnTo>
                    <a:pt x="2752" y="5619"/>
                  </a:lnTo>
                  <a:lnTo>
                    <a:pt x="3004" y="5600"/>
                  </a:lnTo>
                  <a:lnTo>
                    <a:pt x="3236" y="5580"/>
                  </a:lnTo>
                  <a:lnTo>
                    <a:pt x="3469" y="5522"/>
                  </a:lnTo>
                  <a:lnTo>
                    <a:pt x="3721" y="5445"/>
                  </a:lnTo>
                  <a:lnTo>
                    <a:pt x="3953" y="5348"/>
                  </a:lnTo>
                  <a:lnTo>
                    <a:pt x="4186" y="5212"/>
                  </a:lnTo>
                  <a:lnTo>
                    <a:pt x="4418" y="5077"/>
                  </a:lnTo>
                  <a:lnTo>
                    <a:pt x="4651" y="4902"/>
                  </a:lnTo>
                  <a:lnTo>
                    <a:pt x="4864" y="4689"/>
                  </a:lnTo>
                  <a:lnTo>
                    <a:pt x="5057" y="4457"/>
                  </a:lnTo>
                  <a:lnTo>
                    <a:pt x="5251" y="4185"/>
                  </a:lnTo>
                  <a:lnTo>
                    <a:pt x="5426" y="3895"/>
                  </a:lnTo>
                  <a:lnTo>
                    <a:pt x="5503" y="3740"/>
                  </a:lnTo>
                  <a:lnTo>
                    <a:pt x="5561" y="3565"/>
                  </a:lnTo>
                  <a:lnTo>
                    <a:pt x="5619" y="3410"/>
                  </a:lnTo>
                  <a:lnTo>
                    <a:pt x="5658" y="3236"/>
                  </a:lnTo>
                  <a:lnTo>
                    <a:pt x="5677" y="3062"/>
                  </a:lnTo>
                  <a:lnTo>
                    <a:pt x="5677" y="2907"/>
                  </a:lnTo>
                  <a:lnTo>
                    <a:pt x="5677" y="2558"/>
                  </a:lnTo>
                  <a:lnTo>
                    <a:pt x="5639" y="2229"/>
                  </a:lnTo>
                  <a:lnTo>
                    <a:pt x="5561" y="1919"/>
                  </a:lnTo>
                  <a:lnTo>
                    <a:pt x="5464" y="1609"/>
                  </a:lnTo>
                  <a:lnTo>
                    <a:pt x="5348" y="1299"/>
                  </a:lnTo>
                  <a:lnTo>
                    <a:pt x="5232" y="1027"/>
                  </a:lnTo>
                  <a:lnTo>
                    <a:pt x="5096" y="775"/>
                  </a:lnTo>
                  <a:lnTo>
                    <a:pt x="4864" y="369"/>
                  </a:lnTo>
                  <a:lnTo>
                    <a:pt x="4670" y="97"/>
                  </a:lnTo>
                  <a:lnTo>
                    <a:pt x="461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5"/>
            <p:cNvSpPr/>
            <p:nvPr/>
          </p:nvSpPr>
          <p:spPr>
            <a:xfrm>
              <a:off x="5027875" y="5636525"/>
              <a:ext cx="119650" cy="108525"/>
            </a:xfrm>
            <a:custGeom>
              <a:avLst/>
              <a:gdLst/>
              <a:ahLst/>
              <a:cxnLst/>
              <a:rect l="l" t="t" r="r" b="b"/>
              <a:pathLst>
                <a:path w="4786" h="4341" extrusionOk="0">
                  <a:moveTo>
                    <a:pt x="4146" y="1"/>
                  </a:moveTo>
                  <a:lnTo>
                    <a:pt x="4030" y="388"/>
                  </a:lnTo>
                  <a:lnTo>
                    <a:pt x="3914" y="776"/>
                  </a:lnTo>
                  <a:lnTo>
                    <a:pt x="3759" y="1163"/>
                  </a:lnTo>
                  <a:lnTo>
                    <a:pt x="3585" y="1531"/>
                  </a:lnTo>
                  <a:lnTo>
                    <a:pt x="3372" y="1880"/>
                  </a:lnTo>
                  <a:lnTo>
                    <a:pt x="3158" y="2209"/>
                  </a:lnTo>
                  <a:lnTo>
                    <a:pt x="2907" y="2519"/>
                  </a:lnTo>
                  <a:lnTo>
                    <a:pt x="2635" y="2810"/>
                  </a:lnTo>
                  <a:lnTo>
                    <a:pt x="2345" y="3042"/>
                  </a:lnTo>
                  <a:lnTo>
                    <a:pt x="2073" y="3217"/>
                  </a:lnTo>
                  <a:lnTo>
                    <a:pt x="1763" y="3372"/>
                  </a:lnTo>
                  <a:lnTo>
                    <a:pt x="1453" y="3469"/>
                  </a:lnTo>
                  <a:lnTo>
                    <a:pt x="1143" y="3527"/>
                  </a:lnTo>
                  <a:lnTo>
                    <a:pt x="814" y="3565"/>
                  </a:lnTo>
                  <a:lnTo>
                    <a:pt x="485" y="3565"/>
                  </a:lnTo>
                  <a:lnTo>
                    <a:pt x="155" y="3527"/>
                  </a:lnTo>
                  <a:lnTo>
                    <a:pt x="0" y="3837"/>
                  </a:lnTo>
                  <a:lnTo>
                    <a:pt x="0" y="3837"/>
                  </a:lnTo>
                  <a:lnTo>
                    <a:pt x="78" y="3798"/>
                  </a:lnTo>
                  <a:lnTo>
                    <a:pt x="291" y="3798"/>
                  </a:lnTo>
                  <a:lnTo>
                    <a:pt x="446" y="3856"/>
                  </a:lnTo>
                  <a:lnTo>
                    <a:pt x="620" y="3934"/>
                  </a:lnTo>
                  <a:lnTo>
                    <a:pt x="814" y="4011"/>
                  </a:lnTo>
                  <a:lnTo>
                    <a:pt x="1027" y="4127"/>
                  </a:lnTo>
                  <a:lnTo>
                    <a:pt x="1279" y="4205"/>
                  </a:lnTo>
                  <a:lnTo>
                    <a:pt x="1589" y="4282"/>
                  </a:lnTo>
                  <a:lnTo>
                    <a:pt x="1938" y="4340"/>
                  </a:lnTo>
                  <a:lnTo>
                    <a:pt x="2519" y="4340"/>
                  </a:lnTo>
                  <a:lnTo>
                    <a:pt x="2732" y="4302"/>
                  </a:lnTo>
                  <a:lnTo>
                    <a:pt x="2926" y="4263"/>
                  </a:lnTo>
                  <a:lnTo>
                    <a:pt x="3139" y="4185"/>
                  </a:lnTo>
                  <a:lnTo>
                    <a:pt x="3333" y="4108"/>
                  </a:lnTo>
                  <a:lnTo>
                    <a:pt x="3527" y="4011"/>
                  </a:lnTo>
                  <a:lnTo>
                    <a:pt x="3720" y="3875"/>
                  </a:lnTo>
                  <a:lnTo>
                    <a:pt x="3914" y="3740"/>
                  </a:lnTo>
                  <a:lnTo>
                    <a:pt x="4088" y="3565"/>
                  </a:lnTo>
                  <a:lnTo>
                    <a:pt x="4263" y="3372"/>
                  </a:lnTo>
                  <a:lnTo>
                    <a:pt x="4418" y="3139"/>
                  </a:lnTo>
                  <a:lnTo>
                    <a:pt x="4573" y="2887"/>
                  </a:lnTo>
                  <a:lnTo>
                    <a:pt x="4670" y="2694"/>
                  </a:lnTo>
                  <a:lnTo>
                    <a:pt x="4728" y="2500"/>
                  </a:lnTo>
                  <a:lnTo>
                    <a:pt x="4766" y="2287"/>
                  </a:lnTo>
                  <a:lnTo>
                    <a:pt x="4786" y="2093"/>
                  </a:lnTo>
                  <a:lnTo>
                    <a:pt x="4786" y="1880"/>
                  </a:lnTo>
                  <a:lnTo>
                    <a:pt x="4766" y="1686"/>
                  </a:lnTo>
                  <a:lnTo>
                    <a:pt x="4747" y="1473"/>
                  </a:lnTo>
                  <a:lnTo>
                    <a:pt x="4708" y="1279"/>
                  </a:lnTo>
                  <a:lnTo>
                    <a:pt x="4592" y="911"/>
                  </a:lnTo>
                  <a:lnTo>
                    <a:pt x="4437" y="562"/>
                  </a:lnTo>
                  <a:lnTo>
                    <a:pt x="4282" y="252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5"/>
            <p:cNvSpPr/>
            <p:nvPr/>
          </p:nvSpPr>
          <p:spPr>
            <a:xfrm>
              <a:off x="5301050" y="5537225"/>
              <a:ext cx="73150" cy="31025"/>
            </a:xfrm>
            <a:custGeom>
              <a:avLst/>
              <a:gdLst/>
              <a:ahLst/>
              <a:cxnLst/>
              <a:rect l="l" t="t" r="r" b="b"/>
              <a:pathLst>
                <a:path w="2926" h="1241" extrusionOk="0">
                  <a:moveTo>
                    <a:pt x="136" y="1"/>
                  </a:moveTo>
                  <a:lnTo>
                    <a:pt x="59" y="20"/>
                  </a:lnTo>
                  <a:lnTo>
                    <a:pt x="0" y="40"/>
                  </a:lnTo>
                  <a:lnTo>
                    <a:pt x="59" y="253"/>
                  </a:lnTo>
                  <a:lnTo>
                    <a:pt x="136" y="447"/>
                  </a:lnTo>
                  <a:lnTo>
                    <a:pt x="233" y="679"/>
                  </a:lnTo>
                  <a:lnTo>
                    <a:pt x="310" y="795"/>
                  </a:lnTo>
                  <a:lnTo>
                    <a:pt x="388" y="912"/>
                  </a:lnTo>
                  <a:lnTo>
                    <a:pt x="485" y="1008"/>
                  </a:lnTo>
                  <a:lnTo>
                    <a:pt x="582" y="1105"/>
                  </a:lnTo>
                  <a:lnTo>
                    <a:pt x="698" y="1183"/>
                  </a:lnTo>
                  <a:lnTo>
                    <a:pt x="814" y="1221"/>
                  </a:lnTo>
                  <a:lnTo>
                    <a:pt x="950" y="1241"/>
                  </a:lnTo>
                  <a:lnTo>
                    <a:pt x="1105" y="1241"/>
                  </a:lnTo>
                  <a:lnTo>
                    <a:pt x="1376" y="1183"/>
                  </a:lnTo>
                  <a:lnTo>
                    <a:pt x="1628" y="1125"/>
                  </a:lnTo>
                  <a:lnTo>
                    <a:pt x="2035" y="989"/>
                  </a:lnTo>
                  <a:lnTo>
                    <a:pt x="2228" y="950"/>
                  </a:lnTo>
                  <a:lnTo>
                    <a:pt x="2442" y="950"/>
                  </a:lnTo>
                  <a:lnTo>
                    <a:pt x="2558" y="970"/>
                  </a:lnTo>
                  <a:lnTo>
                    <a:pt x="2674" y="1008"/>
                  </a:lnTo>
                  <a:lnTo>
                    <a:pt x="2790" y="1066"/>
                  </a:lnTo>
                  <a:lnTo>
                    <a:pt x="2926" y="1125"/>
                  </a:lnTo>
                  <a:lnTo>
                    <a:pt x="2926" y="1028"/>
                  </a:lnTo>
                  <a:lnTo>
                    <a:pt x="2926" y="931"/>
                  </a:lnTo>
                  <a:lnTo>
                    <a:pt x="2868" y="795"/>
                  </a:lnTo>
                  <a:lnTo>
                    <a:pt x="2829" y="737"/>
                  </a:lnTo>
                  <a:lnTo>
                    <a:pt x="2771" y="679"/>
                  </a:lnTo>
                  <a:lnTo>
                    <a:pt x="2713" y="621"/>
                  </a:lnTo>
                  <a:lnTo>
                    <a:pt x="2616" y="563"/>
                  </a:lnTo>
                  <a:lnTo>
                    <a:pt x="2519" y="505"/>
                  </a:lnTo>
                  <a:lnTo>
                    <a:pt x="2383" y="466"/>
                  </a:lnTo>
                  <a:lnTo>
                    <a:pt x="2228" y="447"/>
                  </a:lnTo>
                  <a:lnTo>
                    <a:pt x="2054" y="427"/>
                  </a:lnTo>
                  <a:lnTo>
                    <a:pt x="1705" y="369"/>
                  </a:lnTo>
                  <a:lnTo>
                    <a:pt x="1357" y="311"/>
                  </a:lnTo>
                  <a:lnTo>
                    <a:pt x="1047" y="214"/>
                  </a:lnTo>
                  <a:lnTo>
                    <a:pt x="756" y="137"/>
                  </a:lnTo>
                  <a:lnTo>
                    <a:pt x="523" y="59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5"/>
            <p:cNvSpPr/>
            <p:nvPr/>
          </p:nvSpPr>
          <p:spPr>
            <a:xfrm>
              <a:off x="5301050" y="5523200"/>
              <a:ext cx="73150" cy="42150"/>
            </a:xfrm>
            <a:custGeom>
              <a:avLst/>
              <a:gdLst/>
              <a:ahLst/>
              <a:cxnLst/>
              <a:rect l="l" t="t" r="r" b="b"/>
              <a:pathLst>
                <a:path w="2926" h="1686" extrusionOk="0">
                  <a:moveTo>
                    <a:pt x="620" y="0"/>
                  </a:moveTo>
                  <a:lnTo>
                    <a:pt x="543" y="39"/>
                  </a:lnTo>
                  <a:lnTo>
                    <a:pt x="446" y="78"/>
                  </a:lnTo>
                  <a:lnTo>
                    <a:pt x="349" y="136"/>
                  </a:lnTo>
                  <a:lnTo>
                    <a:pt x="233" y="213"/>
                  </a:lnTo>
                  <a:lnTo>
                    <a:pt x="136" y="310"/>
                  </a:lnTo>
                  <a:lnTo>
                    <a:pt x="59" y="446"/>
                  </a:lnTo>
                  <a:lnTo>
                    <a:pt x="0" y="601"/>
                  </a:lnTo>
                  <a:lnTo>
                    <a:pt x="117" y="717"/>
                  </a:lnTo>
                  <a:lnTo>
                    <a:pt x="272" y="833"/>
                  </a:lnTo>
                  <a:lnTo>
                    <a:pt x="446" y="949"/>
                  </a:lnTo>
                  <a:lnTo>
                    <a:pt x="659" y="1085"/>
                  </a:lnTo>
                  <a:lnTo>
                    <a:pt x="872" y="1163"/>
                  </a:lnTo>
                  <a:lnTo>
                    <a:pt x="988" y="1201"/>
                  </a:lnTo>
                  <a:lnTo>
                    <a:pt x="1124" y="1221"/>
                  </a:lnTo>
                  <a:lnTo>
                    <a:pt x="1240" y="1221"/>
                  </a:lnTo>
                  <a:lnTo>
                    <a:pt x="1357" y="1201"/>
                  </a:lnTo>
                  <a:lnTo>
                    <a:pt x="1589" y="1163"/>
                  </a:lnTo>
                  <a:lnTo>
                    <a:pt x="1822" y="1143"/>
                  </a:lnTo>
                  <a:lnTo>
                    <a:pt x="2054" y="1163"/>
                  </a:lnTo>
                  <a:lnTo>
                    <a:pt x="2267" y="1201"/>
                  </a:lnTo>
                  <a:lnTo>
                    <a:pt x="2461" y="1259"/>
                  </a:lnTo>
                  <a:lnTo>
                    <a:pt x="2655" y="1376"/>
                  </a:lnTo>
                  <a:lnTo>
                    <a:pt x="2732" y="1434"/>
                  </a:lnTo>
                  <a:lnTo>
                    <a:pt x="2810" y="1511"/>
                  </a:lnTo>
                  <a:lnTo>
                    <a:pt x="2868" y="1589"/>
                  </a:lnTo>
                  <a:lnTo>
                    <a:pt x="2926" y="1686"/>
                  </a:lnTo>
                  <a:lnTo>
                    <a:pt x="2926" y="1627"/>
                  </a:lnTo>
                  <a:lnTo>
                    <a:pt x="2906" y="1414"/>
                  </a:lnTo>
                  <a:lnTo>
                    <a:pt x="2868" y="1298"/>
                  </a:lnTo>
                  <a:lnTo>
                    <a:pt x="2829" y="1143"/>
                  </a:lnTo>
                  <a:lnTo>
                    <a:pt x="2752" y="988"/>
                  </a:lnTo>
                  <a:lnTo>
                    <a:pt x="2655" y="833"/>
                  </a:lnTo>
                  <a:lnTo>
                    <a:pt x="2538" y="678"/>
                  </a:lnTo>
                  <a:lnTo>
                    <a:pt x="2383" y="523"/>
                  </a:lnTo>
                  <a:lnTo>
                    <a:pt x="2209" y="368"/>
                  </a:lnTo>
                  <a:lnTo>
                    <a:pt x="1977" y="252"/>
                  </a:lnTo>
                  <a:lnTo>
                    <a:pt x="1725" y="136"/>
                  </a:lnTo>
                  <a:lnTo>
                    <a:pt x="1395" y="58"/>
                  </a:lnTo>
                  <a:lnTo>
                    <a:pt x="1047" y="1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5"/>
            <p:cNvSpPr/>
            <p:nvPr/>
          </p:nvSpPr>
          <p:spPr>
            <a:xfrm>
              <a:off x="5315100" y="5529475"/>
              <a:ext cx="5350" cy="6325"/>
            </a:xfrm>
            <a:custGeom>
              <a:avLst/>
              <a:gdLst/>
              <a:ahLst/>
              <a:cxnLst/>
              <a:rect l="l" t="t" r="r" b="b"/>
              <a:pathLst>
                <a:path w="214" h="253" extrusionOk="0">
                  <a:moveTo>
                    <a:pt x="58" y="1"/>
                  </a:moveTo>
                  <a:lnTo>
                    <a:pt x="39" y="40"/>
                  </a:lnTo>
                  <a:lnTo>
                    <a:pt x="0" y="78"/>
                  </a:lnTo>
                  <a:lnTo>
                    <a:pt x="0" y="117"/>
                  </a:lnTo>
                  <a:lnTo>
                    <a:pt x="0" y="175"/>
                  </a:lnTo>
                  <a:lnTo>
                    <a:pt x="39" y="214"/>
                  </a:lnTo>
                  <a:lnTo>
                    <a:pt x="58" y="233"/>
                  </a:lnTo>
                  <a:lnTo>
                    <a:pt x="97" y="253"/>
                  </a:lnTo>
                  <a:lnTo>
                    <a:pt x="136" y="233"/>
                  </a:lnTo>
                  <a:lnTo>
                    <a:pt x="175" y="214"/>
                  </a:lnTo>
                  <a:lnTo>
                    <a:pt x="194" y="175"/>
                  </a:lnTo>
                  <a:lnTo>
                    <a:pt x="213" y="117"/>
                  </a:lnTo>
                  <a:lnTo>
                    <a:pt x="194" y="78"/>
                  </a:lnTo>
                  <a:lnTo>
                    <a:pt x="175" y="4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5"/>
            <p:cNvSpPr/>
            <p:nvPr/>
          </p:nvSpPr>
          <p:spPr>
            <a:xfrm>
              <a:off x="5264225" y="5507700"/>
              <a:ext cx="21825" cy="28100"/>
            </a:xfrm>
            <a:custGeom>
              <a:avLst/>
              <a:gdLst/>
              <a:ahLst/>
              <a:cxnLst/>
              <a:rect l="l" t="t" r="r" b="b"/>
              <a:pathLst>
                <a:path w="873" h="1124" extrusionOk="0">
                  <a:moveTo>
                    <a:pt x="427" y="0"/>
                  </a:moveTo>
                  <a:lnTo>
                    <a:pt x="350" y="19"/>
                  </a:lnTo>
                  <a:lnTo>
                    <a:pt x="272" y="58"/>
                  </a:lnTo>
                  <a:lnTo>
                    <a:pt x="195" y="97"/>
                  </a:lnTo>
                  <a:lnTo>
                    <a:pt x="117" y="174"/>
                  </a:lnTo>
                  <a:lnTo>
                    <a:pt x="78" y="252"/>
                  </a:lnTo>
                  <a:lnTo>
                    <a:pt x="40" y="349"/>
                  </a:lnTo>
                  <a:lnTo>
                    <a:pt x="1" y="446"/>
                  </a:lnTo>
                  <a:lnTo>
                    <a:pt x="1" y="562"/>
                  </a:lnTo>
                  <a:lnTo>
                    <a:pt x="1" y="678"/>
                  </a:lnTo>
                  <a:lnTo>
                    <a:pt x="40" y="775"/>
                  </a:lnTo>
                  <a:lnTo>
                    <a:pt x="78" y="872"/>
                  </a:lnTo>
                  <a:lnTo>
                    <a:pt x="117" y="949"/>
                  </a:lnTo>
                  <a:lnTo>
                    <a:pt x="195" y="1027"/>
                  </a:lnTo>
                  <a:lnTo>
                    <a:pt x="272" y="1085"/>
                  </a:lnTo>
                  <a:lnTo>
                    <a:pt x="350" y="1104"/>
                  </a:lnTo>
                  <a:lnTo>
                    <a:pt x="427" y="1124"/>
                  </a:lnTo>
                  <a:lnTo>
                    <a:pt x="524" y="1104"/>
                  </a:lnTo>
                  <a:lnTo>
                    <a:pt x="602" y="1085"/>
                  </a:lnTo>
                  <a:lnTo>
                    <a:pt x="679" y="1027"/>
                  </a:lnTo>
                  <a:lnTo>
                    <a:pt x="737" y="949"/>
                  </a:lnTo>
                  <a:lnTo>
                    <a:pt x="795" y="872"/>
                  </a:lnTo>
                  <a:lnTo>
                    <a:pt x="834" y="775"/>
                  </a:lnTo>
                  <a:lnTo>
                    <a:pt x="873" y="678"/>
                  </a:lnTo>
                  <a:lnTo>
                    <a:pt x="873" y="562"/>
                  </a:lnTo>
                  <a:lnTo>
                    <a:pt x="873" y="446"/>
                  </a:lnTo>
                  <a:lnTo>
                    <a:pt x="834" y="349"/>
                  </a:lnTo>
                  <a:lnTo>
                    <a:pt x="795" y="252"/>
                  </a:lnTo>
                  <a:lnTo>
                    <a:pt x="737" y="174"/>
                  </a:lnTo>
                  <a:lnTo>
                    <a:pt x="679" y="97"/>
                  </a:lnTo>
                  <a:lnTo>
                    <a:pt x="602" y="58"/>
                  </a:lnTo>
                  <a:lnTo>
                    <a:pt x="524" y="19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1" name="Google Shape;1201;p25"/>
          <p:cNvGrpSpPr/>
          <p:nvPr/>
        </p:nvGrpSpPr>
        <p:grpSpPr>
          <a:xfrm>
            <a:off x="3346835" y="4495919"/>
            <a:ext cx="324576" cy="423874"/>
            <a:chOff x="3483100" y="4963375"/>
            <a:chExt cx="541050" cy="706575"/>
          </a:xfrm>
        </p:grpSpPr>
        <p:sp>
          <p:nvSpPr>
            <p:cNvPr id="1202" name="Google Shape;1202;p25"/>
            <p:cNvSpPr/>
            <p:nvPr/>
          </p:nvSpPr>
          <p:spPr>
            <a:xfrm>
              <a:off x="3612100" y="55889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5"/>
            <p:cNvSpPr/>
            <p:nvPr/>
          </p:nvSpPr>
          <p:spPr>
            <a:xfrm>
              <a:off x="3706400" y="5480175"/>
              <a:ext cx="199575" cy="156475"/>
            </a:xfrm>
            <a:custGeom>
              <a:avLst/>
              <a:gdLst/>
              <a:ahLst/>
              <a:cxnLst/>
              <a:rect l="l" t="t" r="r" b="b"/>
              <a:pathLst>
                <a:path w="7983" h="6259" extrusionOk="0">
                  <a:moveTo>
                    <a:pt x="814" y="1"/>
                  </a:moveTo>
                  <a:lnTo>
                    <a:pt x="562" y="59"/>
                  </a:lnTo>
                  <a:lnTo>
                    <a:pt x="349" y="117"/>
                  </a:lnTo>
                  <a:lnTo>
                    <a:pt x="155" y="175"/>
                  </a:lnTo>
                  <a:lnTo>
                    <a:pt x="0" y="233"/>
                  </a:lnTo>
                  <a:lnTo>
                    <a:pt x="136" y="350"/>
                  </a:lnTo>
                  <a:lnTo>
                    <a:pt x="329" y="543"/>
                  </a:lnTo>
                  <a:lnTo>
                    <a:pt x="853" y="1125"/>
                  </a:lnTo>
                  <a:lnTo>
                    <a:pt x="2228" y="2694"/>
                  </a:lnTo>
                  <a:lnTo>
                    <a:pt x="4049" y="4825"/>
                  </a:lnTo>
                  <a:lnTo>
                    <a:pt x="4011" y="4883"/>
                  </a:lnTo>
                  <a:lnTo>
                    <a:pt x="3933" y="4961"/>
                  </a:lnTo>
                  <a:lnTo>
                    <a:pt x="3739" y="5174"/>
                  </a:lnTo>
                  <a:lnTo>
                    <a:pt x="3468" y="5387"/>
                  </a:lnTo>
                  <a:lnTo>
                    <a:pt x="3177" y="5619"/>
                  </a:lnTo>
                  <a:lnTo>
                    <a:pt x="2654" y="6026"/>
                  </a:lnTo>
                  <a:lnTo>
                    <a:pt x="2422" y="6201"/>
                  </a:lnTo>
                  <a:lnTo>
                    <a:pt x="2674" y="6162"/>
                  </a:lnTo>
                  <a:lnTo>
                    <a:pt x="2906" y="6123"/>
                  </a:lnTo>
                  <a:lnTo>
                    <a:pt x="3332" y="6007"/>
                  </a:lnTo>
                  <a:lnTo>
                    <a:pt x="3720" y="5891"/>
                  </a:lnTo>
                  <a:lnTo>
                    <a:pt x="4030" y="5755"/>
                  </a:lnTo>
                  <a:lnTo>
                    <a:pt x="4262" y="5619"/>
                  </a:lnTo>
                  <a:lnTo>
                    <a:pt x="4456" y="5522"/>
                  </a:lnTo>
                  <a:lnTo>
                    <a:pt x="4592" y="5426"/>
                  </a:lnTo>
                  <a:lnTo>
                    <a:pt x="4921" y="5561"/>
                  </a:lnTo>
                  <a:lnTo>
                    <a:pt x="5231" y="5677"/>
                  </a:lnTo>
                  <a:lnTo>
                    <a:pt x="5812" y="5891"/>
                  </a:lnTo>
                  <a:lnTo>
                    <a:pt x="6335" y="6046"/>
                  </a:lnTo>
                  <a:lnTo>
                    <a:pt x="6781" y="6142"/>
                  </a:lnTo>
                  <a:lnTo>
                    <a:pt x="7149" y="6201"/>
                  </a:lnTo>
                  <a:lnTo>
                    <a:pt x="7440" y="6239"/>
                  </a:lnTo>
                  <a:lnTo>
                    <a:pt x="7672" y="6259"/>
                  </a:lnTo>
                  <a:lnTo>
                    <a:pt x="7440" y="6162"/>
                  </a:lnTo>
                  <a:lnTo>
                    <a:pt x="7207" y="6026"/>
                  </a:lnTo>
                  <a:lnTo>
                    <a:pt x="6994" y="5891"/>
                  </a:lnTo>
                  <a:lnTo>
                    <a:pt x="6781" y="5736"/>
                  </a:lnTo>
                  <a:lnTo>
                    <a:pt x="6452" y="5484"/>
                  </a:lnTo>
                  <a:lnTo>
                    <a:pt x="6335" y="5367"/>
                  </a:lnTo>
                  <a:lnTo>
                    <a:pt x="6704" y="5406"/>
                  </a:lnTo>
                  <a:lnTo>
                    <a:pt x="7014" y="5387"/>
                  </a:lnTo>
                  <a:lnTo>
                    <a:pt x="7304" y="5348"/>
                  </a:lnTo>
                  <a:lnTo>
                    <a:pt x="7537" y="5290"/>
                  </a:lnTo>
                  <a:lnTo>
                    <a:pt x="7730" y="5232"/>
                  </a:lnTo>
                  <a:lnTo>
                    <a:pt x="7866" y="5174"/>
                  </a:lnTo>
                  <a:lnTo>
                    <a:pt x="7982" y="5116"/>
                  </a:lnTo>
                  <a:lnTo>
                    <a:pt x="7537" y="5116"/>
                  </a:lnTo>
                  <a:lnTo>
                    <a:pt x="7052" y="5096"/>
                  </a:lnTo>
                  <a:lnTo>
                    <a:pt x="6529" y="5019"/>
                  </a:lnTo>
                  <a:lnTo>
                    <a:pt x="6025" y="4941"/>
                  </a:lnTo>
                  <a:lnTo>
                    <a:pt x="5134" y="4786"/>
                  </a:lnTo>
                  <a:lnTo>
                    <a:pt x="4669" y="4689"/>
                  </a:lnTo>
                  <a:lnTo>
                    <a:pt x="4611" y="4651"/>
                  </a:lnTo>
                  <a:lnTo>
                    <a:pt x="4476" y="4496"/>
                  </a:lnTo>
                  <a:lnTo>
                    <a:pt x="4107" y="3973"/>
                  </a:lnTo>
                  <a:lnTo>
                    <a:pt x="3623" y="3236"/>
                  </a:lnTo>
                  <a:lnTo>
                    <a:pt x="3081" y="2403"/>
                  </a:lnTo>
                  <a:lnTo>
                    <a:pt x="2093" y="834"/>
                  </a:lnTo>
                  <a:lnTo>
                    <a:pt x="1647" y="136"/>
                  </a:lnTo>
                  <a:lnTo>
                    <a:pt x="1511" y="78"/>
                  </a:lnTo>
                  <a:lnTo>
                    <a:pt x="1376" y="40"/>
                  </a:lnTo>
                  <a:lnTo>
                    <a:pt x="12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5"/>
            <p:cNvSpPr/>
            <p:nvPr/>
          </p:nvSpPr>
          <p:spPr>
            <a:xfrm>
              <a:off x="3635200" y="5471475"/>
              <a:ext cx="152575" cy="184075"/>
            </a:xfrm>
            <a:custGeom>
              <a:avLst/>
              <a:gdLst/>
              <a:ahLst/>
              <a:cxnLst/>
              <a:rect l="l" t="t" r="r" b="b"/>
              <a:pathLst>
                <a:path w="6103" h="7363" extrusionOk="0">
                  <a:moveTo>
                    <a:pt x="1008" y="0"/>
                  </a:moveTo>
                  <a:lnTo>
                    <a:pt x="853" y="19"/>
                  </a:lnTo>
                  <a:lnTo>
                    <a:pt x="698" y="39"/>
                  </a:lnTo>
                  <a:lnTo>
                    <a:pt x="562" y="78"/>
                  </a:lnTo>
                  <a:lnTo>
                    <a:pt x="426" y="116"/>
                  </a:lnTo>
                  <a:lnTo>
                    <a:pt x="194" y="213"/>
                  </a:lnTo>
                  <a:lnTo>
                    <a:pt x="58" y="310"/>
                  </a:lnTo>
                  <a:lnTo>
                    <a:pt x="0" y="349"/>
                  </a:lnTo>
                  <a:lnTo>
                    <a:pt x="465" y="1046"/>
                  </a:lnTo>
                  <a:lnTo>
                    <a:pt x="949" y="1783"/>
                  </a:lnTo>
                  <a:lnTo>
                    <a:pt x="1492" y="2654"/>
                  </a:lnTo>
                  <a:lnTo>
                    <a:pt x="2034" y="3546"/>
                  </a:lnTo>
                  <a:lnTo>
                    <a:pt x="2519" y="4359"/>
                  </a:lnTo>
                  <a:lnTo>
                    <a:pt x="2693" y="4708"/>
                  </a:lnTo>
                  <a:lnTo>
                    <a:pt x="2848" y="4999"/>
                  </a:lnTo>
                  <a:lnTo>
                    <a:pt x="2926" y="5231"/>
                  </a:lnTo>
                  <a:lnTo>
                    <a:pt x="2945" y="5309"/>
                  </a:lnTo>
                  <a:lnTo>
                    <a:pt x="2945" y="5367"/>
                  </a:lnTo>
                  <a:lnTo>
                    <a:pt x="2926" y="5483"/>
                  </a:lnTo>
                  <a:lnTo>
                    <a:pt x="2848" y="5580"/>
                  </a:lnTo>
                  <a:lnTo>
                    <a:pt x="2751" y="5696"/>
                  </a:lnTo>
                  <a:lnTo>
                    <a:pt x="2616" y="5832"/>
                  </a:lnTo>
                  <a:lnTo>
                    <a:pt x="2306" y="6064"/>
                  </a:lnTo>
                  <a:lnTo>
                    <a:pt x="1938" y="6297"/>
                  </a:lnTo>
                  <a:lnTo>
                    <a:pt x="1569" y="6490"/>
                  </a:lnTo>
                  <a:lnTo>
                    <a:pt x="1259" y="6665"/>
                  </a:lnTo>
                  <a:lnTo>
                    <a:pt x="969" y="6800"/>
                  </a:lnTo>
                  <a:lnTo>
                    <a:pt x="1163" y="6859"/>
                  </a:lnTo>
                  <a:lnTo>
                    <a:pt x="1376" y="6897"/>
                  </a:lnTo>
                  <a:lnTo>
                    <a:pt x="1763" y="6897"/>
                  </a:lnTo>
                  <a:lnTo>
                    <a:pt x="1957" y="6878"/>
                  </a:lnTo>
                  <a:lnTo>
                    <a:pt x="2151" y="6859"/>
                  </a:lnTo>
                  <a:lnTo>
                    <a:pt x="2480" y="6781"/>
                  </a:lnTo>
                  <a:lnTo>
                    <a:pt x="2771" y="6684"/>
                  </a:lnTo>
                  <a:lnTo>
                    <a:pt x="3003" y="6587"/>
                  </a:lnTo>
                  <a:lnTo>
                    <a:pt x="3197" y="6490"/>
                  </a:lnTo>
                  <a:lnTo>
                    <a:pt x="3468" y="6626"/>
                  </a:lnTo>
                  <a:lnTo>
                    <a:pt x="3759" y="6762"/>
                  </a:lnTo>
                  <a:lnTo>
                    <a:pt x="4301" y="6975"/>
                  </a:lnTo>
                  <a:lnTo>
                    <a:pt x="4786" y="7130"/>
                  </a:lnTo>
                  <a:lnTo>
                    <a:pt x="5231" y="7227"/>
                  </a:lnTo>
                  <a:lnTo>
                    <a:pt x="5599" y="7304"/>
                  </a:lnTo>
                  <a:lnTo>
                    <a:pt x="5870" y="7343"/>
                  </a:lnTo>
                  <a:lnTo>
                    <a:pt x="6103" y="7362"/>
                  </a:lnTo>
                  <a:lnTo>
                    <a:pt x="5929" y="7304"/>
                  </a:lnTo>
                  <a:lnTo>
                    <a:pt x="5774" y="7246"/>
                  </a:lnTo>
                  <a:lnTo>
                    <a:pt x="5425" y="7052"/>
                  </a:lnTo>
                  <a:lnTo>
                    <a:pt x="5134" y="6859"/>
                  </a:lnTo>
                  <a:lnTo>
                    <a:pt x="4863" y="6645"/>
                  </a:lnTo>
                  <a:lnTo>
                    <a:pt x="4631" y="6452"/>
                  </a:lnTo>
                  <a:lnTo>
                    <a:pt x="4456" y="6277"/>
                  </a:lnTo>
                  <a:lnTo>
                    <a:pt x="4301" y="6122"/>
                  </a:lnTo>
                  <a:lnTo>
                    <a:pt x="4437" y="6161"/>
                  </a:lnTo>
                  <a:lnTo>
                    <a:pt x="4572" y="6180"/>
                  </a:lnTo>
                  <a:lnTo>
                    <a:pt x="4882" y="6200"/>
                  </a:lnTo>
                  <a:lnTo>
                    <a:pt x="5173" y="6180"/>
                  </a:lnTo>
                  <a:lnTo>
                    <a:pt x="5464" y="6142"/>
                  </a:lnTo>
                  <a:lnTo>
                    <a:pt x="5929" y="6064"/>
                  </a:lnTo>
                  <a:lnTo>
                    <a:pt x="6103" y="6025"/>
                  </a:lnTo>
                  <a:lnTo>
                    <a:pt x="5870" y="6006"/>
                  </a:lnTo>
                  <a:lnTo>
                    <a:pt x="5580" y="5967"/>
                  </a:lnTo>
                  <a:lnTo>
                    <a:pt x="5250" y="5890"/>
                  </a:lnTo>
                  <a:lnTo>
                    <a:pt x="4902" y="5793"/>
                  </a:lnTo>
                  <a:lnTo>
                    <a:pt x="4572" y="5696"/>
                  </a:lnTo>
                  <a:lnTo>
                    <a:pt x="4262" y="5580"/>
                  </a:lnTo>
                  <a:lnTo>
                    <a:pt x="3991" y="5464"/>
                  </a:lnTo>
                  <a:lnTo>
                    <a:pt x="3797" y="5367"/>
                  </a:lnTo>
                  <a:lnTo>
                    <a:pt x="3759" y="5328"/>
                  </a:lnTo>
                  <a:lnTo>
                    <a:pt x="3720" y="5270"/>
                  </a:lnTo>
                  <a:lnTo>
                    <a:pt x="3604" y="5095"/>
                  </a:lnTo>
                  <a:lnTo>
                    <a:pt x="3487" y="4824"/>
                  </a:lnTo>
                  <a:lnTo>
                    <a:pt x="3332" y="4514"/>
                  </a:lnTo>
                  <a:lnTo>
                    <a:pt x="3042" y="3739"/>
                  </a:lnTo>
                  <a:lnTo>
                    <a:pt x="2712" y="2867"/>
                  </a:lnTo>
                  <a:lnTo>
                    <a:pt x="2170" y="1259"/>
                  </a:lnTo>
                  <a:lnTo>
                    <a:pt x="1938" y="543"/>
                  </a:lnTo>
                  <a:lnTo>
                    <a:pt x="1783" y="368"/>
                  </a:lnTo>
                  <a:lnTo>
                    <a:pt x="1647" y="233"/>
                  </a:lnTo>
                  <a:lnTo>
                    <a:pt x="1492" y="116"/>
                  </a:lnTo>
                  <a:lnTo>
                    <a:pt x="1337" y="58"/>
                  </a:lnTo>
                  <a:lnTo>
                    <a:pt x="1163" y="19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5"/>
            <p:cNvSpPr/>
            <p:nvPr/>
          </p:nvSpPr>
          <p:spPr>
            <a:xfrm>
              <a:off x="3683150" y="5443375"/>
              <a:ext cx="128375" cy="54275"/>
            </a:xfrm>
            <a:custGeom>
              <a:avLst/>
              <a:gdLst/>
              <a:ahLst/>
              <a:cxnLst/>
              <a:rect l="l" t="t" r="r" b="b"/>
              <a:pathLst>
                <a:path w="5135" h="2171" extrusionOk="0">
                  <a:moveTo>
                    <a:pt x="3468" y="0"/>
                  </a:moveTo>
                  <a:lnTo>
                    <a:pt x="2984" y="20"/>
                  </a:lnTo>
                  <a:lnTo>
                    <a:pt x="2499" y="59"/>
                  </a:lnTo>
                  <a:lnTo>
                    <a:pt x="1996" y="97"/>
                  </a:lnTo>
                  <a:lnTo>
                    <a:pt x="1531" y="155"/>
                  </a:lnTo>
                  <a:lnTo>
                    <a:pt x="1085" y="233"/>
                  </a:lnTo>
                  <a:lnTo>
                    <a:pt x="698" y="310"/>
                  </a:lnTo>
                  <a:lnTo>
                    <a:pt x="388" y="407"/>
                  </a:lnTo>
                  <a:lnTo>
                    <a:pt x="155" y="523"/>
                  </a:lnTo>
                  <a:lnTo>
                    <a:pt x="78" y="562"/>
                  </a:lnTo>
                  <a:lnTo>
                    <a:pt x="20" y="620"/>
                  </a:lnTo>
                  <a:lnTo>
                    <a:pt x="0" y="678"/>
                  </a:lnTo>
                  <a:lnTo>
                    <a:pt x="20" y="737"/>
                  </a:lnTo>
                  <a:lnTo>
                    <a:pt x="78" y="853"/>
                  </a:lnTo>
                  <a:lnTo>
                    <a:pt x="175" y="969"/>
                  </a:lnTo>
                  <a:lnTo>
                    <a:pt x="271" y="1085"/>
                  </a:lnTo>
                  <a:lnTo>
                    <a:pt x="407" y="1221"/>
                  </a:lnTo>
                  <a:lnTo>
                    <a:pt x="562" y="1337"/>
                  </a:lnTo>
                  <a:lnTo>
                    <a:pt x="717" y="1453"/>
                  </a:lnTo>
                  <a:lnTo>
                    <a:pt x="1085" y="1667"/>
                  </a:lnTo>
                  <a:lnTo>
                    <a:pt x="1492" y="1860"/>
                  </a:lnTo>
                  <a:lnTo>
                    <a:pt x="1918" y="2015"/>
                  </a:lnTo>
                  <a:lnTo>
                    <a:pt x="2131" y="2073"/>
                  </a:lnTo>
                  <a:lnTo>
                    <a:pt x="2344" y="2132"/>
                  </a:lnTo>
                  <a:lnTo>
                    <a:pt x="2558" y="2151"/>
                  </a:lnTo>
                  <a:lnTo>
                    <a:pt x="2751" y="2170"/>
                  </a:lnTo>
                  <a:lnTo>
                    <a:pt x="2945" y="2151"/>
                  </a:lnTo>
                  <a:lnTo>
                    <a:pt x="3158" y="2112"/>
                  </a:lnTo>
                  <a:lnTo>
                    <a:pt x="3371" y="2015"/>
                  </a:lnTo>
                  <a:lnTo>
                    <a:pt x="3565" y="1899"/>
                  </a:lnTo>
                  <a:lnTo>
                    <a:pt x="3778" y="1763"/>
                  </a:lnTo>
                  <a:lnTo>
                    <a:pt x="3972" y="1608"/>
                  </a:lnTo>
                  <a:lnTo>
                    <a:pt x="4166" y="1453"/>
                  </a:lnTo>
                  <a:lnTo>
                    <a:pt x="4340" y="1279"/>
                  </a:lnTo>
                  <a:lnTo>
                    <a:pt x="4669" y="950"/>
                  </a:lnTo>
                  <a:lnTo>
                    <a:pt x="4921" y="659"/>
                  </a:lnTo>
                  <a:lnTo>
                    <a:pt x="5134" y="368"/>
                  </a:lnTo>
                  <a:lnTo>
                    <a:pt x="5134" y="310"/>
                  </a:lnTo>
                  <a:lnTo>
                    <a:pt x="5096" y="252"/>
                  </a:lnTo>
                  <a:lnTo>
                    <a:pt x="5018" y="194"/>
                  </a:lnTo>
                  <a:lnTo>
                    <a:pt x="4921" y="155"/>
                  </a:lnTo>
                  <a:lnTo>
                    <a:pt x="4805" y="117"/>
                  </a:lnTo>
                  <a:lnTo>
                    <a:pt x="4669" y="78"/>
                  </a:lnTo>
                  <a:lnTo>
                    <a:pt x="4321" y="39"/>
                  </a:lnTo>
                  <a:lnTo>
                    <a:pt x="3933" y="20"/>
                  </a:lnTo>
                  <a:lnTo>
                    <a:pt x="34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5"/>
            <p:cNvSpPr/>
            <p:nvPr/>
          </p:nvSpPr>
          <p:spPr>
            <a:xfrm>
              <a:off x="3613400" y="5424975"/>
              <a:ext cx="118675" cy="72675"/>
            </a:xfrm>
            <a:custGeom>
              <a:avLst/>
              <a:gdLst/>
              <a:ahLst/>
              <a:cxnLst/>
              <a:rect l="l" t="t" r="r" b="b"/>
              <a:pathLst>
                <a:path w="4747" h="2907" extrusionOk="0">
                  <a:moveTo>
                    <a:pt x="39" y="0"/>
                  </a:moveTo>
                  <a:lnTo>
                    <a:pt x="20" y="116"/>
                  </a:lnTo>
                  <a:lnTo>
                    <a:pt x="0" y="368"/>
                  </a:lnTo>
                  <a:lnTo>
                    <a:pt x="20" y="543"/>
                  </a:lnTo>
                  <a:lnTo>
                    <a:pt x="20" y="736"/>
                  </a:lnTo>
                  <a:lnTo>
                    <a:pt x="58" y="950"/>
                  </a:lnTo>
                  <a:lnTo>
                    <a:pt x="117" y="1163"/>
                  </a:lnTo>
                  <a:lnTo>
                    <a:pt x="194" y="1395"/>
                  </a:lnTo>
                  <a:lnTo>
                    <a:pt x="291" y="1628"/>
                  </a:lnTo>
                  <a:lnTo>
                    <a:pt x="446" y="1860"/>
                  </a:lnTo>
                  <a:lnTo>
                    <a:pt x="620" y="2093"/>
                  </a:lnTo>
                  <a:lnTo>
                    <a:pt x="853" y="2286"/>
                  </a:lnTo>
                  <a:lnTo>
                    <a:pt x="1124" y="2480"/>
                  </a:lnTo>
                  <a:lnTo>
                    <a:pt x="1279" y="2558"/>
                  </a:lnTo>
                  <a:lnTo>
                    <a:pt x="1434" y="2635"/>
                  </a:lnTo>
                  <a:lnTo>
                    <a:pt x="1628" y="2713"/>
                  </a:lnTo>
                  <a:lnTo>
                    <a:pt x="1821" y="2771"/>
                  </a:lnTo>
                  <a:lnTo>
                    <a:pt x="2015" y="2829"/>
                  </a:lnTo>
                  <a:lnTo>
                    <a:pt x="2209" y="2868"/>
                  </a:lnTo>
                  <a:lnTo>
                    <a:pt x="2383" y="2887"/>
                  </a:lnTo>
                  <a:lnTo>
                    <a:pt x="2558" y="2906"/>
                  </a:lnTo>
                  <a:lnTo>
                    <a:pt x="2887" y="2887"/>
                  </a:lnTo>
                  <a:lnTo>
                    <a:pt x="3178" y="2848"/>
                  </a:lnTo>
                  <a:lnTo>
                    <a:pt x="3449" y="2771"/>
                  </a:lnTo>
                  <a:lnTo>
                    <a:pt x="3681" y="2654"/>
                  </a:lnTo>
                  <a:lnTo>
                    <a:pt x="3894" y="2519"/>
                  </a:lnTo>
                  <a:lnTo>
                    <a:pt x="4088" y="2383"/>
                  </a:lnTo>
                  <a:lnTo>
                    <a:pt x="4243" y="2228"/>
                  </a:lnTo>
                  <a:lnTo>
                    <a:pt x="4379" y="2073"/>
                  </a:lnTo>
                  <a:lnTo>
                    <a:pt x="4495" y="1938"/>
                  </a:lnTo>
                  <a:lnTo>
                    <a:pt x="4592" y="1802"/>
                  </a:lnTo>
                  <a:lnTo>
                    <a:pt x="4708" y="1589"/>
                  </a:lnTo>
                  <a:lnTo>
                    <a:pt x="4747" y="1511"/>
                  </a:lnTo>
                  <a:lnTo>
                    <a:pt x="4747" y="1414"/>
                  </a:lnTo>
                  <a:lnTo>
                    <a:pt x="4728" y="1318"/>
                  </a:lnTo>
                  <a:lnTo>
                    <a:pt x="4669" y="1240"/>
                  </a:lnTo>
                  <a:lnTo>
                    <a:pt x="4592" y="1163"/>
                  </a:lnTo>
                  <a:lnTo>
                    <a:pt x="4495" y="1066"/>
                  </a:lnTo>
                  <a:lnTo>
                    <a:pt x="4379" y="988"/>
                  </a:lnTo>
                  <a:lnTo>
                    <a:pt x="4088" y="833"/>
                  </a:lnTo>
                  <a:lnTo>
                    <a:pt x="3739" y="698"/>
                  </a:lnTo>
                  <a:lnTo>
                    <a:pt x="3352" y="581"/>
                  </a:lnTo>
                  <a:lnTo>
                    <a:pt x="2926" y="465"/>
                  </a:lnTo>
                  <a:lnTo>
                    <a:pt x="2480" y="349"/>
                  </a:lnTo>
                  <a:lnTo>
                    <a:pt x="1589" y="194"/>
                  </a:lnTo>
                  <a:lnTo>
                    <a:pt x="814" y="78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5"/>
            <p:cNvSpPr/>
            <p:nvPr/>
          </p:nvSpPr>
          <p:spPr>
            <a:xfrm>
              <a:off x="3869625" y="5195875"/>
              <a:ext cx="102225" cy="186000"/>
            </a:xfrm>
            <a:custGeom>
              <a:avLst/>
              <a:gdLst/>
              <a:ahLst/>
              <a:cxnLst/>
              <a:rect l="l" t="t" r="r" b="b"/>
              <a:pathLst>
                <a:path w="4089" h="7440" extrusionOk="0">
                  <a:moveTo>
                    <a:pt x="1453" y="0"/>
                  </a:moveTo>
                  <a:lnTo>
                    <a:pt x="1259" y="20"/>
                  </a:lnTo>
                  <a:lnTo>
                    <a:pt x="1104" y="78"/>
                  </a:lnTo>
                  <a:lnTo>
                    <a:pt x="969" y="175"/>
                  </a:lnTo>
                  <a:lnTo>
                    <a:pt x="853" y="271"/>
                  </a:lnTo>
                  <a:lnTo>
                    <a:pt x="736" y="407"/>
                  </a:lnTo>
                  <a:lnTo>
                    <a:pt x="640" y="562"/>
                  </a:lnTo>
                  <a:lnTo>
                    <a:pt x="562" y="736"/>
                  </a:lnTo>
                  <a:lnTo>
                    <a:pt x="504" y="911"/>
                  </a:lnTo>
                  <a:lnTo>
                    <a:pt x="446" y="1124"/>
                  </a:lnTo>
                  <a:lnTo>
                    <a:pt x="407" y="1337"/>
                  </a:lnTo>
                  <a:lnTo>
                    <a:pt x="349" y="1821"/>
                  </a:lnTo>
                  <a:lnTo>
                    <a:pt x="330" y="2344"/>
                  </a:lnTo>
                  <a:lnTo>
                    <a:pt x="330" y="2887"/>
                  </a:lnTo>
                  <a:lnTo>
                    <a:pt x="349" y="4030"/>
                  </a:lnTo>
                  <a:lnTo>
                    <a:pt x="368" y="4573"/>
                  </a:lnTo>
                  <a:lnTo>
                    <a:pt x="368" y="5115"/>
                  </a:lnTo>
                  <a:lnTo>
                    <a:pt x="349" y="5619"/>
                  </a:lnTo>
                  <a:lnTo>
                    <a:pt x="291" y="6064"/>
                  </a:lnTo>
                  <a:lnTo>
                    <a:pt x="271" y="6277"/>
                  </a:lnTo>
                  <a:lnTo>
                    <a:pt x="213" y="6471"/>
                  </a:lnTo>
                  <a:lnTo>
                    <a:pt x="155" y="6646"/>
                  </a:lnTo>
                  <a:lnTo>
                    <a:pt x="78" y="6801"/>
                  </a:lnTo>
                  <a:lnTo>
                    <a:pt x="20" y="6936"/>
                  </a:lnTo>
                  <a:lnTo>
                    <a:pt x="0" y="7052"/>
                  </a:lnTo>
                  <a:lnTo>
                    <a:pt x="0" y="7149"/>
                  </a:lnTo>
                  <a:lnTo>
                    <a:pt x="20" y="7246"/>
                  </a:lnTo>
                  <a:lnTo>
                    <a:pt x="78" y="7304"/>
                  </a:lnTo>
                  <a:lnTo>
                    <a:pt x="155" y="7362"/>
                  </a:lnTo>
                  <a:lnTo>
                    <a:pt x="252" y="7401"/>
                  </a:lnTo>
                  <a:lnTo>
                    <a:pt x="368" y="7440"/>
                  </a:lnTo>
                  <a:lnTo>
                    <a:pt x="659" y="7440"/>
                  </a:lnTo>
                  <a:lnTo>
                    <a:pt x="833" y="7421"/>
                  </a:lnTo>
                  <a:lnTo>
                    <a:pt x="1008" y="7382"/>
                  </a:lnTo>
                  <a:lnTo>
                    <a:pt x="1201" y="7343"/>
                  </a:lnTo>
                  <a:lnTo>
                    <a:pt x="1395" y="7266"/>
                  </a:lnTo>
                  <a:lnTo>
                    <a:pt x="1608" y="7188"/>
                  </a:lnTo>
                  <a:lnTo>
                    <a:pt x="1802" y="7111"/>
                  </a:lnTo>
                  <a:lnTo>
                    <a:pt x="2015" y="6994"/>
                  </a:lnTo>
                  <a:lnTo>
                    <a:pt x="2228" y="6878"/>
                  </a:lnTo>
                  <a:lnTo>
                    <a:pt x="2441" y="6742"/>
                  </a:lnTo>
                  <a:lnTo>
                    <a:pt x="2635" y="6607"/>
                  </a:lnTo>
                  <a:lnTo>
                    <a:pt x="2848" y="6452"/>
                  </a:lnTo>
                  <a:lnTo>
                    <a:pt x="3042" y="6277"/>
                  </a:lnTo>
                  <a:lnTo>
                    <a:pt x="3216" y="6084"/>
                  </a:lnTo>
                  <a:lnTo>
                    <a:pt x="3391" y="5890"/>
                  </a:lnTo>
                  <a:lnTo>
                    <a:pt x="3546" y="5677"/>
                  </a:lnTo>
                  <a:lnTo>
                    <a:pt x="3681" y="5444"/>
                  </a:lnTo>
                  <a:lnTo>
                    <a:pt x="3817" y="5212"/>
                  </a:lnTo>
                  <a:lnTo>
                    <a:pt x="3914" y="4960"/>
                  </a:lnTo>
                  <a:lnTo>
                    <a:pt x="3991" y="4708"/>
                  </a:lnTo>
                  <a:lnTo>
                    <a:pt x="4049" y="4437"/>
                  </a:lnTo>
                  <a:lnTo>
                    <a:pt x="4088" y="4146"/>
                  </a:lnTo>
                  <a:lnTo>
                    <a:pt x="4088" y="3856"/>
                  </a:lnTo>
                  <a:lnTo>
                    <a:pt x="4069" y="3565"/>
                  </a:lnTo>
                  <a:lnTo>
                    <a:pt x="4049" y="3274"/>
                  </a:lnTo>
                  <a:lnTo>
                    <a:pt x="4011" y="3003"/>
                  </a:lnTo>
                  <a:lnTo>
                    <a:pt x="3952" y="2751"/>
                  </a:lnTo>
                  <a:lnTo>
                    <a:pt x="3894" y="2519"/>
                  </a:lnTo>
                  <a:lnTo>
                    <a:pt x="3817" y="2306"/>
                  </a:lnTo>
                  <a:lnTo>
                    <a:pt x="3739" y="2093"/>
                  </a:lnTo>
                  <a:lnTo>
                    <a:pt x="3642" y="1880"/>
                  </a:lnTo>
                  <a:lnTo>
                    <a:pt x="3429" y="1531"/>
                  </a:lnTo>
                  <a:lnTo>
                    <a:pt x="3216" y="1221"/>
                  </a:lnTo>
                  <a:lnTo>
                    <a:pt x="2984" y="950"/>
                  </a:lnTo>
                  <a:lnTo>
                    <a:pt x="2732" y="717"/>
                  </a:lnTo>
                  <a:lnTo>
                    <a:pt x="2499" y="523"/>
                  </a:lnTo>
                  <a:lnTo>
                    <a:pt x="2267" y="368"/>
                  </a:lnTo>
                  <a:lnTo>
                    <a:pt x="2034" y="233"/>
                  </a:lnTo>
                  <a:lnTo>
                    <a:pt x="1841" y="136"/>
                  </a:lnTo>
                  <a:lnTo>
                    <a:pt x="1550" y="20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5"/>
            <p:cNvSpPr/>
            <p:nvPr/>
          </p:nvSpPr>
          <p:spPr>
            <a:xfrm>
              <a:off x="3778550" y="4963375"/>
              <a:ext cx="53800" cy="81875"/>
            </a:xfrm>
            <a:custGeom>
              <a:avLst/>
              <a:gdLst/>
              <a:ahLst/>
              <a:cxnLst/>
              <a:rect l="l" t="t" r="r" b="b"/>
              <a:pathLst>
                <a:path w="2152" h="3275" extrusionOk="0">
                  <a:moveTo>
                    <a:pt x="640" y="1"/>
                  </a:moveTo>
                  <a:lnTo>
                    <a:pt x="505" y="20"/>
                  </a:lnTo>
                  <a:lnTo>
                    <a:pt x="388" y="59"/>
                  </a:lnTo>
                  <a:lnTo>
                    <a:pt x="291" y="117"/>
                  </a:lnTo>
                  <a:lnTo>
                    <a:pt x="214" y="194"/>
                  </a:lnTo>
                  <a:lnTo>
                    <a:pt x="136" y="291"/>
                  </a:lnTo>
                  <a:lnTo>
                    <a:pt x="78" y="408"/>
                  </a:lnTo>
                  <a:lnTo>
                    <a:pt x="40" y="524"/>
                  </a:lnTo>
                  <a:lnTo>
                    <a:pt x="20" y="659"/>
                  </a:lnTo>
                  <a:lnTo>
                    <a:pt x="1" y="814"/>
                  </a:lnTo>
                  <a:lnTo>
                    <a:pt x="20" y="1124"/>
                  </a:lnTo>
                  <a:lnTo>
                    <a:pt x="59" y="1454"/>
                  </a:lnTo>
                  <a:lnTo>
                    <a:pt x="156" y="1783"/>
                  </a:lnTo>
                  <a:lnTo>
                    <a:pt x="272" y="2112"/>
                  </a:lnTo>
                  <a:lnTo>
                    <a:pt x="408" y="2422"/>
                  </a:lnTo>
                  <a:lnTo>
                    <a:pt x="582" y="2694"/>
                  </a:lnTo>
                  <a:lnTo>
                    <a:pt x="756" y="2946"/>
                  </a:lnTo>
                  <a:lnTo>
                    <a:pt x="853" y="3042"/>
                  </a:lnTo>
                  <a:lnTo>
                    <a:pt x="950" y="3120"/>
                  </a:lnTo>
                  <a:lnTo>
                    <a:pt x="1047" y="3197"/>
                  </a:lnTo>
                  <a:lnTo>
                    <a:pt x="1125" y="3236"/>
                  </a:lnTo>
                  <a:lnTo>
                    <a:pt x="1221" y="3275"/>
                  </a:lnTo>
                  <a:lnTo>
                    <a:pt x="1318" y="3275"/>
                  </a:lnTo>
                  <a:lnTo>
                    <a:pt x="1396" y="3159"/>
                  </a:lnTo>
                  <a:lnTo>
                    <a:pt x="1590" y="2868"/>
                  </a:lnTo>
                  <a:lnTo>
                    <a:pt x="1706" y="2655"/>
                  </a:lnTo>
                  <a:lnTo>
                    <a:pt x="1841" y="2422"/>
                  </a:lnTo>
                  <a:lnTo>
                    <a:pt x="1938" y="2171"/>
                  </a:lnTo>
                  <a:lnTo>
                    <a:pt x="2035" y="1919"/>
                  </a:lnTo>
                  <a:lnTo>
                    <a:pt x="2113" y="1647"/>
                  </a:lnTo>
                  <a:lnTo>
                    <a:pt x="2151" y="1376"/>
                  </a:lnTo>
                  <a:lnTo>
                    <a:pt x="2151" y="1241"/>
                  </a:lnTo>
                  <a:lnTo>
                    <a:pt x="2151" y="1105"/>
                  </a:lnTo>
                  <a:lnTo>
                    <a:pt x="2113" y="969"/>
                  </a:lnTo>
                  <a:lnTo>
                    <a:pt x="2093" y="834"/>
                  </a:lnTo>
                  <a:lnTo>
                    <a:pt x="2035" y="718"/>
                  </a:lnTo>
                  <a:lnTo>
                    <a:pt x="1958" y="601"/>
                  </a:lnTo>
                  <a:lnTo>
                    <a:pt x="1880" y="485"/>
                  </a:lnTo>
                  <a:lnTo>
                    <a:pt x="1783" y="388"/>
                  </a:lnTo>
                  <a:lnTo>
                    <a:pt x="1648" y="291"/>
                  </a:lnTo>
                  <a:lnTo>
                    <a:pt x="1512" y="214"/>
                  </a:lnTo>
                  <a:lnTo>
                    <a:pt x="1338" y="136"/>
                  </a:lnTo>
                  <a:lnTo>
                    <a:pt x="1163" y="59"/>
                  </a:lnTo>
                  <a:lnTo>
                    <a:pt x="970" y="2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5"/>
            <p:cNvSpPr/>
            <p:nvPr/>
          </p:nvSpPr>
          <p:spPr>
            <a:xfrm>
              <a:off x="3757725" y="5003100"/>
              <a:ext cx="45550" cy="33450"/>
            </a:xfrm>
            <a:custGeom>
              <a:avLst/>
              <a:gdLst/>
              <a:ahLst/>
              <a:cxnLst/>
              <a:rect l="l" t="t" r="r" b="b"/>
              <a:pathLst>
                <a:path w="1822" h="1338" extrusionOk="0">
                  <a:moveTo>
                    <a:pt x="659" y="0"/>
                  </a:moveTo>
                  <a:lnTo>
                    <a:pt x="485" y="39"/>
                  </a:lnTo>
                  <a:lnTo>
                    <a:pt x="311" y="97"/>
                  </a:lnTo>
                  <a:lnTo>
                    <a:pt x="175" y="175"/>
                  </a:lnTo>
                  <a:lnTo>
                    <a:pt x="78" y="252"/>
                  </a:lnTo>
                  <a:lnTo>
                    <a:pt x="20" y="349"/>
                  </a:lnTo>
                  <a:lnTo>
                    <a:pt x="1" y="446"/>
                  </a:lnTo>
                  <a:lnTo>
                    <a:pt x="1" y="543"/>
                  </a:lnTo>
                  <a:lnTo>
                    <a:pt x="59" y="640"/>
                  </a:lnTo>
                  <a:lnTo>
                    <a:pt x="136" y="756"/>
                  </a:lnTo>
                  <a:lnTo>
                    <a:pt x="233" y="853"/>
                  </a:lnTo>
                  <a:lnTo>
                    <a:pt x="369" y="950"/>
                  </a:lnTo>
                  <a:lnTo>
                    <a:pt x="543" y="1047"/>
                  </a:lnTo>
                  <a:lnTo>
                    <a:pt x="737" y="1124"/>
                  </a:lnTo>
                  <a:lnTo>
                    <a:pt x="969" y="1202"/>
                  </a:lnTo>
                  <a:lnTo>
                    <a:pt x="1221" y="1260"/>
                  </a:lnTo>
                  <a:lnTo>
                    <a:pt x="1512" y="1318"/>
                  </a:lnTo>
                  <a:lnTo>
                    <a:pt x="1822" y="1337"/>
                  </a:lnTo>
                  <a:lnTo>
                    <a:pt x="1744" y="1105"/>
                  </a:lnTo>
                  <a:lnTo>
                    <a:pt x="1667" y="853"/>
                  </a:lnTo>
                  <a:lnTo>
                    <a:pt x="1531" y="582"/>
                  </a:lnTo>
                  <a:lnTo>
                    <a:pt x="1434" y="446"/>
                  </a:lnTo>
                  <a:lnTo>
                    <a:pt x="1338" y="330"/>
                  </a:lnTo>
                  <a:lnTo>
                    <a:pt x="1241" y="213"/>
                  </a:lnTo>
                  <a:lnTo>
                    <a:pt x="1105" y="117"/>
                  </a:lnTo>
                  <a:lnTo>
                    <a:pt x="969" y="58"/>
                  </a:lnTo>
                  <a:lnTo>
                    <a:pt x="814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5"/>
            <p:cNvSpPr/>
            <p:nvPr/>
          </p:nvSpPr>
          <p:spPr>
            <a:xfrm>
              <a:off x="3529600" y="5028275"/>
              <a:ext cx="426750" cy="452900"/>
            </a:xfrm>
            <a:custGeom>
              <a:avLst/>
              <a:gdLst/>
              <a:ahLst/>
              <a:cxnLst/>
              <a:rect l="l" t="t" r="r" b="b"/>
              <a:pathLst>
                <a:path w="17070" h="18116" extrusionOk="0">
                  <a:moveTo>
                    <a:pt x="11722" y="1"/>
                  </a:moveTo>
                  <a:lnTo>
                    <a:pt x="11393" y="40"/>
                  </a:lnTo>
                  <a:lnTo>
                    <a:pt x="11083" y="78"/>
                  </a:lnTo>
                  <a:lnTo>
                    <a:pt x="10792" y="156"/>
                  </a:lnTo>
                  <a:lnTo>
                    <a:pt x="10521" y="253"/>
                  </a:lnTo>
                  <a:lnTo>
                    <a:pt x="10269" y="369"/>
                  </a:lnTo>
                  <a:lnTo>
                    <a:pt x="10017" y="485"/>
                  </a:lnTo>
                  <a:lnTo>
                    <a:pt x="9804" y="621"/>
                  </a:lnTo>
                  <a:lnTo>
                    <a:pt x="9591" y="776"/>
                  </a:lnTo>
                  <a:lnTo>
                    <a:pt x="9397" y="931"/>
                  </a:lnTo>
                  <a:lnTo>
                    <a:pt x="9223" y="1105"/>
                  </a:lnTo>
                  <a:lnTo>
                    <a:pt x="9068" y="1279"/>
                  </a:lnTo>
                  <a:lnTo>
                    <a:pt x="8913" y="1454"/>
                  </a:lnTo>
                  <a:lnTo>
                    <a:pt x="8661" y="1841"/>
                  </a:lnTo>
                  <a:lnTo>
                    <a:pt x="8428" y="2209"/>
                  </a:lnTo>
                  <a:lnTo>
                    <a:pt x="8235" y="2597"/>
                  </a:lnTo>
                  <a:lnTo>
                    <a:pt x="8080" y="2946"/>
                  </a:lnTo>
                  <a:lnTo>
                    <a:pt x="7944" y="3275"/>
                  </a:lnTo>
                  <a:lnTo>
                    <a:pt x="7828" y="3566"/>
                  </a:lnTo>
                  <a:lnTo>
                    <a:pt x="7711" y="3798"/>
                  </a:lnTo>
                  <a:lnTo>
                    <a:pt x="7382" y="4360"/>
                  </a:lnTo>
                  <a:lnTo>
                    <a:pt x="6801" y="5232"/>
                  </a:lnTo>
                  <a:lnTo>
                    <a:pt x="6007" y="6356"/>
                  </a:lnTo>
                  <a:lnTo>
                    <a:pt x="5561" y="6975"/>
                  </a:lnTo>
                  <a:lnTo>
                    <a:pt x="5057" y="7634"/>
                  </a:lnTo>
                  <a:lnTo>
                    <a:pt x="4534" y="8312"/>
                  </a:lnTo>
                  <a:lnTo>
                    <a:pt x="3972" y="8990"/>
                  </a:lnTo>
                  <a:lnTo>
                    <a:pt x="3391" y="9688"/>
                  </a:lnTo>
                  <a:lnTo>
                    <a:pt x="2771" y="10385"/>
                  </a:lnTo>
                  <a:lnTo>
                    <a:pt x="2170" y="11044"/>
                  </a:lnTo>
                  <a:lnTo>
                    <a:pt x="1531" y="11703"/>
                  </a:lnTo>
                  <a:lnTo>
                    <a:pt x="892" y="12323"/>
                  </a:lnTo>
                  <a:lnTo>
                    <a:pt x="252" y="12904"/>
                  </a:lnTo>
                  <a:lnTo>
                    <a:pt x="194" y="12981"/>
                  </a:lnTo>
                  <a:lnTo>
                    <a:pt x="156" y="13078"/>
                  </a:lnTo>
                  <a:lnTo>
                    <a:pt x="97" y="13214"/>
                  </a:lnTo>
                  <a:lnTo>
                    <a:pt x="39" y="13369"/>
                  </a:lnTo>
                  <a:lnTo>
                    <a:pt x="1" y="13563"/>
                  </a:lnTo>
                  <a:lnTo>
                    <a:pt x="1" y="13756"/>
                  </a:lnTo>
                  <a:lnTo>
                    <a:pt x="20" y="13970"/>
                  </a:lnTo>
                  <a:lnTo>
                    <a:pt x="97" y="14202"/>
                  </a:lnTo>
                  <a:lnTo>
                    <a:pt x="156" y="14318"/>
                  </a:lnTo>
                  <a:lnTo>
                    <a:pt x="233" y="14454"/>
                  </a:lnTo>
                  <a:lnTo>
                    <a:pt x="311" y="14570"/>
                  </a:lnTo>
                  <a:lnTo>
                    <a:pt x="407" y="14686"/>
                  </a:lnTo>
                  <a:lnTo>
                    <a:pt x="543" y="14803"/>
                  </a:lnTo>
                  <a:lnTo>
                    <a:pt x="679" y="14938"/>
                  </a:lnTo>
                  <a:lnTo>
                    <a:pt x="834" y="15054"/>
                  </a:lnTo>
                  <a:lnTo>
                    <a:pt x="1027" y="15171"/>
                  </a:lnTo>
                  <a:lnTo>
                    <a:pt x="1241" y="15287"/>
                  </a:lnTo>
                  <a:lnTo>
                    <a:pt x="1473" y="15403"/>
                  </a:lnTo>
                  <a:lnTo>
                    <a:pt x="1725" y="15519"/>
                  </a:lnTo>
                  <a:lnTo>
                    <a:pt x="2015" y="15616"/>
                  </a:lnTo>
                  <a:lnTo>
                    <a:pt x="2325" y="15733"/>
                  </a:lnTo>
                  <a:lnTo>
                    <a:pt x="2674" y="15829"/>
                  </a:lnTo>
                  <a:lnTo>
                    <a:pt x="2752" y="15946"/>
                  </a:lnTo>
                  <a:lnTo>
                    <a:pt x="2849" y="16062"/>
                  </a:lnTo>
                  <a:lnTo>
                    <a:pt x="3004" y="16236"/>
                  </a:lnTo>
                  <a:lnTo>
                    <a:pt x="3197" y="16430"/>
                  </a:lnTo>
                  <a:lnTo>
                    <a:pt x="3430" y="16643"/>
                  </a:lnTo>
                  <a:lnTo>
                    <a:pt x="3720" y="16876"/>
                  </a:lnTo>
                  <a:lnTo>
                    <a:pt x="4069" y="17089"/>
                  </a:lnTo>
                  <a:lnTo>
                    <a:pt x="4457" y="17321"/>
                  </a:lnTo>
                  <a:lnTo>
                    <a:pt x="4922" y="17534"/>
                  </a:lnTo>
                  <a:lnTo>
                    <a:pt x="5425" y="17728"/>
                  </a:lnTo>
                  <a:lnTo>
                    <a:pt x="5697" y="17806"/>
                  </a:lnTo>
                  <a:lnTo>
                    <a:pt x="5987" y="17883"/>
                  </a:lnTo>
                  <a:lnTo>
                    <a:pt x="6297" y="17961"/>
                  </a:lnTo>
                  <a:lnTo>
                    <a:pt x="6607" y="18019"/>
                  </a:lnTo>
                  <a:lnTo>
                    <a:pt x="6956" y="18057"/>
                  </a:lnTo>
                  <a:lnTo>
                    <a:pt x="7305" y="18096"/>
                  </a:lnTo>
                  <a:lnTo>
                    <a:pt x="7673" y="18116"/>
                  </a:lnTo>
                  <a:lnTo>
                    <a:pt x="8060" y="18116"/>
                  </a:lnTo>
                  <a:lnTo>
                    <a:pt x="8448" y="18096"/>
                  </a:lnTo>
                  <a:lnTo>
                    <a:pt x="8874" y="18077"/>
                  </a:lnTo>
                  <a:lnTo>
                    <a:pt x="9281" y="18019"/>
                  </a:lnTo>
                  <a:lnTo>
                    <a:pt x="9688" y="17961"/>
                  </a:lnTo>
                  <a:lnTo>
                    <a:pt x="10075" y="17883"/>
                  </a:lnTo>
                  <a:lnTo>
                    <a:pt x="10443" y="17786"/>
                  </a:lnTo>
                  <a:lnTo>
                    <a:pt x="10792" y="17670"/>
                  </a:lnTo>
                  <a:lnTo>
                    <a:pt x="11141" y="17534"/>
                  </a:lnTo>
                  <a:lnTo>
                    <a:pt x="11451" y="17399"/>
                  </a:lnTo>
                  <a:lnTo>
                    <a:pt x="11761" y="17244"/>
                  </a:lnTo>
                  <a:lnTo>
                    <a:pt x="12071" y="17069"/>
                  </a:lnTo>
                  <a:lnTo>
                    <a:pt x="12342" y="16876"/>
                  </a:lnTo>
                  <a:lnTo>
                    <a:pt x="12613" y="16682"/>
                  </a:lnTo>
                  <a:lnTo>
                    <a:pt x="12865" y="16488"/>
                  </a:lnTo>
                  <a:lnTo>
                    <a:pt x="13117" y="16256"/>
                  </a:lnTo>
                  <a:lnTo>
                    <a:pt x="13349" y="16043"/>
                  </a:lnTo>
                  <a:lnTo>
                    <a:pt x="13562" y="15810"/>
                  </a:lnTo>
                  <a:lnTo>
                    <a:pt x="13776" y="15558"/>
                  </a:lnTo>
                  <a:lnTo>
                    <a:pt x="13969" y="15306"/>
                  </a:lnTo>
                  <a:lnTo>
                    <a:pt x="14144" y="15054"/>
                  </a:lnTo>
                  <a:lnTo>
                    <a:pt x="14318" y="14783"/>
                  </a:lnTo>
                  <a:lnTo>
                    <a:pt x="14473" y="14531"/>
                  </a:lnTo>
                  <a:lnTo>
                    <a:pt x="14764" y="13970"/>
                  </a:lnTo>
                  <a:lnTo>
                    <a:pt x="15015" y="13427"/>
                  </a:lnTo>
                  <a:lnTo>
                    <a:pt x="15229" y="12865"/>
                  </a:lnTo>
                  <a:lnTo>
                    <a:pt x="15403" y="12303"/>
                  </a:lnTo>
                  <a:lnTo>
                    <a:pt x="15539" y="11741"/>
                  </a:lnTo>
                  <a:lnTo>
                    <a:pt x="15635" y="11199"/>
                  </a:lnTo>
                  <a:lnTo>
                    <a:pt x="15732" y="10695"/>
                  </a:lnTo>
                  <a:lnTo>
                    <a:pt x="15790" y="10230"/>
                  </a:lnTo>
                  <a:lnTo>
                    <a:pt x="15868" y="9455"/>
                  </a:lnTo>
                  <a:lnTo>
                    <a:pt x="15887" y="8855"/>
                  </a:lnTo>
                  <a:lnTo>
                    <a:pt x="15887" y="8390"/>
                  </a:lnTo>
                  <a:lnTo>
                    <a:pt x="15829" y="7809"/>
                  </a:lnTo>
                  <a:lnTo>
                    <a:pt x="15849" y="7634"/>
                  </a:lnTo>
                  <a:lnTo>
                    <a:pt x="15849" y="7576"/>
                  </a:lnTo>
                  <a:lnTo>
                    <a:pt x="15887" y="7499"/>
                  </a:lnTo>
                  <a:lnTo>
                    <a:pt x="16081" y="7169"/>
                  </a:lnTo>
                  <a:lnTo>
                    <a:pt x="16236" y="6859"/>
                  </a:lnTo>
                  <a:lnTo>
                    <a:pt x="16410" y="6472"/>
                  </a:lnTo>
                  <a:lnTo>
                    <a:pt x="16604" y="6026"/>
                  </a:lnTo>
                  <a:lnTo>
                    <a:pt x="16779" y="5503"/>
                  </a:lnTo>
                  <a:lnTo>
                    <a:pt x="16856" y="5232"/>
                  </a:lnTo>
                  <a:lnTo>
                    <a:pt x="16933" y="4961"/>
                  </a:lnTo>
                  <a:lnTo>
                    <a:pt x="16992" y="4670"/>
                  </a:lnTo>
                  <a:lnTo>
                    <a:pt x="17030" y="4379"/>
                  </a:lnTo>
                  <a:lnTo>
                    <a:pt x="17050" y="4089"/>
                  </a:lnTo>
                  <a:lnTo>
                    <a:pt x="17069" y="3798"/>
                  </a:lnTo>
                  <a:lnTo>
                    <a:pt x="17069" y="3488"/>
                  </a:lnTo>
                  <a:lnTo>
                    <a:pt x="17030" y="3198"/>
                  </a:lnTo>
                  <a:lnTo>
                    <a:pt x="16972" y="2907"/>
                  </a:lnTo>
                  <a:lnTo>
                    <a:pt x="16895" y="2616"/>
                  </a:lnTo>
                  <a:lnTo>
                    <a:pt x="16779" y="2345"/>
                  </a:lnTo>
                  <a:lnTo>
                    <a:pt x="16643" y="2054"/>
                  </a:lnTo>
                  <a:lnTo>
                    <a:pt x="16469" y="1803"/>
                  </a:lnTo>
                  <a:lnTo>
                    <a:pt x="16255" y="1551"/>
                  </a:lnTo>
                  <a:lnTo>
                    <a:pt x="16023" y="1299"/>
                  </a:lnTo>
                  <a:lnTo>
                    <a:pt x="15732" y="1066"/>
                  </a:lnTo>
                  <a:lnTo>
                    <a:pt x="15422" y="873"/>
                  </a:lnTo>
                  <a:lnTo>
                    <a:pt x="15054" y="660"/>
                  </a:lnTo>
                  <a:lnTo>
                    <a:pt x="14647" y="485"/>
                  </a:lnTo>
                  <a:lnTo>
                    <a:pt x="14182" y="330"/>
                  </a:lnTo>
                  <a:lnTo>
                    <a:pt x="13717" y="214"/>
                  </a:lnTo>
                  <a:lnTo>
                    <a:pt x="13272" y="117"/>
                  </a:lnTo>
                  <a:lnTo>
                    <a:pt x="12846" y="40"/>
                  </a:lnTo>
                  <a:lnTo>
                    <a:pt x="124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5"/>
            <p:cNvSpPr/>
            <p:nvPr/>
          </p:nvSpPr>
          <p:spPr>
            <a:xfrm>
              <a:off x="3621625" y="5422050"/>
              <a:ext cx="180700" cy="69775"/>
            </a:xfrm>
            <a:custGeom>
              <a:avLst/>
              <a:gdLst/>
              <a:ahLst/>
              <a:cxnLst/>
              <a:rect l="l" t="t" r="r" b="b"/>
              <a:pathLst>
                <a:path w="7228" h="2791" extrusionOk="0">
                  <a:moveTo>
                    <a:pt x="1" y="1"/>
                  </a:moveTo>
                  <a:lnTo>
                    <a:pt x="1" y="233"/>
                  </a:lnTo>
                  <a:lnTo>
                    <a:pt x="39" y="543"/>
                  </a:lnTo>
                  <a:lnTo>
                    <a:pt x="98" y="912"/>
                  </a:lnTo>
                  <a:lnTo>
                    <a:pt x="156" y="1125"/>
                  </a:lnTo>
                  <a:lnTo>
                    <a:pt x="233" y="1318"/>
                  </a:lnTo>
                  <a:lnTo>
                    <a:pt x="311" y="1531"/>
                  </a:lnTo>
                  <a:lnTo>
                    <a:pt x="427" y="1725"/>
                  </a:lnTo>
                  <a:lnTo>
                    <a:pt x="543" y="1919"/>
                  </a:lnTo>
                  <a:lnTo>
                    <a:pt x="698" y="2093"/>
                  </a:lnTo>
                  <a:lnTo>
                    <a:pt x="892" y="2268"/>
                  </a:lnTo>
                  <a:lnTo>
                    <a:pt x="1086" y="2423"/>
                  </a:lnTo>
                  <a:lnTo>
                    <a:pt x="1318" y="2539"/>
                  </a:lnTo>
                  <a:lnTo>
                    <a:pt x="1589" y="2636"/>
                  </a:lnTo>
                  <a:lnTo>
                    <a:pt x="1783" y="2675"/>
                  </a:lnTo>
                  <a:lnTo>
                    <a:pt x="1938" y="2713"/>
                  </a:lnTo>
                  <a:lnTo>
                    <a:pt x="2112" y="2733"/>
                  </a:lnTo>
                  <a:lnTo>
                    <a:pt x="2267" y="2733"/>
                  </a:lnTo>
                  <a:lnTo>
                    <a:pt x="2539" y="2713"/>
                  </a:lnTo>
                  <a:lnTo>
                    <a:pt x="2810" y="2655"/>
                  </a:lnTo>
                  <a:lnTo>
                    <a:pt x="3023" y="2578"/>
                  </a:lnTo>
                  <a:lnTo>
                    <a:pt x="3236" y="2461"/>
                  </a:lnTo>
                  <a:lnTo>
                    <a:pt x="3410" y="2345"/>
                  </a:lnTo>
                  <a:lnTo>
                    <a:pt x="3546" y="2210"/>
                  </a:lnTo>
                  <a:lnTo>
                    <a:pt x="3720" y="2306"/>
                  </a:lnTo>
                  <a:lnTo>
                    <a:pt x="3914" y="2423"/>
                  </a:lnTo>
                  <a:lnTo>
                    <a:pt x="4127" y="2520"/>
                  </a:lnTo>
                  <a:lnTo>
                    <a:pt x="4321" y="2597"/>
                  </a:lnTo>
                  <a:lnTo>
                    <a:pt x="4534" y="2675"/>
                  </a:lnTo>
                  <a:lnTo>
                    <a:pt x="4767" y="2733"/>
                  </a:lnTo>
                  <a:lnTo>
                    <a:pt x="4960" y="2771"/>
                  </a:lnTo>
                  <a:lnTo>
                    <a:pt x="5174" y="2791"/>
                  </a:lnTo>
                  <a:lnTo>
                    <a:pt x="5329" y="2771"/>
                  </a:lnTo>
                  <a:lnTo>
                    <a:pt x="5464" y="2733"/>
                  </a:lnTo>
                  <a:lnTo>
                    <a:pt x="5638" y="2655"/>
                  </a:lnTo>
                  <a:lnTo>
                    <a:pt x="5793" y="2558"/>
                  </a:lnTo>
                  <a:lnTo>
                    <a:pt x="5948" y="2442"/>
                  </a:lnTo>
                  <a:lnTo>
                    <a:pt x="6103" y="2306"/>
                  </a:lnTo>
                  <a:lnTo>
                    <a:pt x="6413" y="2016"/>
                  </a:lnTo>
                  <a:lnTo>
                    <a:pt x="6704" y="1706"/>
                  </a:lnTo>
                  <a:lnTo>
                    <a:pt x="6937" y="1415"/>
                  </a:lnTo>
                  <a:lnTo>
                    <a:pt x="7227" y="1028"/>
                  </a:lnTo>
                  <a:lnTo>
                    <a:pt x="7227" y="1028"/>
                  </a:lnTo>
                  <a:lnTo>
                    <a:pt x="6762" y="1105"/>
                  </a:lnTo>
                  <a:lnTo>
                    <a:pt x="6278" y="1144"/>
                  </a:lnTo>
                  <a:lnTo>
                    <a:pt x="5793" y="1163"/>
                  </a:lnTo>
                  <a:lnTo>
                    <a:pt x="5309" y="1163"/>
                  </a:lnTo>
                  <a:lnTo>
                    <a:pt x="4825" y="1125"/>
                  </a:lnTo>
                  <a:lnTo>
                    <a:pt x="4340" y="1086"/>
                  </a:lnTo>
                  <a:lnTo>
                    <a:pt x="3391" y="970"/>
                  </a:lnTo>
                  <a:lnTo>
                    <a:pt x="2965" y="912"/>
                  </a:lnTo>
                  <a:lnTo>
                    <a:pt x="2558" y="834"/>
                  </a:lnTo>
                  <a:lnTo>
                    <a:pt x="1841" y="679"/>
                  </a:lnTo>
                  <a:lnTo>
                    <a:pt x="1260" y="524"/>
                  </a:lnTo>
                  <a:lnTo>
                    <a:pt x="795" y="369"/>
                  </a:lnTo>
                  <a:lnTo>
                    <a:pt x="427" y="214"/>
                  </a:lnTo>
                  <a:lnTo>
                    <a:pt x="194" y="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5"/>
            <p:cNvSpPr/>
            <p:nvPr/>
          </p:nvSpPr>
          <p:spPr>
            <a:xfrm>
              <a:off x="3483100" y="5167300"/>
              <a:ext cx="319700" cy="226700"/>
            </a:xfrm>
            <a:custGeom>
              <a:avLst/>
              <a:gdLst/>
              <a:ahLst/>
              <a:cxnLst/>
              <a:rect l="l" t="t" r="r" b="b"/>
              <a:pathLst>
                <a:path w="12788" h="9068" extrusionOk="0">
                  <a:moveTo>
                    <a:pt x="8177" y="0"/>
                  </a:moveTo>
                  <a:lnTo>
                    <a:pt x="7828" y="39"/>
                  </a:lnTo>
                  <a:lnTo>
                    <a:pt x="7498" y="97"/>
                  </a:lnTo>
                  <a:lnTo>
                    <a:pt x="7188" y="175"/>
                  </a:lnTo>
                  <a:lnTo>
                    <a:pt x="6878" y="271"/>
                  </a:lnTo>
                  <a:lnTo>
                    <a:pt x="6588" y="388"/>
                  </a:lnTo>
                  <a:lnTo>
                    <a:pt x="6317" y="523"/>
                  </a:lnTo>
                  <a:lnTo>
                    <a:pt x="6045" y="678"/>
                  </a:lnTo>
                  <a:lnTo>
                    <a:pt x="5794" y="833"/>
                  </a:lnTo>
                  <a:lnTo>
                    <a:pt x="5542" y="1008"/>
                  </a:lnTo>
                  <a:lnTo>
                    <a:pt x="5309" y="1201"/>
                  </a:lnTo>
                  <a:lnTo>
                    <a:pt x="5096" y="1395"/>
                  </a:lnTo>
                  <a:lnTo>
                    <a:pt x="4883" y="1608"/>
                  </a:lnTo>
                  <a:lnTo>
                    <a:pt x="4689" y="1821"/>
                  </a:lnTo>
                  <a:lnTo>
                    <a:pt x="4515" y="2034"/>
                  </a:lnTo>
                  <a:lnTo>
                    <a:pt x="4166" y="2480"/>
                  </a:lnTo>
                  <a:lnTo>
                    <a:pt x="3875" y="2945"/>
                  </a:lnTo>
                  <a:lnTo>
                    <a:pt x="3624" y="3391"/>
                  </a:lnTo>
                  <a:lnTo>
                    <a:pt x="3411" y="3836"/>
                  </a:lnTo>
                  <a:lnTo>
                    <a:pt x="3236" y="4262"/>
                  </a:lnTo>
                  <a:lnTo>
                    <a:pt x="3101" y="4650"/>
                  </a:lnTo>
                  <a:lnTo>
                    <a:pt x="3004" y="4999"/>
                  </a:lnTo>
                  <a:lnTo>
                    <a:pt x="2907" y="5309"/>
                  </a:lnTo>
                  <a:lnTo>
                    <a:pt x="2791" y="5580"/>
                  </a:lnTo>
                  <a:lnTo>
                    <a:pt x="2636" y="5851"/>
                  </a:lnTo>
                  <a:lnTo>
                    <a:pt x="2461" y="6084"/>
                  </a:lnTo>
                  <a:lnTo>
                    <a:pt x="2287" y="6297"/>
                  </a:lnTo>
                  <a:lnTo>
                    <a:pt x="2074" y="6490"/>
                  </a:lnTo>
                  <a:lnTo>
                    <a:pt x="1880" y="6665"/>
                  </a:lnTo>
                  <a:lnTo>
                    <a:pt x="1647" y="6800"/>
                  </a:lnTo>
                  <a:lnTo>
                    <a:pt x="1434" y="6936"/>
                  </a:lnTo>
                  <a:lnTo>
                    <a:pt x="1202" y="7033"/>
                  </a:lnTo>
                  <a:lnTo>
                    <a:pt x="989" y="7091"/>
                  </a:lnTo>
                  <a:lnTo>
                    <a:pt x="756" y="7149"/>
                  </a:lnTo>
                  <a:lnTo>
                    <a:pt x="543" y="7188"/>
                  </a:lnTo>
                  <a:lnTo>
                    <a:pt x="349" y="7188"/>
                  </a:lnTo>
                  <a:lnTo>
                    <a:pt x="175" y="7169"/>
                  </a:lnTo>
                  <a:lnTo>
                    <a:pt x="1" y="7110"/>
                  </a:lnTo>
                  <a:lnTo>
                    <a:pt x="136" y="7227"/>
                  </a:lnTo>
                  <a:lnTo>
                    <a:pt x="311" y="7343"/>
                  </a:lnTo>
                  <a:lnTo>
                    <a:pt x="543" y="7498"/>
                  </a:lnTo>
                  <a:lnTo>
                    <a:pt x="853" y="7692"/>
                  </a:lnTo>
                  <a:lnTo>
                    <a:pt x="1221" y="7885"/>
                  </a:lnTo>
                  <a:lnTo>
                    <a:pt x="1647" y="8099"/>
                  </a:lnTo>
                  <a:lnTo>
                    <a:pt x="2151" y="8292"/>
                  </a:lnTo>
                  <a:lnTo>
                    <a:pt x="2732" y="8505"/>
                  </a:lnTo>
                  <a:lnTo>
                    <a:pt x="3352" y="8680"/>
                  </a:lnTo>
                  <a:lnTo>
                    <a:pt x="4050" y="8835"/>
                  </a:lnTo>
                  <a:lnTo>
                    <a:pt x="4437" y="8893"/>
                  </a:lnTo>
                  <a:lnTo>
                    <a:pt x="4825" y="8951"/>
                  </a:lnTo>
                  <a:lnTo>
                    <a:pt x="5232" y="9009"/>
                  </a:lnTo>
                  <a:lnTo>
                    <a:pt x="5639" y="9048"/>
                  </a:lnTo>
                  <a:lnTo>
                    <a:pt x="6084" y="9067"/>
                  </a:lnTo>
                  <a:lnTo>
                    <a:pt x="6995" y="9067"/>
                  </a:lnTo>
                  <a:lnTo>
                    <a:pt x="7479" y="9048"/>
                  </a:lnTo>
                  <a:lnTo>
                    <a:pt x="7983" y="9009"/>
                  </a:lnTo>
                  <a:lnTo>
                    <a:pt x="8506" y="8951"/>
                  </a:lnTo>
                  <a:lnTo>
                    <a:pt x="9010" y="8854"/>
                  </a:lnTo>
                  <a:lnTo>
                    <a:pt x="9475" y="8738"/>
                  </a:lnTo>
                  <a:lnTo>
                    <a:pt x="9920" y="8583"/>
                  </a:lnTo>
                  <a:lnTo>
                    <a:pt x="10327" y="8389"/>
                  </a:lnTo>
                  <a:lnTo>
                    <a:pt x="10695" y="8176"/>
                  </a:lnTo>
                  <a:lnTo>
                    <a:pt x="11044" y="7944"/>
                  </a:lnTo>
                  <a:lnTo>
                    <a:pt x="11354" y="7672"/>
                  </a:lnTo>
                  <a:lnTo>
                    <a:pt x="11644" y="7382"/>
                  </a:lnTo>
                  <a:lnTo>
                    <a:pt x="11877" y="7072"/>
                  </a:lnTo>
                  <a:lnTo>
                    <a:pt x="12109" y="6742"/>
                  </a:lnTo>
                  <a:lnTo>
                    <a:pt x="12284" y="6413"/>
                  </a:lnTo>
                  <a:lnTo>
                    <a:pt x="12458" y="6064"/>
                  </a:lnTo>
                  <a:lnTo>
                    <a:pt x="12574" y="5696"/>
                  </a:lnTo>
                  <a:lnTo>
                    <a:pt x="12671" y="5328"/>
                  </a:lnTo>
                  <a:lnTo>
                    <a:pt x="12749" y="4960"/>
                  </a:lnTo>
                  <a:lnTo>
                    <a:pt x="12788" y="4572"/>
                  </a:lnTo>
                  <a:lnTo>
                    <a:pt x="12788" y="4204"/>
                  </a:lnTo>
                  <a:lnTo>
                    <a:pt x="12768" y="3817"/>
                  </a:lnTo>
                  <a:lnTo>
                    <a:pt x="12729" y="3449"/>
                  </a:lnTo>
                  <a:lnTo>
                    <a:pt x="12652" y="3081"/>
                  </a:lnTo>
                  <a:lnTo>
                    <a:pt x="12555" y="2732"/>
                  </a:lnTo>
                  <a:lnTo>
                    <a:pt x="12419" y="2383"/>
                  </a:lnTo>
                  <a:lnTo>
                    <a:pt x="12264" y="2054"/>
                  </a:lnTo>
                  <a:lnTo>
                    <a:pt x="12090" y="1744"/>
                  </a:lnTo>
                  <a:lnTo>
                    <a:pt x="11877" y="1453"/>
                  </a:lnTo>
                  <a:lnTo>
                    <a:pt x="11625" y="1182"/>
                  </a:lnTo>
                  <a:lnTo>
                    <a:pt x="11373" y="930"/>
                  </a:lnTo>
                  <a:lnTo>
                    <a:pt x="11083" y="698"/>
                  </a:lnTo>
                  <a:lnTo>
                    <a:pt x="10773" y="504"/>
                  </a:lnTo>
                  <a:lnTo>
                    <a:pt x="10424" y="349"/>
                  </a:lnTo>
                  <a:lnTo>
                    <a:pt x="10056" y="213"/>
                  </a:lnTo>
                  <a:lnTo>
                    <a:pt x="9668" y="116"/>
                  </a:lnTo>
                  <a:lnTo>
                    <a:pt x="9281" y="39"/>
                  </a:lnTo>
                  <a:lnTo>
                    <a:pt x="88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5"/>
            <p:cNvSpPr/>
            <p:nvPr/>
          </p:nvSpPr>
          <p:spPr>
            <a:xfrm>
              <a:off x="3525725" y="5203125"/>
              <a:ext cx="257700" cy="178275"/>
            </a:xfrm>
            <a:custGeom>
              <a:avLst/>
              <a:gdLst/>
              <a:ahLst/>
              <a:cxnLst/>
              <a:rect l="l" t="t" r="r" b="b"/>
              <a:pathLst>
                <a:path w="10308" h="7131" extrusionOk="0">
                  <a:moveTo>
                    <a:pt x="9068" y="1"/>
                  </a:moveTo>
                  <a:lnTo>
                    <a:pt x="8990" y="388"/>
                  </a:lnTo>
                  <a:lnTo>
                    <a:pt x="8893" y="776"/>
                  </a:lnTo>
                  <a:lnTo>
                    <a:pt x="8796" y="1163"/>
                  </a:lnTo>
                  <a:lnTo>
                    <a:pt x="8661" y="1531"/>
                  </a:lnTo>
                  <a:lnTo>
                    <a:pt x="8506" y="1900"/>
                  </a:lnTo>
                  <a:lnTo>
                    <a:pt x="8331" y="2248"/>
                  </a:lnTo>
                  <a:lnTo>
                    <a:pt x="8138" y="2597"/>
                  </a:lnTo>
                  <a:lnTo>
                    <a:pt x="7905" y="2926"/>
                  </a:lnTo>
                  <a:lnTo>
                    <a:pt x="7673" y="3217"/>
                  </a:lnTo>
                  <a:lnTo>
                    <a:pt x="7421" y="3488"/>
                  </a:lnTo>
                  <a:lnTo>
                    <a:pt x="7169" y="3759"/>
                  </a:lnTo>
                  <a:lnTo>
                    <a:pt x="6878" y="4011"/>
                  </a:lnTo>
                  <a:lnTo>
                    <a:pt x="6588" y="4244"/>
                  </a:lnTo>
                  <a:lnTo>
                    <a:pt x="6278" y="4457"/>
                  </a:lnTo>
                  <a:lnTo>
                    <a:pt x="5968" y="4670"/>
                  </a:lnTo>
                  <a:lnTo>
                    <a:pt x="5638" y="4864"/>
                  </a:lnTo>
                  <a:lnTo>
                    <a:pt x="5290" y="5019"/>
                  </a:lnTo>
                  <a:lnTo>
                    <a:pt x="4941" y="5174"/>
                  </a:lnTo>
                  <a:lnTo>
                    <a:pt x="4592" y="5290"/>
                  </a:lnTo>
                  <a:lnTo>
                    <a:pt x="4224" y="5367"/>
                  </a:lnTo>
                  <a:lnTo>
                    <a:pt x="3856" y="5445"/>
                  </a:lnTo>
                  <a:lnTo>
                    <a:pt x="3488" y="5484"/>
                  </a:lnTo>
                  <a:lnTo>
                    <a:pt x="3120" y="5484"/>
                  </a:lnTo>
                  <a:lnTo>
                    <a:pt x="2752" y="5445"/>
                  </a:lnTo>
                  <a:lnTo>
                    <a:pt x="2422" y="5387"/>
                  </a:lnTo>
                  <a:lnTo>
                    <a:pt x="2112" y="5290"/>
                  </a:lnTo>
                  <a:lnTo>
                    <a:pt x="1783" y="5154"/>
                  </a:lnTo>
                  <a:lnTo>
                    <a:pt x="1473" y="4980"/>
                  </a:lnTo>
                  <a:lnTo>
                    <a:pt x="1337" y="5135"/>
                  </a:lnTo>
                  <a:lnTo>
                    <a:pt x="1163" y="5290"/>
                  </a:lnTo>
                  <a:lnTo>
                    <a:pt x="989" y="5445"/>
                  </a:lnTo>
                  <a:lnTo>
                    <a:pt x="814" y="5581"/>
                  </a:lnTo>
                  <a:lnTo>
                    <a:pt x="621" y="5697"/>
                  </a:lnTo>
                  <a:lnTo>
                    <a:pt x="427" y="5813"/>
                  </a:lnTo>
                  <a:lnTo>
                    <a:pt x="214" y="5929"/>
                  </a:lnTo>
                  <a:lnTo>
                    <a:pt x="1" y="6026"/>
                  </a:lnTo>
                  <a:lnTo>
                    <a:pt x="485" y="6259"/>
                  </a:lnTo>
                  <a:lnTo>
                    <a:pt x="1066" y="6491"/>
                  </a:lnTo>
                  <a:lnTo>
                    <a:pt x="1376" y="6607"/>
                  </a:lnTo>
                  <a:lnTo>
                    <a:pt x="1725" y="6724"/>
                  </a:lnTo>
                  <a:lnTo>
                    <a:pt x="2112" y="6821"/>
                  </a:lnTo>
                  <a:lnTo>
                    <a:pt x="2500" y="6898"/>
                  </a:lnTo>
                  <a:lnTo>
                    <a:pt x="2926" y="6995"/>
                  </a:lnTo>
                  <a:lnTo>
                    <a:pt x="3372" y="7053"/>
                  </a:lnTo>
                  <a:lnTo>
                    <a:pt x="3837" y="7092"/>
                  </a:lnTo>
                  <a:lnTo>
                    <a:pt x="4340" y="7131"/>
                  </a:lnTo>
                  <a:lnTo>
                    <a:pt x="5387" y="7131"/>
                  </a:lnTo>
                  <a:lnTo>
                    <a:pt x="5948" y="7092"/>
                  </a:lnTo>
                  <a:lnTo>
                    <a:pt x="6530" y="7034"/>
                  </a:lnTo>
                  <a:lnTo>
                    <a:pt x="6917" y="6976"/>
                  </a:lnTo>
                  <a:lnTo>
                    <a:pt x="7266" y="6879"/>
                  </a:lnTo>
                  <a:lnTo>
                    <a:pt x="7595" y="6782"/>
                  </a:lnTo>
                  <a:lnTo>
                    <a:pt x="7925" y="6646"/>
                  </a:lnTo>
                  <a:lnTo>
                    <a:pt x="8215" y="6511"/>
                  </a:lnTo>
                  <a:lnTo>
                    <a:pt x="8486" y="6356"/>
                  </a:lnTo>
                  <a:lnTo>
                    <a:pt x="8738" y="6162"/>
                  </a:lnTo>
                  <a:lnTo>
                    <a:pt x="8971" y="5968"/>
                  </a:lnTo>
                  <a:lnTo>
                    <a:pt x="9184" y="5774"/>
                  </a:lnTo>
                  <a:lnTo>
                    <a:pt x="9397" y="5542"/>
                  </a:lnTo>
                  <a:lnTo>
                    <a:pt x="9571" y="5309"/>
                  </a:lnTo>
                  <a:lnTo>
                    <a:pt x="9726" y="5077"/>
                  </a:lnTo>
                  <a:lnTo>
                    <a:pt x="9862" y="4825"/>
                  </a:lnTo>
                  <a:lnTo>
                    <a:pt x="9978" y="4554"/>
                  </a:lnTo>
                  <a:lnTo>
                    <a:pt x="10075" y="4283"/>
                  </a:lnTo>
                  <a:lnTo>
                    <a:pt x="10153" y="4011"/>
                  </a:lnTo>
                  <a:lnTo>
                    <a:pt x="10230" y="3740"/>
                  </a:lnTo>
                  <a:lnTo>
                    <a:pt x="10269" y="3469"/>
                  </a:lnTo>
                  <a:lnTo>
                    <a:pt x="10288" y="3178"/>
                  </a:lnTo>
                  <a:lnTo>
                    <a:pt x="10308" y="2907"/>
                  </a:lnTo>
                  <a:lnTo>
                    <a:pt x="10288" y="2636"/>
                  </a:lnTo>
                  <a:lnTo>
                    <a:pt x="10269" y="2345"/>
                  </a:lnTo>
                  <a:lnTo>
                    <a:pt x="10230" y="2074"/>
                  </a:lnTo>
                  <a:lnTo>
                    <a:pt x="10172" y="1803"/>
                  </a:lnTo>
                  <a:lnTo>
                    <a:pt x="10094" y="1551"/>
                  </a:lnTo>
                  <a:lnTo>
                    <a:pt x="9998" y="1299"/>
                  </a:lnTo>
                  <a:lnTo>
                    <a:pt x="9881" y="1047"/>
                  </a:lnTo>
                  <a:lnTo>
                    <a:pt x="9746" y="815"/>
                  </a:lnTo>
                  <a:lnTo>
                    <a:pt x="9591" y="582"/>
                  </a:lnTo>
                  <a:lnTo>
                    <a:pt x="9436" y="369"/>
                  </a:lnTo>
                  <a:lnTo>
                    <a:pt x="9261" y="175"/>
                  </a:lnTo>
                  <a:lnTo>
                    <a:pt x="9068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5"/>
            <p:cNvSpPr/>
            <p:nvPr/>
          </p:nvSpPr>
          <p:spPr>
            <a:xfrm>
              <a:off x="3778537" y="5204829"/>
              <a:ext cx="141450" cy="220900"/>
            </a:xfrm>
            <a:custGeom>
              <a:avLst/>
              <a:gdLst/>
              <a:ahLst/>
              <a:cxnLst/>
              <a:rect l="l" t="t" r="r" b="b"/>
              <a:pathLst>
                <a:path w="5658" h="8836" extrusionOk="0">
                  <a:moveTo>
                    <a:pt x="3100" y="1"/>
                  </a:moveTo>
                  <a:lnTo>
                    <a:pt x="2868" y="59"/>
                  </a:lnTo>
                  <a:lnTo>
                    <a:pt x="2674" y="136"/>
                  </a:lnTo>
                  <a:lnTo>
                    <a:pt x="2461" y="214"/>
                  </a:lnTo>
                  <a:lnTo>
                    <a:pt x="2248" y="330"/>
                  </a:lnTo>
                  <a:lnTo>
                    <a:pt x="2054" y="466"/>
                  </a:lnTo>
                  <a:lnTo>
                    <a:pt x="1860" y="601"/>
                  </a:lnTo>
                  <a:lnTo>
                    <a:pt x="1666" y="756"/>
                  </a:lnTo>
                  <a:lnTo>
                    <a:pt x="1492" y="931"/>
                  </a:lnTo>
                  <a:lnTo>
                    <a:pt x="1318" y="1105"/>
                  </a:lnTo>
                  <a:lnTo>
                    <a:pt x="1163" y="1318"/>
                  </a:lnTo>
                  <a:lnTo>
                    <a:pt x="1008" y="1512"/>
                  </a:lnTo>
                  <a:lnTo>
                    <a:pt x="853" y="1725"/>
                  </a:lnTo>
                  <a:lnTo>
                    <a:pt x="717" y="1938"/>
                  </a:lnTo>
                  <a:lnTo>
                    <a:pt x="601" y="2170"/>
                  </a:lnTo>
                  <a:lnTo>
                    <a:pt x="485" y="2403"/>
                  </a:lnTo>
                  <a:lnTo>
                    <a:pt x="368" y="2635"/>
                  </a:lnTo>
                  <a:lnTo>
                    <a:pt x="272" y="2887"/>
                  </a:lnTo>
                  <a:lnTo>
                    <a:pt x="194" y="3120"/>
                  </a:lnTo>
                  <a:lnTo>
                    <a:pt x="136" y="3372"/>
                  </a:lnTo>
                  <a:lnTo>
                    <a:pt x="78" y="3604"/>
                  </a:lnTo>
                  <a:lnTo>
                    <a:pt x="39" y="3856"/>
                  </a:lnTo>
                  <a:lnTo>
                    <a:pt x="0" y="4089"/>
                  </a:lnTo>
                  <a:lnTo>
                    <a:pt x="0" y="4321"/>
                  </a:lnTo>
                  <a:lnTo>
                    <a:pt x="0" y="4554"/>
                  </a:lnTo>
                  <a:lnTo>
                    <a:pt x="20" y="4767"/>
                  </a:lnTo>
                  <a:lnTo>
                    <a:pt x="58" y="4980"/>
                  </a:lnTo>
                  <a:lnTo>
                    <a:pt x="97" y="5193"/>
                  </a:lnTo>
                  <a:lnTo>
                    <a:pt x="175" y="5387"/>
                  </a:lnTo>
                  <a:lnTo>
                    <a:pt x="272" y="5580"/>
                  </a:lnTo>
                  <a:lnTo>
                    <a:pt x="368" y="5755"/>
                  </a:lnTo>
                  <a:lnTo>
                    <a:pt x="504" y="5910"/>
                  </a:lnTo>
                  <a:lnTo>
                    <a:pt x="659" y="6065"/>
                  </a:lnTo>
                  <a:lnTo>
                    <a:pt x="950" y="6336"/>
                  </a:lnTo>
                  <a:lnTo>
                    <a:pt x="1182" y="6607"/>
                  </a:lnTo>
                  <a:lnTo>
                    <a:pt x="1395" y="6859"/>
                  </a:lnTo>
                  <a:lnTo>
                    <a:pt x="1550" y="7111"/>
                  </a:lnTo>
                  <a:lnTo>
                    <a:pt x="1686" y="7363"/>
                  </a:lnTo>
                  <a:lnTo>
                    <a:pt x="1783" y="7595"/>
                  </a:lnTo>
                  <a:lnTo>
                    <a:pt x="1860" y="7808"/>
                  </a:lnTo>
                  <a:lnTo>
                    <a:pt x="1918" y="8002"/>
                  </a:lnTo>
                  <a:lnTo>
                    <a:pt x="1938" y="8176"/>
                  </a:lnTo>
                  <a:lnTo>
                    <a:pt x="1957" y="8351"/>
                  </a:lnTo>
                  <a:lnTo>
                    <a:pt x="1957" y="8603"/>
                  </a:lnTo>
                  <a:lnTo>
                    <a:pt x="1938" y="8777"/>
                  </a:lnTo>
                  <a:lnTo>
                    <a:pt x="1918" y="8835"/>
                  </a:lnTo>
                  <a:lnTo>
                    <a:pt x="2170" y="8816"/>
                  </a:lnTo>
                  <a:lnTo>
                    <a:pt x="2422" y="8777"/>
                  </a:lnTo>
                  <a:lnTo>
                    <a:pt x="2655" y="8738"/>
                  </a:lnTo>
                  <a:lnTo>
                    <a:pt x="2868" y="8680"/>
                  </a:lnTo>
                  <a:lnTo>
                    <a:pt x="3081" y="8603"/>
                  </a:lnTo>
                  <a:lnTo>
                    <a:pt x="3275" y="8506"/>
                  </a:lnTo>
                  <a:lnTo>
                    <a:pt x="3468" y="8409"/>
                  </a:lnTo>
                  <a:lnTo>
                    <a:pt x="3662" y="8312"/>
                  </a:lnTo>
                  <a:lnTo>
                    <a:pt x="3836" y="8176"/>
                  </a:lnTo>
                  <a:lnTo>
                    <a:pt x="3991" y="8060"/>
                  </a:lnTo>
                  <a:lnTo>
                    <a:pt x="4166" y="7905"/>
                  </a:lnTo>
                  <a:lnTo>
                    <a:pt x="4301" y="7770"/>
                  </a:lnTo>
                  <a:lnTo>
                    <a:pt x="4437" y="7595"/>
                  </a:lnTo>
                  <a:lnTo>
                    <a:pt x="4573" y="7440"/>
                  </a:lnTo>
                  <a:lnTo>
                    <a:pt x="4805" y="7072"/>
                  </a:lnTo>
                  <a:lnTo>
                    <a:pt x="5018" y="6685"/>
                  </a:lnTo>
                  <a:lnTo>
                    <a:pt x="5193" y="6278"/>
                  </a:lnTo>
                  <a:lnTo>
                    <a:pt x="5328" y="5852"/>
                  </a:lnTo>
                  <a:lnTo>
                    <a:pt x="5444" y="5406"/>
                  </a:lnTo>
                  <a:lnTo>
                    <a:pt x="5541" y="4941"/>
                  </a:lnTo>
                  <a:lnTo>
                    <a:pt x="5599" y="4476"/>
                  </a:lnTo>
                  <a:lnTo>
                    <a:pt x="5638" y="4011"/>
                  </a:lnTo>
                  <a:lnTo>
                    <a:pt x="5658" y="3546"/>
                  </a:lnTo>
                  <a:lnTo>
                    <a:pt x="5658" y="3217"/>
                  </a:lnTo>
                  <a:lnTo>
                    <a:pt x="5638" y="2887"/>
                  </a:lnTo>
                  <a:lnTo>
                    <a:pt x="5619" y="2597"/>
                  </a:lnTo>
                  <a:lnTo>
                    <a:pt x="5580" y="2306"/>
                  </a:lnTo>
                  <a:lnTo>
                    <a:pt x="5483" y="1802"/>
                  </a:lnTo>
                  <a:lnTo>
                    <a:pt x="5348" y="1376"/>
                  </a:lnTo>
                  <a:lnTo>
                    <a:pt x="5231" y="1027"/>
                  </a:lnTo>
                  <a:lnTo>
                    <a:pt x="5096" y="756"/>
                  </a:lnTo>
                  <a:lnTo>
                    <a:pt x="4999" y="562"/>
                  </a:lnTo>
                  <a:lnTo>
                    <a:pt x="4921" y="466"/>
                  </a:lnTo>
                  <a:lnTo>
                    <a:pt x="4844" y="427"/>
                  </a:lnTo>
                  <a:lnTo>
                    <a:pt x="4747" y="369"/>
                  </a:lnTo>
                  <a:lnTo>
                    <a:pt x="4495" y="272"/>
                  </a:lnTo>
                  <a:lnTo>
                    <a:pt x="4185" y="194"/>
                  </a:lnTo>
                  <a:lnTo>
                    <a:pt x="3875" y="117"/>
                  </a:lnTo>
                  <a:lnTo>
                    <a:pt x="3333" y="39"/>
                  </a:lnTo>
                  <a:lnTo>
                    <a:pt x="310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5"/>
            <p:cNvSpPr/>
            <p:nvPr/>
          </p:nvSpPr>
          <p:spPr>
            <a:xfrm>
              <a:off x="3894325" y="5130475"/>
              <a:ext cx="123525" cy="69775"/>
            </a:xfrm>
            <a:custGeom>
              <a:avLst/>
              <a:gdLst/>
              <a:ahLst/>
              <a:cxnLst/>
              <a:rect l="l" t="t" r="r" b="b"/>
              <a:pathLst>
                <a:path w="4941" h="2791" extrusionOk="0">
                  <a:moveTo>
                    <a:pt x="1046" y="1"/>
                  </a:moveTo>
                  <a:lnTo>
                    <a:pt x="911" y="20"/>
                  </a:lnTo>
                  <a:lnTo>
                    <a:pt x="795" y="59"/>
                  </a:lnTo>
                  <a:lnTo>
                    <a:pt x="678" y="117"/>
                  </a:lnTo>
                  <a:lnTo>
                    <a:pt x="562" y="194"/>
                  </a:lnTo>
                  <a:lnTo>
                    <a:pt x="465" y="291"/>
                  </a:lnTo>
                  <a:lnTo>
                    <a:pt x="368" y="388"/>
                  </a:lnTo>
                  <a:lnTo>
                    <a:pt x="194" y="659"/>
                  </a:lnTo>
                  <a:lnTo>
                    <a:pt x="78" y="911"/>
                  </a:lnTo>
                  <a:lnTo>
                    <a:pt x="20" y="1163"/>
                  </a:lnTo>
                  <a:lnTo>
                    <a:pt x="0" y="1376"/>
                  </a:lnTo>
                  <a:lnTo>
                    <a:pt x="20" y="1589"/>
                  </a:lnTo>
                  <a:lnTo>
                    <a:pt x="58" y="1783"/>
                  </a:lnTo>
                  <a:lnTo>
                    <a:pt x="155" y="1958"/>
                  </a:lnTo>
                  <a:lnTo>
                    <a:pt x="252" y="2132"/>
                  </a:lnTo>
                  <a:lnTo>
                    <a:pt x="368" y="2268"/>
                  </a:lnTo>
                  <a:lnTo>
                    <a:pt x="504" y="2403"/>
                  </a:lnTo>
                  <a:lnTo>
                    <a:pt x="640" y="2500"/>
                  </a:lnTo>
                  <a:lnTo>
                    <a:pt x="756" y="2597"/>
                  </a:lnTo>
                  <a:lnTo>
                    <a:pt x="988" y="2732"/>
                  </a:lnTo>
                  <a:lnTo>
                    <a:pt x="1124" y="2771"/>
                  </a:lnTo>
                  <a:lnTo>
                    <a:pt x="1318" y="2791"/>
                  </a:lnTo>
                  <a:lnTo>
                    <a:pt x="1434" y="2791"/>
                  </a:lnTo>
                  <a:lnTo>
                    <a:pt x="1570" y="2771"/>
                  </a:lnTo>
                  <a:lnTo>
                    <a:pt x="1763" y="2713"/>
                  </a:lnTo>
                  <a:lnTo>
                    <a:pt x="1996" y="2616"/>
                  </a:lnTo>
                  <a:lnTo>
                    <a:pt x="2286" y="2461"/>
                  </a:lnTo>
                  <a:lnTo>
                    <a:pt x="2635" y="2268"/>
                  </a:lnTo>
                  <a:lnTo>
                    <a:pt x="2829" y="2151"/>
                  </a:lnTo>
                  <a:lnTo>
                    <a:pt x="3042" y="2074"/>
                  </a:lnTo>
                  <a:lnTo>
                    <a:pt x="3236" y="1996"/>
                  </a:lnTo>
                  <a:lnTo>
                    <a:pt x="3449" y="1958"/>
                  </a:lnTo>
                  <a:lnTo>
                    <a:pt x="3643" y="1938"/>
                  </a:lnTo>
                  <a:lnTo>
                    <a:pt x="3836" y="1919"/>
                  </a:lnTo>
                  <a:lnTo>
                    <a:pt x="4185" y="1938"/>
                  </a:lnTo>
                  <a:lnTo>
                    <a:pt x="4495" y="1977"/>
                  </a:lnTo>
                  <a:lnTo>
                    <a:pt x="4728" y="2035"/>
                  </a:lnTo>
                  <a:lnTo>
                    <a:pt x="4941" y="2093"/>
                  </a:lnTo>
                  <a:lnTo>
                    <a:pt x="4941" y="2093"/>
                  </a:lnTo>
                  <a:lnTo>
                    <a:pt x="4418" y="1744"/>
                  </a:lnTo>
                  <a:lnTo>
                    <a:pt x="3836" y="1318"/>
                  </a:lnTo>
                  <a:lnTo>
                    <a:pt x="3197" y="873"/>
                  </a:lnTo>
                  <a:lnTo>
                    <a:pt x="2868" y="659"/>
                  </a:lnTo>
                  <a:lnTo>
                    <a:pt x="2558" y="466"/>
                  </a:lnTo>
                  <a:lnTo>
                    <a:pt x="2228" y="291"/>
                  </a:lnTo>
                  <a:lnTo>
                    <a:pt x="1918" y="156"/>
                  </a:lnTo>
                  <a:lnTo>
                    <a:pt x="1608" y="59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5"/>
            <p:cNvSpPr/>
            <p:nvPr/>
          </p:nvSpPr>
          <p:spPr>
            <a:xfrm>
              <a:off x="3900625" y="5118375"/>
              <a:ext cx="123525" cy="68800"/>
            </a:xfrm>
            <a:custGeom>
              <a:avLst/>
              <a:gdLst/>
              <a:ahLst/>
              <a:cxnLst/>
              <a:rect l="l" t="t" r="r" b="b"/>
              <a:pathLst>
                <a:path w="4941" h="2752" extrusionOk="0">
                  <a:moveTo>
                    <a:pt x="1337" y="0"/>
                  </a:moveTo>
                  <a:lnTo>
                    <a:pt x="1143" y="59"/>
                  </a:lnTo>
                  <a:lnTo>
                    <a:pt x="949" y="136"/>
                  </a:lnTo>
                  <a:lnTo>
                    <a:pt x="717" y="272"/>
                  </a:lnTo>
                  <a:lnTo>
                    <a:pt x="581" y="349"/>
                  </a:lnTo>
                  <a:lnTo>
                    <a:pt x="465" y="446"/>
                  </a:lnTo>
                  <a:lnTo>
                    <a:pt x="368" y="543"/>
                  </a:lnTo>
                  <a:lnTo>
                    <a:pt x="252" y="659"/>
                  </a:lnTo>
                  <a:lnTo>
                    <a:pt x="174" y="795"/>
                  </a:lnTo>
                  <a:lnTo>
                    <a:pt x="97" y="930"/>
                  </a:lnTo>
                  <a:lnTo>
                    <a:pt x="39" y="1105"/>
                  </a:lnTo>
                  <a:lnTo>
                    <a:pt x="0" y="1279"/>
                  </a:lnTo>
                  <a:lnTo>
                    <a:pt x="0" y="1453"/>
                  </a:lnTo>
                  <a:lnTo>
                    <a:pt x="19" y="1608"/>
                  </a:lnTo>
                  <a:lnTo>
                    <a:pt x="78" y="1744"/>
                  </a:lnTo>
                  <a:lnTo>
                    <a:pt x="136" y="1880"/>
                  </a:lnTo>
                  <a:lnTo>
                    <a:pt x="213" y="1996"/>
                  </a:lnTo>
                  <a:lnTo>
                    <a:pt x="291" y="2073"/>
                  </a:lnTo>
                  <a:lnTo>
                    <a:pt x="388" y="2170"/>
                  </a:lnTo>
                  <a:lnTo>
                    <a:pt x="504" y="2228"/>
                  </a:lnTo>
                  <a:lnTo>
                    <a:pt x="698" y="2345"/>
                  </a:lnTo>
                  <a:lnTo>
                    <a:pt x="872" y="2403"/>
                  </a:lnTo>
                  <a:lnTo>
                    <a:pt x="1066" y="2442"/>
                  </a:lnTo>
                  <a:lnTo>
                    <a:pt x="1531" y="2306"/>
                  </a:lnTo>
                  <a:lnTo>
                    <a:pt x="1976" y="2228"/>
                  </a:lnTo>
                  <a:lnTo>
                    <a:pt x="2383" y="2170"/>
                  </a:lnTo>
                  <a:lnTo>
                    <a:pt x="2771" y="2151"/>
                  </a:lnTo>
                  <a:lnTo>
                    <a:pt x="3119" y="2151"/>
                  </a:lnTo>
                  <a:lnTo>
                    <a:pt x="3449" y="2170"/>
                  </a:lnTo>
                  <a:lnTo>
                    <a:pt x="3739" y="2228"/>
                  </a:lnTo>
                  <a:lnTo>
                    <a:pt x="3991" y="2287"/>
                  </a:lnTo>
                  <a:lnTo>
                    <a:pt x="4204" y="2364"/>
                  </a:lnTo>
                  <a:lnTo>
                    <a:pt x="4417" y="2442"/>
                  </a:lnTo>
                  <a:lnTo>
                    <a:pt x="4572" y="2519"/>
                  </a:lnTo>
                  <a:lnTo>
                    <a:pt x="4708" y="2597"/>
                  </a:lnTo>
                  <a:lnTo>
                    <a:pt x="4882" y="2713"/>
                  </a:lnTo>
                  <a:lnTo>
                    <a:pt x="4940" y="2752"/>
                  </a:lnTo>
                  <a:lnTo>
                    <a:pt x="4882" y="2500"/>
                  </a:lnTo>
                  <a:lnTo>
                    <a:pt x="4785" y="2267"/>
                  </a:lnTo>
                  <a:lnTo>
                    <a:pt x="4708" y="2035"/>
                  </a:lnTo>
                  <a:lnTo>
                    <a:pt x="4592" y="1841"/>
                  </a:lnTo>
                  <a:lnTo>
                    <a:pt x="4476" y="1647"/>
                  </a:lnTo>
                  <a:lnTo>
                    <a:pt x="4359" y="1473"/>
                  </a:lnTo>
                  <a:lnTo>
                    <a:pt x="4224" y="1298"/>
                  </a:lnTo>
                  <a:lnTo>
                    <a:pt x="4088" y="1143"/>
                  </a:lnTo>
                  <a:lnTo>
                    <a:pt x="3952" y="1008"/>
                  </a:lnTo>
                  <a:lnTo>
                    <a:pt x="3817" y="872"/>
                  </a:lnTo>
                  <a:lnTo>
                    <a:pt x="3507" y="659"/>
                  </a:lnTo>
                  <a:lnTo>
                    <a:pt x="3197" y="485"/>
                  </a:lnTo>
                  <a:lnTo>
                    <a:pt x="2887" y="330"/>
                  </a:lnTo>
                  <a:lnTo>
                    <a:pt x="2596" y="213"/>
                  </a:lnTo>
                  <a:lnTo>
                    <a:pt x="2306" y="136"/>
                  </a:lnTo>
                  <a:lnTo>
                    <a:pt x="2034" y="78"/>
                  </a:lnTo>
                  <a:lnTo>
                    <a:pt x="1802" y="39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5"/>
            <p:cNvSpPr/>
            <p:nvPr/>
          </p:nvSpPr>
          <p:spPr>
            <a:xfrm>
              <a:off x="3930650" y="5136300"/>
              <a:ext cx="10200" cy="12600"/>
            </a:xfrm>
            <a:custGeom>
              <a:avLst/>
              <a:gdLst/>
              <a:ahLst/>
              <a:cxnLst/>
              <a:rect l="l" t="t" r="r" b="b"/>
              <a:pathLst>
                <a:path w="408" h="504" extrusionOk="0">
                  <a:moveTo>
                    <a:pt x="194" y="0"/>
                  </a:moveTo>
                  <a:lnTo>
                    <a:pt x="117" y="20"/>
                  </a:lnTo>
                  <a:lnTo>
                    <a:pt x="58" y="78"/>
                  </a:lnTo>
                  <a:lnTo>
                    <a:pt x="0" y="155"/>
                  </a:lnTo>
                  <a:lnTo>
                    <a:pt x="0" y="252"/>
                  </a:lnTo>
                  <a:lnTo>
                    <a:pt x="0" y="349"/>
                  </a:lnTo>
                  <a:lnTo>
                    <a:pt x="58" y="426"/>
                  </a:lnTo>
                  <a:lnTo>
                    <a:pt x="117" y="485"/>
                  </a:lnTo>
                  <a:lnTo>
                    <a:pt x="194" y="504"/>
                  </a:lnTo>
                  <a:lnTo>
                    <a:pt x="272" y="485"/>
                  </a:lnTo>
                  <a:lnTo>
                    <a:pt x="349" y="426"/>
                  </a:lnTo>
                  <a:lnTo>
                    <a:pt x="388" y="349"/>
                  </a:lnTo>
                  <a:lnTo>
                    <a:pt x="407" y="252"/>
                  </a:lnTo>
                  <a:lnTo>
                    <a:pt x="388" y="155"/>
                  </a:lnTo>
                  <a:lnTo>
                    <a:pt x="349" y="78"/>
                  </a:lnTo>
                  <a:lnTo>
                    <a:pt x="272" y="2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5"/>
            <p:cNvSpPr/>
            <p:nvPr/>
          </p:nvSpPr>
          <p:spPr>
            <a:xfrm>
              <a:off x="3845400" y="5112550"/>
              <a:ext cx="41675" cy="37825"/>
            </a:xfrm>
            <a:custGeom>
              <a:avLst/>
              <a:gdLst/>
              <a:ahLst/>
              <a:cxnLst/>
              <a:rect l="l" t="t" r="r" b="b"/>
              <a:pathLst>
                <a:path w="1667" h="1513" extrusionOk="0">
                  <a:moveTo>
                    <a:pt x="155" y="1"/>
                  </a:moveTo>
                  <a:lnTo>
                    <a:pt x="78" y="233"/>
                  </a:lnTo>
                  <a:lnTo>
                    <a:pt x="20" y="466"/>
                  </a:lnTo>
                  <a:lnTo>
                    <a:pt x="0" y="640"/>
                  </a:lnTo>
                  <a:lnTo>
                    <a:pt x="20" y="815"/>
                  </a:lnTo>
                  <a:lnTo>
                    <a:pt x="39" y="950"/>
                  </a:lnTo>
                  <a:lnTo>
                    <a:pt x="97" y="1086"/>
                  </a:lnTo>
                  <a:lnTo>
                    <a:pt x="155" y="1183"/>
                  </a:lnTo>
                  <a:lnTo>
                    <a:pt x="233" y="1260"/>
                  </a:lnTo>
                  <a:lnTo>
                    <a:pt x="310" y="1338"/>
                  </a:lnTo>
                  <a:lnTo>
                    <a:pt x="388" y="1396"/>
                  </a:lnTo>
                  <a:lnTo>
                    <a:pt x="524" y="1473"/>
                  </a:lnTo>
                  <a:lnTo>
                    <a:pt x="640" y="1493"/>
                  </a:lnTo>
                  <a:lnTo>
                    <a:pt x="679" y="1512"/>
                  </a:lnTo>
                  <a:lnTo>
                    <a:pt x="872" y="1512"/>
                  </a:lnTo>
                  <a:lnTo>
                    <a:pt x="1047" y="1473"/>
                  </a:lnTo>
                  <a:lnTo>
                    <a:pt x="1182" y="1415"/>
                  </a:lnTo>
                  <a:lnTo>
                    <a:pt x="1299" y="1338"/>
                  </a:lnTo>
                  <a:lnTo>
                    <a:pt x="1395" y="1241"/>
                  </a:lnTo>
                  <a:lnTo>
                    <a:pt x="1473" y="1125"/>
                  </a:lnTo>
                  <a:lnTo>
                    <a:pt x="1550" y="1008"/>
                  </a:lnTo>
                  <a:lnTo>
                    <a:pt x="1589" y="892"/>
                  </a:lnTo>
                  <a:lnTo>
                    <a:pt x="1647" y="640"/>
                  </a:lnTo>
                  <a:lnTo>
                    <a:pt x="1667" y="408"/>
                  </a:lnTo>
                  <a:lnTo>
                    <a:pt x="1667" y="195"/>
                  </a:lnTo>
                  <a:lnTo>
                    <a:pt x="1589" y="253"/>
                  </a:lnTo>
                  <a:lnTo>
                    <a:pt x="1512" y="292"/>
                  </a:lnTo>
                  <a:lnTo>
                    <a:pt x="1395" y="427"/>
                  </a:lnTo>
                  <a:lnTo>
                    <a:pt x="1299" y="563"/>
                  </a:lnTo>
                  <a:lnTo>
                    <a:pt x="1202" y="698"/>
                  </a:lnTo>
                  <a:lnTo>
                    <a:pt x="1105" y="834"/>
                  </a:lnTo>
                  <a:lnTo>
                    <a:pt x="1008" y="950"/>
                  </a:lnTo>
                  <a:lnTo>
                    <a:pt x="950" y="989"/>
                  </a:lnTo>
                  <a:lnTo>
                    <a:pt x="892" y="1028"/>
                  </a:lnTo>
                  <a:lnTo>
                    <a:pt x="814" y="1047"/>
                  </a:lnTo>
                  <a:lnTo>
                    <a:pt x="659" y="1047"/>
                  </a:lnTo>
                  <a:lnTo>
                    <a:pt x="582" y="1028"/>
                  </a:lnTo>
                  <a:lnTo>
                    <a:pt x="504" y="989"/>
                  </a:lnTo>
                  <a:lnTo>
                    <a:pt x="446" y="911"/>
                  </a:lnTo>
                  <a:lnTo>
                    <a:pt x="407" y="834"/>
                  </a:lnTo>
                  <a:lnTo>
                    <a:pt x="349" y="756"/>
                  </a:lnTo>
                  <a:lnTo>
                    <a:pt x="330" y="640"/>
                  </a:lnTo>
                  <a:lnTo>
                    <a:pt x="310" y="524"/>
                  </a:lnTo>
                  <a:lnTo>
                    <a:pt x="272" y="272"/>
                  </a:lnTo>
                  <a:lnTo>
                    <a:pt x="214" y="117"/>
                  </a:lnTo>
                  <a:lnTo>
                    <a:pt x="175" y="20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9" name="Google Shape;1219;p25"/>
          <p:cNvGrpSpPr/>
          <p:nvPr/>
        </p:nvGrpSpPr>
        <p:grpSpPr>
          <a:xfrm>
            <a:off x="5612428" y="395547"/>
            <a:ext cx="1458036" cy="287907"/>
            <a:chOff x="680025" y="5031475"/>
            <a:chExt cx="2255625" cy="445400"/>
          </a:xfrm>
        </p:grpSpPr>
        <p:sp>
          <p:nvSpPr>
            <p:cNvPr id="1220" name="Google Shape;1220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6" name="Google Shape;1226;p25"/>
          <p:cNvGrpSpPr/>
          <p:nvPr/>
        </p:nvGrpSpPr>
        <p:grpSpPr>
          <a:xfrm>
            <a:off x="3504275" y="289490"/>
            <a:ext cx="948039" cy="187246"/>
            <a:chOff x="680025" y="5031475"/>
            <a:chExt cx="2255625" cy="445400"/>
          </a:xfrm>
        </p:grpSpPr>
        <p:sp>
          <p:nvSpPr>
            <p:cNvPr id="1227" name="Google Shape;1227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3" name="Google Shape;1233;p25"/>
          <p:cNvSpPr/>
          <p:nvPr/>
        </p:nvSpPr>
        <p:spPr>
          <a:xfrm>
            <a:off x="3576738" y="4919798"/>
            <a:ext cx="569591" cy="257894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34" name="Google Shape;1234;p25"/>
          <p:cNvGrpSpPr/>
          <p:nvPr/>
        </p:nvGrpSpPr>
        <p:grpSpPr>
          <a:xfrm>
            <a:off x="-47475" y="3969853"/>
            <a:ext cx="981000" cy="1124447"/>
            <a:chOff x="-47475" y="3969853"/>
            <a:chExt cx="981000" cy="1124447"/>
          </a:xfrm>
        </p:grpSpPr>
        <p:sp>
          <p:nvSpPr>
            <p:cNvPr id="1235" name="Google Shape;1235;p25"/>
            <p:cNvSpPr/>
            <p:nvPr/>
          </p:nvSpPr>
          <p:spPr>
            <a:xfrm>
              <a:off x="-47475" y="4820100"/>
              <a:ext cx="981000" cy="2742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36" name="Google Shape;1236;p25"/>
            <p:cNvGrpSpPr/>
            <p:nvPr/>
          </p:nvGrpSpPr>
          <p:grpSpPr>
            <a:xfrm>
              <a:off x="76204" y="3969853"/>
              <a:ext cx="739467" cy="1075710"/>
              <a:chOff x="4085325" y="2785800"/>
              <a:chExt cx="332300" cy="483400"/>
            </a:xfrm>
          </p:grpSpPr>
          <p:sp>
            <p:nvSpPr>
              <p:cNvPr id="1237" name="Google Shape;1237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extrusionOk="0">
                    <a:moveTo>
                      <a:pt x="6180" y="0"/>
                    </a:move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027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rgbClr val="9088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fill="none" extrusionOk="0">
                    <a:moveTo>
                      <a:pt x="6529" y="1027"/>
                    </a:moveTo>
                    <a:lnTo>
                      <a:pt x="6529" y="1027"/>
                    </a:lnTo>
                    <a:lnTo>
                      <a:pt x="6529" y="969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374" y="426"/>
                    </a:lnTo>
                    <a:lnTo>
                      <a:pt x="6180" y="0"/>
                    </a:ln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124"/>
                    </a:lnTo>
                    <a:lnTo>
                      <a:pt x="6529" y="102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extrusionOk="0">
                    <a:moveTo>
                      <a:pt x="6937" y="0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fill="none" extrusionOk="0">
                    <a:moveTo>
                      <a:pt x="1589" y="1047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lnTo>
                      <a:pt x="1589" y="104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25"/>
              <p:cNvSpPr/>
              <p:nvPr/>
            </p:nvSpPr>
            <p:spPr>
              <a:xfrm>
                <a:off x="4085325" y="2867175"/>
                <a:ext cx="332300" cy="393800"/>
              </a:xfrm>
              <a:custGeom>
                <a:avLst/>
                <a:gdLst/>
                <a:ahLst/>
                <a:cxnLst/>
                <a:rect l="l" t="t" r="r" b="b"/>
                <a:pathLst>
                  <a:path w="13292" h="15752" extrusionOk="0">
                    <a:moveTo>
                      <a:pt x="8486" y="0"/>
                    </a:moveTo>
                    <a:lnTo>
                      <a:pt x="8196" y="39"/>
                    </a:lnTo>
                    <a:lnTo>
                      <a:pt x="7905" y="78"/>
                    </a:lnTo>
                    <a:lnTo>
                      <a:pt x="7595" y="155"/>
                    </a:lnTo>
                    <a:lnTo>
                      <a:pt x="7014" y="330"/>
                    </a:lnTo>
                    <a:lnTo>
                      <a:pt x="4825" y="989"/>
                    </a:lnTo>
                    <a:lnTo>
                      <a:pt x="4418" y="1105"/>
                    </a:lnTo>
                    <a:lnTo>
                      <a:pt x="4011" y="1240"/>
                    </a:lnTo>
                    <a:lnTo>
                      <a:pt x="3604" y="1395"/>
                    </a:lnTo>
                    <a:lnTo>
                      <a:pt x="3217" y="1570"/>
                    </a:lnTo>
                    <a:lnTo>
                      <a:pt x="2849" y="1783"/>
                    </a:lnTo>
                    <a:lnTo>
                      <a:pt x="2694" y="1899"/>
                    </a:lnTo>
                    <a:lnTo>
                      <a:pt x="2519" y="2015"/>
                    </a:lnTo>
                    <a:lnTo>
                      <a:pt x="2364" y="2151"/>
                    </a:lnTo>
                    <a:lnTo>
                      <a:pt x="2209" y="2306"/>
                    </a:lnTo>
                    <a:lnTo>
                      <a:pt x="2074" y="2461"/>
                    </a:lnTo>
                    <a:lnTo>
                      <a:pt x="1957" y="2635"/>
                    </a:lnTo>
                    <a:lnTo>
                      <a:pt x="1783" y="2926"/>
                    </a:lnTo>
                    <a:lnTo>
                      <a:pt x="1647" y="3236"/>
                    </a:lnTo>
                    <a:lnTo>
                      <a:pt x="1531" y="3565"/>
                    </a:lnTo>
                    <a:lnTo>
                      <a:pt x="1434" y="3875"/>
                    </a:lnTo>
                    <a:lnTo>
                      <a:pt x="1241" y="4612"/>
                    </a:lnTo>
                    <a:lnTo>
                      <a:pt x="1066" y="5328"/>
                    </a:lnTo>
                    <a:lnTo>
                      <a:pt x="931" y="6065"/>
                    </a:lnTo>
                    <a:lnTo>
                      <a:pt x="795" y="6801"/>
                    </a:lnTo>
                    <a:lnTo>
                      <a:pt x="717" y="7556"/>
                    </a:lnTo>
                    <a:lnTo>
                      <a:pt x="640" y="8293"/>
                    </a:lnTo>
                    <a:lnTo>
                      <a:pt x="601" y="9048"/>
                    </a:lnTo>
                    <a:lnTo>
                      <a:pt x="582" y="9784"/>
                    </a:lnTo>
                    <a:lnTo>
                      <a:pt x="582" y="10482"/>
                    </a:lnTo>
                    <a:lnTo>
                      <a:pt x="563" y="11179"/>
                    </a:lnTo>
                    <a:lnTo>
                      <a:pt x="543" y="11528"/>
                    </a:lnTo>
                    <a:lnTo>
                      <a:pt x="504" y="11877"/>
                    </a:lnTo>
                    <a:lnTo>
                      <a:pt x="446" y="12206"/>
                    </a:lnTo>
                    <a:lnTo>
                      <a:pt x="349" y="12536"/>
                    </a:lnTo>
                    <a:lnTo>
                      <a:pt x="233" y="12904"/>
                    </a:lnTo>
                    <a:lnTo>
                      <a:pt x="98" y="13252"/>
                    </a:lnTo>
                    <a:lnTo>
                      <a:pt x="59" y="13446"/>
                    </a:lnTo>
                    <a:lnTo>
                      <a:pt x="20" y="13620"/>
                    </a:lnTo>
                    <a:lnTo>
                      <a:pt x="1" y="13814"/>
                    </a:lnTo>
                    <a:lnTo>
                      <a:pt x="1" y="13989"/>
                    </a:lnTo>
                    <a:lnTo>
                      <a:pt x="39" y="14182"/>
                    </a:lnTo>
                    <a:lnTo>
                      <a:pt x="117" y="14376"/>
                    </a:lnTo>
                    <a:lnTo>
                      <a:pt x="194" y="14550"/>
                    </a:lnTo>
                    <a:lnTo>
                      <a:pt x="311" y="14705"/>
                    </a:lnTo>
                    <a:lnTo>
                      <a:pt x="446" y="14860"/>
                    </a:lnTo>
                    <a:lnTo>
                      <a:pt x="601" y="14996"/>
                    </a:lnTo>
                    <a:lnTo>
                      <a:pt x="756" y="15132"/>
                    </a:lnTo>
                    <a:lnTo>
                      <a:pt x="931" y="15229"/>
                    </a:lnTo>
                    <a:lnTo>
                      <a:pt x="1105" y="15345"/>
                    </a:lnTo>
                    <a:lnTo>
                      <a:pt x="1279" y="15422"/>
                    </a:lnTo>
                    <a:lnTo>
                      <a:pt x="1473" y="15500"/>
                    </a:lnTo>
                    <a:lnTo>
                      <a:pt x="1667" y="15577"/>
                    </a:lnTo>
                    <a:lnTo>
                      <a:pt x="2054" y="15674"/>
                    </a:lnTo>
                    <a:lnTo>
                      <a:pt x="2461" y="15732"/>
                    </a:lnTo>
                    <a:lnTo>
                      <a:pt x="2868" y="15752"/>
                    </a:lnTo>
                    <a:lnTo>
                      <a:pt x="3294" y="15732"/>
                    </a:lnTo>
                    <a:lnTo>
                      <a:pt x="3701" y="15693"/>
                    </a:lnTo>
                    <a:lnTo>
                      <a:pt x="4108" y="15616"/>
                    </a:lnTo>
                    <a:lnTo>
                      <a:pt x="4495" y="15519"/>
                    </a:lnTo>
                    <a:lnTo>
                      <a:pt x="4902" y="15384"/>
                    </a:lnTo>
                    <a:lnTo>
                      <a:pt x="5290" y="15248"/>
                    </a:lnTo>
                    <a:lnTo>
                      <a:pt x="5658" y="15112"/>
                    </a:lnTo>
                    <a:lnTo>
                      <a:pt x="6413" y="14783"/>
                    </a:lnTo>
                    <a:lnTo>
                      <a:pt x="7169" y="14454"/>
                    </a:lnTo>
                    <a:lnTo>
                      <a:pt x="7944" y="14144"/>
                    </a:lnTo>
                    <a:lnTo>
                      <a:pt x="8331" y="13989"/>
                    </a:lnTo>
                    <a:lnTo>
                      <a:pt x="8719" y="13872"/>
                    </a:lnTo>
                    <a:lnTo>
                      <a:pt x="9106" y="13756"/>
                    </a:lnTo>
                    <a:lnTo>
                      <a:pt x="9513" y="13679"/>
                    </a:lnTo>
                    <a:lnTo>
                      <a:pt x="9920" y="13620"/>
                    </a:lnTo>
                    <a:lnTo>
                      <a:pt x="10327" y="13582"/>
                    </a:lnTo>
                    <a:lnTo>
                      <a:pt x="10656" y="13582"/>
                    </a:lnTo>
                    <a:lnTo>
                      <a:pt x="10986" y="13601"/>
                    </a:lnTo>
                    <a:lnTo>
                      <a:pt x="11548" y="13601"/>
                    </a:lnTo>
                    <a:lnTo>
                      <a:pt x="11838" y="13582"/>
                    </a:lnTo>
                    <a:lnTo>
                      <a:pt x="12109" y="13562"/>
                    </a:lnTo>
                    <a:lnTo>
                      <a:pt x="12419" y="13504"/>
                    </a:lnTo>
                    <a:lnTo>
                      <a:pt x="12710" y="13407"/>
                    </a:lnTo>
                    <a:lnTo>
                      <a:pt x="13001" y="13272"/>
                    </a:lnTo>
                    <a:lnTo>
                      <a:pt x="13291" y="13117"/>
                    </a:lnTo>
                    <a:lnTo>
                      <a:pt x="13194" y="12477"/>
                    </a:lnTo>
                    <a:lnTo>
                      <a:pt x="13156" y="11838"/>
                    </a:lnTo>
                    <a:lnTo>
                      <a:pt x="13136" y="11199"/>
                    </a:lnTo>
                    <a:lnTo>
                      <a:pt x="13117" y="10540"/>
                    </a:lnTo>
                    <a:lnTo>
                      <a:pt x="13098" y="9261"/>
                    </a:lnTo>
                    <a:lnTo>
                      <a:pt x="13078" y="8622"/>
                    </a:lnTo>
                    <a:lnTo>
                      <a:pt x="13020" y="7983"/>
                    </a:lnTo>
                    <a:lnTo>
                      <a:pt x="12943" y="7363"/>
                    </a:lnTo>
                    <a:lnTo>
                      <a:pt x="12826" y="6743"/>
                    </a:lnTo>
                    <a:lnTo>
                      <a:pt x="12691" y="6123"/>
                    </a:lnTo>
                    <a:lnTo>
                      <a:pt x="12536" y="5503"/>
                    </a:lnTo>
                    <a:lnTo>
                      <a:pt x="12342" y="4902"/>
                    </a:lnTo>
                    <a:lnTo>
                      <a:pt x="12148" y="4302"/>
                    </a:lnTo>
                    <a:lnTo>
                      <a:pt x="11741" y="3100"/>
                    </a:lnTo>
                    <a:lnTo>
                      <a:pt x="11567" y="2635"/>
                    </a:lnTo>
                    <a:lnTo>
                      <a:pt x="11373" y="2170"/>
                    </a:lnTo>
                    <a:lnTo>
                      <a:pt x="11160" y="1725"/>
                    </a:lnTo>
                    <a:lnTo>
                      <a:pt x="11044" y="1492"/>
                    </a:lnTo>
                    <a:lnTo>
                      <a:pt x="10908" y="1279"/>
                    </a:lnTo>
                    <a:lnTo>
                      <a:pt x="10773" y="1085"/>
                    </a:lnTo>
                    <a:lnTo>
                      <a:pt x="10598" y="892"/>
                    </a:lnTo>
                    <a:lnTo>
                      <a:pt x="10424" y="698"/>
                    </a:lnTo>
                    <a:lnTo>
                      <a:pt x="10250" y="543"/>
                    </a:lnTo>
                    <a:lnTo>
                      <a:pt x="10036" y="388"/>
                    </a:lnTo>
                    <a:lnTo>
                      <a:pt x="9823" y="272"/>
                    </a:lnTo>
                    <a:lnTo>
                      <a:pt x="9610" y="155"/>
                    </a:lnTo>
                    <a:lnTo>
                      <a:pt x="9378" y="78"/>
                    </a:lnTo>
                    <a:lnTo>
                      <a:pt x="9087" y="20"/>
                    </a:lnTo>
                    <a:lnTo>
                      <a:pt x="87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extrusionOk="0">
                    <a:moveTo>
                      <a:pt x="3740" y="0"/>
                    </a:moveTo>
                    <a:lnTo>
                      <a:pt x="2558" y="369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fill="none" extrusionOk="0">
                    <a:moveTo>
                      <a:pt x="3740" y="0"/>
                    </a:moveTo>
                    <a:lnTo>
                      <a:pt x="3740" y="0"/>
                    </a:lnTo>
                    <a:lnTo>
                      <a:pt x="2558" y="369"/>
                    </a:lnTo>
                    <a:lnTo>
                      <a:pt x="2558" y="369"/>
                    </a:lnTo>
                    <a:lnTo>
                      <a:pt x="1822" y="601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extrusionOk="0">
                    <a:moveTo>
                      <a:pt x="5464" y="1"/>
                    </a:move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fill="none" extrusionOk="0">
                    <a:moveTo>
                      <a:pt x="408" y="1182"/>
                    </a:move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lnTo>
                      <a:pt x="5464" y="1"/>
                    </a:ln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extrusionOk="0">
                    <a:moveTo>
                      <a:pt x="6045" y="1"/>
                    </a:move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fill="none" extrusionOk="0">
                    <a:moveTo>
                      <a:pt x="6045" y="1"/>
                    </a:moveTo>
                    <a:lnTo>
                      <a:pt x="6045" y="1"/>
                    </a:ln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186" y="1434"/>
                    </a:lnTo>
                    <a:lnTo>
                      <a:pt x="4186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extrusionOk="0">
                    <a:moveTo>
                      <a:pt x="0" y="1"/>
                    </a:moveTo>
                    <a:lnTo>
                      <a:pt x="39" y="272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>
                  <a:alpha val="6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39" y="272"/>
                    </a:lnTo>
                    <a:lnTo>
                      <a:pt x="97" y="504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39" y="175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2C9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7D6F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fill="none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25"/>
              <p:cNvSpPr/>
              <p:nvPr/>
            </p:nvSpPr>
            <p:spPr>
              <a:xfrm>
                <a:off x="4182675" y="2832300"/>
                <a:ext cx="159375" cy="57675"/>
              </a:xfrm>
              <a:custGeom>
                <a:avLst/>
                <a:gdLst/>
                <a:ahLst/>
                <a:cxnLst/>
                <a:rect l="l" t="t" r="r" b="b"/>
                <a:pathLst>
                  <a:path w="6375" h="2307" extrusionOk="0">
                    <a:moveTo>
                      <a:pt x="6181" y="1"/>
                    </a:moveTo>
                    <a:lnTo>
                      <a:pt x="5929" y="59"/>
                    </a:lnTo>
                    <a:lnTo>
                      <a:pt x="6046" y="369"/>
                    </a:lnTo>
                    <a:lnTo>
                      <a:pt x="6142" y="737"/>
                    </a:lnTo>
                    <a:lnTo>
                      <a:pt x="6375" y="717"/>
                    </a:lnTo>
                    <a:lnTo>
                      <a:pt x="6297" y="427"/>
                    </a:lnTo>
                    <a:lnTo>
                      <a:pt x="6181" y="1"/>
                    </a:lnTo>
                    <a:close/>
                    <a:moveTo>
                      <a:pt x="369" y="1240"/>
                    </a:moveTo>
                    <a:lnTo>
                      <a:pt x="136" y="1279"/>
                    </a:lnTo>
                    <a:lnTo>
                      <a:pt x="1" y="2306"/>
                    </a:lnTo>
                    <a:lnTo>
                      <a:pt x="233" y="2170"/>
                    </a:lnTo>
                    <a:lnTo>
                      <a:pt x="369" y="124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25"/>
              <p:cNvSpPr/>
              <p:nvPr/>
            </p:nvSpPr>
            <p:spPr>
              <a:xfrm>
                <a:off x="4182675" y="2863300"/>
                <a:ext cx="9225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067" fill="none" extrusionOk="0">
                    <a:moveTo>
                      <a:pt x="369" y="0"/>
                    </a:moveTo>
                    <a:lnTo>
                      <a:pt x="369" y="0"/>
                    </a:lnTo>
                    <a:lnTo>
                      <a:pt x="136" y="39"/>
                    </a:lnTo>
                    <a:lnTo>
                      <a:pt x="136" y="39"/>
                    </a:lnTo>
                    <a:lnTo>
                      <a:pt x="1" y="1066"/>
                    </a:lnTo>
                    <a:lnTo>
                      <a:pt x="1" y="1066"/>
                    </a:lnTo>
                    <a:lnTo>
                      <a:pt x="233" y="930"/>
                    </a:lnTo>
                    <a:lnTo>
                      <a:pt x="233" y="930"/>
                    </a:lnTo>
                    <a:lnTo>
                      <a:pt x="36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25"/>
              <p:cNvSpPr/>
              <p:nvPr/>
            </p:nvSpPr>
            <p:spPr>
              <a:xfrm>
                <a:off x="4330900" y="2832300"/>
                <a:ext cx="11150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446" h="737" fill="none" extrusionOk="0">
                    <a:moveTo>
                      <a:pt x="252" y="1"/>
                    </a:moveTo>
                    <a:lnTo>
                      <a:pt x="252" y="1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117" y="369"/>
                    </a:lnTo>
                    <a:lnTo>
                      <a:pt x="213" y="737"/>
                    </a:lnTo>
                    <a:lnTo>
                      <a:pt x="213" y="737"/>
                    </a:lnTo>
                    <a:lnTo>
                      <a:pt x="446" y="717"/>
                    </a:lnTo>
                    <a:lnTo>
                      <a:pt x="446" y="717"/>
                    </a:lnTo>
                    <a:lnTo>
                      <a:pt x="368" y="427"/>
                    </a:lnTo>
                    <a:lnTo>
                      <a:pt x="368" y="427"/>
                    </a:lnTo>
                    <a:lnTo>
                      <a:pt x="252" y="1"/>
                    </a:lnTo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extrusionOk="0">
                    <a:moveTo>
                      <a:pt x="5696" y="1"/>
                    </a:move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fill="none" extrusionOk="0">
                    <a:moveTo>
                      <a:pt x="5696" y="1"/>
                    </a:moveTo>
                    <a:lnTo>
                      <a:pt x="5696" y="1"/>
                    </a:ln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extrusionOk="0">
                    <a:moveTo>
                      <a:pt x="6452" y="1"/>
                    </a:move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fill="none" extrusionOk="0">
                    <a:moveTo>
                      <a:pt x="136" y="1241"/>
                    </a:move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175" y="3236"/>
                    </a:lnTo>
                    <a:lnTo>
                      <a:pt x="214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lnTo>
                      <a:pt x="6840" y="1"/>
                    </a:lnTo>
                    <a:lnTo>
                      <a:pt x="6704" y="1"/>
                    </a:lnTo>
                    <a:lnTo>
                      <a:pt x="6452" y="1"/>
                    </a:ln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extrusionOk="0">
                    <a:moveTo>
                      <a:pt x="6414" y="1"/>
                    </a:move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fill="none" extrusionOk="0">
                    <a:moveTo>
                      <a:pt x="6414" y="1"/>
                    </a:moveTo>
                    <a:lnTo>
                      <a:pt x="6414" y="1"/>
                    </a:lnTo>
                    <a:lnTo>
                      <a:pt x="6239" y="98"/>
                    </a:ln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25"/>
              <p:cNvSpPr/>
              <p:nvPr/>
            </p:nvSpPr>
            <p:spPr>
              <a:xfrm>
                <a:off x="4164275" y="2812450"/>
                <a:ext cx="1310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524" h="2190" extrusionOk="0">
                    <a:moveTo>
                      <a:pt x="427" y="0"/>
                    </a:moveTo>
                    <a:lnTo>
                      <a:pt x="233" y="97"/>
                    </a:lnTo>
                    <a:lnTo>
                      <a:pt x="175" y="136"/>
                    </a:lnTo>
                    <a:lnTo>
                      <a:pt x="136" y="175"/>
                    </a:lnTo>
                    <a:lnTo>
                      <a:pt x="97" y="485"/>
                    </a:lnTo>
                    <a:lnTo>
                      <a:pt x="59" y="814"/>
                    </a:lnTo>
                    <a:lnTo>
                      <a:pt x="20" y="1182"/>
                    </a:lnTo>
                    <a:lnTo>
                      <a:pt x="1" y="1550"/>
                    </a:lnTo>
                    <a:lnTo>
                      <a:pt x="1" y="1725"/>
                    </a:lnTo>
                    <a:lnTo>
                      <a:pt x="20" y="1880"/>
                    </a:lnTo>
                    <a:lnTo>
                      <a:pt x="59" y="1996"/>
                    </a:lnTo>
                    <a:lnTo>
                      <a:pt x="97" y="2093"/>
                    </a:lnTo>
                    <a:lnTo>
                      <a:pt x="156" y="2170"/>
                    </a:lnTo>
                    <a:lnTo>
                      <a:pt x="175" y="2170"/>
                    </a:lnTo>
                    <a:lnTo>
                      <a:pt x="214" y="2189"/>
                    </a:lnTo>
                    <a:lnTo>
                      <a:pt x="407" y="2151"/>
                    </a:lnTo>
                    <a:lnTo>
                      <a:pt x="446" y="1841"/>
                    </a:lnTo>
                    <a:lnTo>
                      <a:pt x="485" y="1531"/>
                    </a:lnTo>
                    <a:lnTo>
                      <a:pt x="504" y="1143"/>
                    </a:lnTo>
                    <a:lnTo>
                      <a:pt x="524" y="756"/>
                    </a:lnTo>
                    <a:lnTo>
                      <a:pt x="504" y="388"/>
                    </a:lnTo>
                    <a:lnTo>
                      <a:pt x="466" y="194"/>
                    </a:lnTo>
                    <a:lnTo>
                      <a:pt x="427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25"/>
              <p:cNvSpPr/>
              <p:nvPr/>
            </p:nvSpPr>
            <p:spPr>
              <a:xfrm>
                <a:off x="4223850" y="2981475"/>
                <a:ext cx="131275" cy="2029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8119" extrusionOk="0">
                    <a:moveTo>
                      <a:pt x="3255" y="6200"/>
                    </a:moveTo>
                    <a:lnTo>
                      <a:pt x="3255" y="7595"/>
                    </a:lnTo>
                    <a:lnTo>
                      <a:pt x="3197" y="7595"/>
                    </a:lnTo>
                    <a:lnTo>
                      <a:pt x="3217" y="7654"/>
                    </a:lnTo>
                    <a:lnTo>
                      <a:pt x="3178" y="7731"/>
                    </a:lnTo>
                    <a:lnTo>
                      <a:pt x="3159" y="7673"/>
                    </a:lnTo>
                    <a:lnTo>
                      <a:pt x="3100" y="7634"/>
                    </a:lnTo>
                    <a:lnTo>
                      <a:pt x="2849" y="7576"/>
                    </a:lnTo>
                    <a:lnTo>
                      <a:pt x="2539" y="6220"/>
                    </a:lnTo>
                    <a:lnTo>
                      <a:pt x="2752" y="6239"/>
                    </a:lnTo>
                    <a:lnTo>
                      <a:pt x="2965" y="6220"/>
                    </a:lnTo>
                    <a:lnTo>
                      <a:pt x="3255" y="6200"/>
                    </a:lnTo>
                    <a:close/>
                    <a:moveTo>
                      <a:pt x="2926" y="7770"/>
                    </a:moveTo>
                    <a:lnTo>
                      <a:pt x="3062" y="7809"/>
                    </a:lnTo>
                    <a:lnTo>
                      <a:pt x="3120" y="7809"/>
                    </a:lnTo>
                    <a:lnTo>
                      <a:pt x="3042" y="7925"/>
                    </a:lnTo>
                    <a:lnTo>
                      <a:pt x="3042" y="7983"/>
                    </a:lnTo>
                    <a:lnTo>
                      <a:pt x="2926" y="7770"/>
                    </a:lnTo>
                    <a:close/>
                    <a:moveTo>
                      <a:pt x="4418" y="1"/>
                    </a:moveTo>
                    <a:lnTo>
                      <a:pt x="4360" y="20"/>
                    </a:lnTo>
                    <a:lnTo>
                      <a:pt x="4321" y="59"/>
                    </a:lnTo>
                    <a:lnTo>
                      <a:pt x="4302" y="136"/>
                    </a:lnTo>
                    <a:lnTo>
                      <a:pt x="4282" y="195"/>
                    </a:lnTo>
                    <a:lnTo>
                      <a:pt x="4302" y="369"/>
                    </a:lnTo>
                    <a:lnTo>
                      <a:pt x="4321" y="524"/>
                    </a:lnTo>
                    <a:lnTo>
                      <a:pt x="4282" y="466"/>
                    </a:lnTo>
                    <a:lnTo>
                      <a:pt x="4224" y="408"/>
                    </a:lnTo>
                    <a:lnTo>
                      <a:pt x="4147" y="369"/>
                    </a:lnTo>
                    <a:lnTo>
                      <a:pt x="4050" y="350"/>
                    </a:lnTo>
                    <a:lnTo>
                      <a:pt x="3972" y="350"/>
                    </a:lnTo>
                    <a:lnTo>
                      <a:pt x="3953" y="369"/>
                    </a:lnTo>
                    <a:lnTo>
                      <a:pt x="3953" y="388"/>
                    </a:lnTo>
                    <a:lnTo>
                      <a:pt x="3992" y="466"/>
                    </a:lnTo>
                    <a:lnTo>
                      <a:pt x="4050" y="524"/>
                    </a:lnTo>
                    <a:lnTo>
                      <a:pt x="4205" y="679"/>
                    </a:lnTo>
                    <a:lnTo>
                      <a:pt x="4282" y="737"/>
                    </a:lnTo>
                    <a:lnTo>
                      <a:pt x="4244" y="737"/>
                    </a:lnTo>
                    <a:lnTo>
                      <a:pt x="4166" y="756"/>
                    </a:lnTo>
                    <a:lnTo>
                      <a:pt x="4108" y="814"/>
                    </a:lnTo>
                    <a:lnTo>
                      <a:pt x="4030" y="892"/>
                    </a:lnTo>
                    <a:lnTo>
                      <a:pt x="3972" y="1047"/>
                    </a:lnTo>
                    <a:lnTo>
                      <a:pt x="3934" y="1260"/>
                    </a:lnTo>
                    <a:lnTo>
                      <a:pt x="3895" y="1570"/>
                    </a:lnTo>
                    <a:lnTo>
                      <a:pt x="3895" y="2035"/>
                    </a:lnTo>
                    <a:lnTo>
                      <a:pt x="3875" y="2287"/>
                    </a:lnTo>
                    <a:lnTo>
                      <a:pt x="3837" y="2539"/>
                    </a:lnTo>
                    <a:lnTo>
                      <a:pt x="3779" y="2771"/>
                    </a:lnTo>
                    <a:lnTo>
                      <a:pt x="3740" y="2868"/>
                    </a:lnTo>
                    <a:lnTo>
                      <a:pt x="3701" y="2965"/>
                    </a:lnTo>
                    <a:lnTo>
                      <a:pt x="3643" y="3062"/>
                    </a:lnTo>
                    <a:lnTo>
                      <a:pt x="3565" y="3120"/>
                    </a:lnTo>
                    <a:lnTo>
                      <a:pt x="3488" y="3178"/>
                    </a:lnTo>
                    <a:lnTo>
                      <a:pt x="3410" y="3217"/>
                    </a:lnTo>
                    <a:lnTo>
                      <a:pt x="3217" y="3275"/>
                    </a:lnTo>
                    <a:lnTo>
                      <a:pt x="3004" y="3352"/>
                    </a:lnTo>
                    <a:lnTo>
                      <a:pt x="2616" y="3507"/>
                    </a:lnTo>
                    <a:lnTo>
                      <a:pt x="2422" y="3566"/>
                    </a:lnTo>
                    <a:lnTo>
                      <a:pt x="2209" y="3624"/>
                    </a:lnTo>
                    <a:lnTo>
                      <a:pt x="1996" y="3662"/>
                    </a:lnTo>
                    <a:lnTo>
                      <a:pt x="1764" y="3682"/>
                    </a:lnTo>
                    <a:lnTo>
                      <a:pt x="1667" y="3682"/>
                    </a:lnTo>
                    <a:lnTo>
                      <a:pt x="1551" y="3643"/>
                    </a:lnTo>
                    <a:lnTo>
                      <a:pt x="1454" y="3585"/>
                    </a:lnTo>
                    <a:lnTo>
                      <a:pt x="1337" y="3527"/>
                    </a:lnTo>
                    <a:lnTo>
                      <a:pt x="1144" y="3352"/>
                    </a:lnTo>
                    <a:lnTo>
                      <a:pt x="950" y="3139"/>
                    </a:lnTo>
                    <a:lnTo>
                      <a:pt x="756" y="2946"/>
                    </a:lnTo>
                    <a:lnTo>
                      <a:pt x="601" y="2791"/>
                    </a:lnTo>
                    <a:lnTo>
                      <a:pt x="524" y="2733"/>
                    </a:lnTo>
                    <a:lnTo>
                      <a:pt x="446" y="2694"/>
                    </a:lnTo>
                    <a:lnTo>
                      <a:pt x="369" y="2655"/>
                    </a:lnTo>
                    <a:lnTo>
                      <a:pt x="311" y="2655"/>
                    </a:lnTo>
                    <a:lnTo>
                      <a:pt x="252" y="2674"/>
                    </a:lnTo>
                    <a:lnTo>
                      <a:pt x="214" y="2713"/>
                    </a:lnTo>
                    <a:lnTo>
                      <a:pt x="175" y="2752"/>
                    </a:lnTo>
                    <a:lnTo>
                      <a:pt x="156" y="2810"/>
                    </a:lnTo>
                    <a:lnTo>
                      <a:pt x="117" y="2907"/>
                    </a:lnTo>
                    <a:lnTo>
                      <a:pt x="117" y="3023"/>
                    </a:lnTo>
                    <a:lnTo>
                      <a:pt x="136" y="3159"/>
                    </a:lnTo>
                    <a:lnTo>
                      <a:pt x="175" y="3256"/>
                    </a:lnTo>
                    <a:lnTo>
                      <a:pt x="194" y="3352"/>
                    </a:lnTo>
                    <a:lnTo>
                      <a:pt x="136" y="3391"/>
                    </a:lnTo>
                    <a:lnTo>
                      <a:pt x="78" y="3430"/>
                    </a:lnTo>
                    <a:lnTo>
                      <a:pt x="39" y="3488"/>
                    </a:lnTo>
                    <a:lnTo>
                      <a:pt x="20" y="3546"/>
                    </a:lnTo>
                    <a:lnTo>
                      <a:pt x="1" y="3682"/>
                    </a:lnTo>
                    <a:lnTo>
                      <a:pt x="20" y="3837"/>
                    </a:lnTo>
                    <a:lnTo>
                      <a:pt x="39" y="3972"/>
                    </a:lnTo>
                    <a:lnTo>
                      <a:pt x="78" y="4089"/>
                    </a:lnTo>
                    <a:lnTo>
                      <a:pt x="136" y="4186"/>
                    </a:lnTo>
                    <a:lnTo>
                      <a:pt x="98" y="4263"/>
                    </a:lnTo>
                    <a:lnTo>
                      <a:pt x="98" y="4341"/>
                    </a:lnTo>
                    <a:lnTo>
                      <a:pt x="98" y="4418"/>
                    </a:lnTo>
                    <a:lnTo>
                      <a:pt x="98" y="4476"/>
                    </a:lnTo>
                    <a:lnTo>
                      <a:pt x="156" y="4612"/>
                    </a:lnTo>
                    <a:lnTo>
                      <a:pt x="233" y="4728"/>
                    </a:lnTo>
                    <a:lnTo>
                      <a:pt x="311" y="4825"/>
                    </a:lnTo>
                    <a:lnTo>
                      <a:pt x="388" y="4883"/>
                    </a:lnTo>
                    <a:lnTo>
                      <a:pt x="466" y="4941"/>
                    </a:lnTo>
                    <a:lnTo>
                      <a:pt x="504" y="5077"/>
                    </a:lnTo>
                    <a:lnTo>
                      <a:pt x="582" y="5251"/>
                    </a:lnTo>
                    <a:lnTo>
                      <a:pt x="717" y="5426"/>
                    </a:lnTo>
                    <a:lnTo>
                      <a:pt x="911" y="5639"/>
                    </a:lnTo>
                    <a:lnTo>
                      <a:pt x="1027" y="5735"/>
                    </a:lnTo>
                    <a:lnTo>
                      <a:pt x="1163" y="5813"/>
                    </a:lnTo>
                    <a:lnTo>
                      <a:pt x="1299" y="5910"/>
                    </a:lnTo>
                    <a:lnTo>
                      <a:pt x="1473" y="5987"/>
                    </a:lnTo>
                    <a:lnTo>
                      <a:pt x="1667" y="6065"/>
                    </a:lnTo>
                    <a:lnTo>
                      <a:pt x="1880" y="6123"/>
                    </a:lnTo>
                    <a:lnTo>
                      <a:pt x="2093" y="6181"/>
                    </a:lnTo>
                    <a:lnTo>
                      <a:pt x="2345" y="6220"/>
                    </a:lnTo>
                    <a:lnTo>
                      <a:pt x="2694" y="7634"/>
                    </a:lnTo>
                    <a:lnTo>
                      <a:pt x="2267" y="7886"/>
                    </a:lnTo>
                    <a:lnTo>
                      <a:pt x="2248" y="7905"/>
                    </a:lnTo>
                    <a:lnTo>
                      <a:pt x="2229" y="7944"/>
                    </a:lnTo>
                    <a:lnTo>
                      <a:pt x="2229" y="7983"/>
                    </a:lnTo>
                    <a:lnTo>
                      <a:pt x="2248" y="8002"/>
                    </a:lnTo>
                    <a:lnTo>
                      <a:pt x="2287" y="8041"/>
                    </a:lnTo>
                    <a:lnTo>
                      <a:pt x="2326" y="8060"/>
                    </a:lnTo>
                    <a:lnTo>
                      <a:pt x="2364" y="8041"/>
                    </a:lnTo>
                    <a:lnTo>
                      <a:pt x="2752" y="7809"/>
                    </a:lnTo>
                    <a:lnTo>
                      <a:pt x="2887" y="8060"/>
                    </a:lnTo>
                    <a:lnTo>
                      <a:pt x="2926" y="8099"/>
                    </a:lnTo>
                    <a:lnTo>
                      <a:pt x="2965" y="8119"/>
                    </a:lnTo>
                    <a:lnTo>
                      <a:pt x="3004" y="8099"/>
                    </a:lnTo>
                    <a:lnTo>
                      <a:pt x="3042" y="8060"/>
                    </a:lnTo>
                    <a:lnTo>
                      <a:pt x="3062" y="8022"/>
                    </a:lnTo>
                    <a:lnTo>
                      <a:pt x="3081" y="8041"/>
                    </a:lnTo>
                    <a:lnTo>
                      <a:pt x="3120" y="8060"/>
                    </a:lnTo>
                    <a:lnTo>
                      <a:pt x="3159" y="8041"/>
                    </a:lnTo>
                    <a:lnTo>
                      <a:pt x="3197" y="8022"/>
                    </a:lnTo>
                    <a:lnTo>
                      <a:pt x="3314" y="7828"/>
                    </a:lnTo>
                    <a:lnTo>
                      <a:pt x="3410" y="8002"/>
                    </a:lnTo>
                    <a:lnTo>
                      <a:pt x="3430" y="8041"/>
                    </a:lnTo>
                    <a:lnTo>
                      <a:pt x="3488" y="8060"/>
                    </a:lnTo>
                    <a:lnTo>
                      <a:pt x="3527" y="8041"/>
                    </a:lnTo>
                    <a:lnTo>
                      <a:pt x="3546" y="8022"/>
                    </a:lnTo>
                    <a:lnTo>
                      <a:pt x="3565" y="7983"/>
                    </a:lnTo>
                    <a:lnTo>
                      <a:pt x="3565" y="7964"/>
                    </a:lnTo>
                    <a:lnTo>
                      <a:pt x="3565" y="7925"/>
                    </a:lnTo>
                    <a:lnTo>
                      <a:pt x="3469" y="7770"/>
                    </a:lnTo>
                    <a:lnTo>
                      <a:pt x="3953" y="7770"/>
                    </a:lnTo>
                    <a:lnTo>
                      <a:pt x="3992" y="7750"/>
                    </a:lnTo>
                    <a:lnTo>
                      <a:pt x="4011" y="7712"/>
                    </a:lnTo>
                    <a:lnTo>
                      <a:pt x="4011" y="7692"/>
                    </a:lnTo>
                    <a:lnTo>
                      <a:pt x="4011" y="7654"/>
                    </a:lnTo>
                    <a:lnTo>
                      <a:pt x="3992" y="7634"/>
                    </a:lnTo>
                    <a:lnTo>
                      <a:pt x="3972" y="7615"/>
                    </a:lnTo>
                    <a:lnTo>
                      <a:pt x="3934" y="7595"/>
                    </a:lnTo>
                    <a:lnTo>
                      <a:pt x="3430" y="7595"/>
                    </a:lnTo>
                    <a:lnTo>
                      <a:pt x="3430" y="6181"/>
                    </a:lnTo>
                    <a:lnTo>
                      <a:pt x="3682" y="6104"/>
                    </a:lnTo>
                    <a:lnTo>
                      <a:pt x="3934" y="6026"/>
                    </a:lnTo>
                    <a:lnTo>
                      <a:pt x="4147" y="5910"/>
                    </a:lnTo>
                    <a:lnTo>
                      <a:pt x="4340" y="5794"/>
                    </a:lnTo>
                    <a:lnTo>
                      <a:pt x="4515" y="5639"/>
                    </a:lnTo>
                    <a:lnTo>
                      <a:pt x="4670" y="5484"/>
                    </a:lnTo>
                    <a:lnTo>
                      <a:pt x="4786" y="5290"/>
                    </a:lnTo>
                    <a:lnTo>
                      <a:pt x="4883" y="5096"/>
                    </a:lnTo>
                    <a:lnTo>
                      <a:pt x="4980" y="4902"/>
                    </a:lnTo>
                    <a:lnTo>
                      <a:pt x="5038" y="4689"/>
                    </a:lnTo>
                    <a:lnTo>
                      <a:pt x="5077" y="4457"/>
                    </a:lnTo>
                    <a:lnTo>
                      <a:pt x="5077" y="4224"/>
                    </a:lnTo>
                    <a:lnTo>
                      <a:pt x="5077" y="3972"/>
                    </a:lnTo>
                    <a:lnTo>
                      <a:pt x="5057" y="3721"/>
                    </a:lnTo>
                    <a:lnTo>
                      <a:pt x="5019" y="3469"/>
                    </a:lnTo>
                    <a:lnTo>
                      <a:pt x="4960" y="3197"/>
                    </a:lnTo>
                    <a:lnTo>
                      <a:pt x="4864" y="2810"/>
                    </a:lnTo>
                    <a:lnTo>
                      <a:pt x="4786" y="2481"/>
                    </a:lnTo>
                    <a:lnTo>
                      <a:pt x="4747" y="2209"/>
                    </a:lnTo>
                    <a:lnTo>
                      <a:pt x="4709" y="1958"/>
                    </a:lnTo>
                    <a:lnTo>
                      <a:pt x="4709" y="1764"/>
                    </a:lnTo>
                    <a:lnTo>
                      <a:pt x="4709" y="1589"/>
                    </a:lnTo>
                    <a:lnTo>
                      <a:pt x="4728" y="1357"/>
                    </a:lnTo>
                    <a:lnTo>
                      <a:pt x="4767" y="1473"/>
                    </a:lnTo>
                    <a:lnTo>
                      <a:pt x="4805" y="1551"/>
                    </a:lnTo>
                    <a:lnTo>
                      <a:pt x="4844" y="1570"/>
                    </a:lnTo>
                    <a:lnTo>
                      <a:pt x="4883" y="1570"/>
                    </a:lnTo>
                    <a:lnTo>
                      <a:pt x="4941" y="1551"/>
                    </a:lnTo>
                    <a:lnTo>
                      <a:pt x="4980" y="1512"/>
                    </a:lnTo>
                    <a:lnTo>
                      <a:pt x="5019" y="1454"/>
                    </a:lnTo>
                    <a:lnTo>
                      <a:pt x="5038" y="1415"/>
                    </a:lnTo>
                    <a:lnTo>
                      <a:pt x="5115" y="1434"/>
                    </a:lnTo>
                    <a:lnTo>
                      <a:pt x="5154" y="1434"/>
                    </a:lnTo>
                    <a:lnTo>
                      <a:pt x="5193" y="1415"/>
                    </a:lnTo>
                    <a:lnTo>
                      <a:pt x="5232" y="1376"/>
                    </a:lnTo>
                    <a:lnTo>
                      <a:pt x="5251" y="1318"/>
                    </a:lnTo>
                    <a:lnTo>
                      <a:pt x="5232" y="1260"/>
                    </a:lnTo>
                    <a:lnTo>
                      <a:pt x="5193" y="1202"/>
                    </a:lnTo>
                    <a:lnTo>
                      <a:pt x="5135" y="1144"/>
                    </a:lnTo>
                    <a:lnTo>
                      <a:pt x="5077" y="1105"/>
                    </a:lnTo>
                    <a:lnTo>
                      <a:pt x="4980" y="1066"/>
                    </a:lnTo>
                    <a:lnTo>
                      <a:pt x="4883" y="1047"/>
                    </a:lnTo>
                    <a:lnTo>
                      <a:pt x="4999" y="989"/>
                    </a:lnTo>
                    <a:lnTo>
                      <a:pt x="5115" y="950"/>
                    </a:lnTo>
                    <a:lnTo>
                      <a:pt x="5251" y="911"/>
                    </a:lnTo>
                    <a:lnTo>
                      <a:pt x="5019" y="776"/>
                    </a:lnTo>
                    <a:lnTo>
                      <a:pt x="4825" y="621"/>
                    </a:lnTo>
                    <a:lnTo>
                      <a:pt x="4864" y="563"/>
                    </a:lnTo>
                    <a:lnTo>
                      <a:pt x="4960" y="408"/>
                    </a:lnTo>
                    <a:lnTo>
                      <a:pt x="4999" y="311"/>
                    </a:lnTo>
                    <a:lnTo>
                      <a:pt x="5019" y="214"/>
                    </a:lnTo>
                    <a:lnTo>
                      <a:pt x="4999" y="136"/>
                    </a:lnTo>
                    <a:lnTo>
                      <a:pt x="4960" y="98"/>
                    </a:lnTo>
                    <a:lnTo>
                      <a:pt x="4922" y="59"/>
                    </a:lnTo>
                    <a:lnTo>
                      <a:pt x="4883" y="40"/>
                    </a:lnTo>
                    <a:lnTo>
                      <a:pt x="4844" y="40"/>
                    </a:lnTo>
                    <a:lnTo>
                      <a:pt x="4805" y="59"/>
                    </a:lnTo>
                    <a:lnTo>
                      <a:pt x="4786" y="78"/>
                    </a:lnTo>
                    <a:lnTo>
                      <a:pt x="4728" y="175"/>
                    </a:lnTo>
                    <a:lnTo>
                      <a:pt x="4689" y="311"/>
                    </a:lnTo>
                    <a:lnTo>
                      <a:pt x="4650" y="543"/>
                    </a:lnTo>
                    <a:lnTo>
                      <a:pt x="4631" y="659"/>
                    </a:lnTo>
                    <a:lnTo>
                      <a:pt x="4631" y="563"/>
                    </a:lnTo>
                    <a:lnTo>
                      <a:pt x="4631" y="311"/>
                    </a:lnTo>
                    <a:lnTo>
                      <a:pt x="4592" y="175"/>
                    </a:lnTo>
                    <a:lnTo>
                      <a:pt x="4554" y="78"/>
                    </a:lnTo>
                    <a:lnTo>
                      <a:pt x="4534" y="40"/>
                    </a:lnTo>
                    <a:lnTo>
                      <a:pt x="4495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65" name="Google Shape;1265;p25"/>
          <p:cNvGrpSpPr/>
          <p:nvPr/>
        </p:nvGrpSpPr>
        <p:grpSpPr>
          <a:xfrm>
            <a:off x="1369389" y="4395071"/>
            <a:ext cx="269222" cy="377667"/>
            <a:chOff x="1988514" y="3567171"/>
            <a:chExt cx="269222" cy="377667"/>
          </a:xfrm>
        </p:grpSpPr>
        <p:sp>
          <p:nvSpPr>
            <p:cNvPr id="1266" name="Google Shape;126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0" name="Google Shape;1270;p25"/>
          <p:cNvGrpSpPr/>
          <p:nvPr/>
        </p:nvGrpSpPr>
        <p:grpSpPr>
          <a:xfrm>
            <a:off x="7732089" y="4418984"/>
            <a:ext cx="269222" cy="377667"/>
            <a:chOff x="1988514" y="3567171"/>
            <a:chExt cx="269222" cy="377667"/>
          </a:xfrm>
        </p:grpSpPr>
        <p:sp>
          <p:nvSpPr>
            <p:cNvPr id="1271" name="Google Shape;1271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5" name="Google Shape;1275;p25"/>
          <p:cNvGrpSpPr/>
          <p:nvPr/>
        </p:nvGrpSpPr>
        <p:grpSpPr>
          <a:xfrm>
            <a:off x="7341564" y="4343246"/>
            <a:ext cx="269222" cy="377667"/>
            <a:chOff x="1988514" y="3567171"/>
            <a:chExt cx="269222" cy="377667"/>
          </a:xfrm>
        </p:grpSpPr>
        <p:sp>
          <p:nvSpPr>
            <p:cNvPr id="1276" name="Google Shape;127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1" name="Google Shape;1281;p26"/>
          <p:cNvGrpSpPr/>
          <p:nvPr/>
        </p:nvGrpSpPr>
        <p:grpSpPr>
          <a:xfrm>
            <a:off x="0" y="-3700"/>
            <a:ext cx="9144006" cy="909438"/>
            <a:chOff x="0" y="-3700"/>
            <a:chExt cx="9144006" cy="909438"/>
          </a:xfrm>
        </p:grpSpPr>
        <p:sp>
          <p:nvSpPr>
            <p:cNvPr id="1282" name="Google Shape;1282;p26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6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4" name="Google Shape;1284;p26"/>
          <p:cNvSpPr/>
          <p:nvPr/>
        </p:nvSpPr>
        <p:spPr>
          <a:xfrm>
            <a:off x="-25" y="3862825"/>
            <a:ext cx="9144064" cy="1297369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5" name="Google Shape;1285;p26"/>
          <p:cNvSpPr/>
          <p:nvPr/>
        </p:nvSpPr>
        <p:spPr>
          <a:xfrm>
            <a:off x="-189841" y="4567725"/>
            <a:ext cx="9782175" cy="569075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286" name="Google Shape;1286;p26"/>
          <p:cNvSpPr/>
          <p:nvPr/>
        </p:nvSpPr>
        <p:spPr>
          <a:xfrm>
            <a:off x="-189841" y="4567725"/>
            <a:ext cx="9782175" cy="569075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287" name="Google Shape;1287;p26"/>
          <p:cNvSpPr/>
          <p:nvPr/>
        </p:nvSpPr>
        <p:spPr>
          <a:xfrm>
            <a:off x="-527779" y="4526809"/>
            <a:ext cx="10082900" cy="719150"/>
          </a:xfrm>
          <a:custGeom>
            <a:avLst/>
            <a:gdLst/>
            <a:ahLst/>
            <a:cxnLst/>
            <a:rect l="l" t="t" r="r" b="b"/>
            <a:pathLst>
              <a:path w="403316" h="28766" extrusionOk="0">
                <a:moveTo>
                  <a:pt x="21117" y="302"/>
                </a:moveTo>
                <a:cubicBezTo>
                  <a:pt x="26261" y="-904"/>
                  <a:pt x="37373" y="4430"/>
                  <a:pt x="49311" y="5636"/>
                </a:cubicBezTo>
                <a:cubicBezTo>
                  <a:pt x="61249" y="6843"/>
                  <a:pt x="77632" y="7732"/>
                  <a:pt x="92745" y="7541"/>
                </a:cubicBezTo>
                <a:cubicBezTo>
                  <a:pt x="107858" y="7351"/>
                  <a:pt x="121638" y="4684"/>
                  <a:pt x="139989" y="4493"/>
                </a:cubicBezTo>
                <a:cubicBezTo>
                  <a:pt x="158341" y="4303"/>
                  <a:pt x="181391" y="5128"/>
                  <a:pt x="202854" y="6398"/>
                </a:cubicBezTo>
                <a:cubicBezTo>
                  <a:pt x="224317" y="7668"/>
                  <a:pt x="248701" y="12748"/>
                  <a:pt x="268767" y="12113"/>
                </a:cubicBezTo>
                <a:cubicBezTo>
                  <a:pt x="288833" y="11478"/>
                  <a:pt x="305216" y="3668"/>
                  <a:pt x="323250" y="2588"/>
                </a:cubicBezTo>
                <a:cubicBezTo>
                  <a:pt x="341284" y="1509"/>
                  <a:pt x="365668" y="4366"/>
                  <a:pt x="376971" y="5636"/>
                </a:cubicBezTo>
                <a:cubicBezTo>
                  <a:pt x="388274" y="6906"/>
                  <a:pt x="388782" y="6906"/>
                  <a:pt x="391068" y="10208"/>
                </a:cubicBezTo>
                <a:cubicBezTo>
                  <a:pt x="393354" y="13510"/>
                  <a:pt x="417611" y="22400"/>
                  <a:pt x="390687" y="25448"/>
                </a:cubicBezTo>
                <a:cubicBezTo>
                  <a:pt x="363763" y="28496"/>
                  <a:pt x="292135" y="28306"/>
                  <a:pt x="229524" y="28496"/>
                </a:cubicBezTo>
                <a:cubicBezTo>
                  <a:pt x="166913" y="28687"/>
                  <a:pt x="50200" y="29195"/>
                  <a:pt x="15021" y="26591"/>
                </a:cubicBezTo>
                <a:cubicBezTo>
                  <a:pt x="-20158" y="23988"/>
                  <a:pt x="17434" y="17257"/>
                  <a:pt x="18450" y="12875"/>
                </a:cubicBezTo>
                <a:cubicBezTo>
                  <a:pt x="19466" y="8494"/>
                  <a:pt x="15974" y="1509"/>
                  <a:pt x="21117" y="30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288" name="Google Shape;1288;p26"/>
          <p:cNvGrpSpPr/>
          <p:nvPr/>
        </p:nvGrpSpPr>
        <p:grpSpPr>
          <a:xfrm>
            <a:off x="7816386" y="3321870"/>
            <a:ext cx="1232721" cy="1427604"/>
            <a:chOff x="4010125" y="6389409"/>
            <a:chExt cx="1123823" cy="1301490"/>
          </a:xfrm>
        </p:grpSpPr>
        <p:sp>
          <p:nvSpPr>
            <p:cNvPr id="1289" name="Google Shape;1289;p26"/>
            <p:cNvSpPr/>
            <p:nvPr/>
          </p:nvSpPr>
          <p:spPr>
            <a:xfrm>
              <a:off x="4044872" y="7564380"/>
              <a:ext cx="754200" cy="1197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6"/>
            <p:cNvSpPr/>
            <p:nvPr/>
          </p:nvSpPr>
          <p:spPr>
            <a:xfrm>
              <a:off x="4703047" y="6504469"/>
              <a:ext cx="400265" cy="526847"/>
            </a:xfrm>
            <a:custGeom>
              <a:avLst/>
              <a:gdLst/>
              <a:ahLst/>
              <a:cxnLst/>
              <a:rect l="l" t="t" r="r" b="b"/>
              <a:pathLst>
                <a:path w="11393" h="14996" extrusionOk="0">
                  <a:moveTo>
                    <a:pt x="6820" y="0"/>
                  </a:moveTo>
                  <a:lnTo>
                    <a:pt x="6239" y="39"/>
                  </a:lnTo>
                  <a:lnTo>
                    <a:pt x="5639" y="116"/>
                  </a:lnTo>
                  <a:lnTo>
                    <a:pt x="5057" y="233"/>
                  </a:lnTo>
                  <a:lnTo>
                    <a:pt x="4651" y="736"/>
                  </a:lnTo>
                  <a:lnTo>
                    <a:pt x="4651" y="736"/>
                  </a:lnTo>
                  <a:lnTo>
                    <a:pt x="4786" y="291"/>
                  </a:lnTo>
                  <a:lnTo>
                    <a:pt x="4321" y="446"/>
                  </a:lnTo>
                  <a:lnTo>
                    <a:pt x="3856" y="620"/>
                  </a:lnTo>
                  <a:lnTo>
                    <a:pt x="3411" y="814"/>
                  </a:lnTo>
                  <a:lnTo>
                    <a:pt x="2984" y="1046"/>
                  </a:lnTo>
                  <a:lnTo>
                    <a:pt x="2713" y="1628"/>
                  </a:lnTo>
                  <a:lnTo>
                    <a:pt x="2810" y="1163"/>
                  </a:lnTo>
                  <a:lnTo>
                    <a:pt x="2810" y="1163"/>
                  </a:lnTo>
                  <a:lnTo>
                    <a:pt x="2558" y="1337"/>
                  </a:lnTo>
                  <a:lnTo>
                    <a:pt x="2306" y="1531"/>
                  </a:lnTo>
                  <a:lnTo>
                    <a:pt x="2074" y="1724"/>
                  </a:lnTo>
                  <a:lnTo>
                    <a:pt x="1841" y="1938"/>
                  </a:lnTo>
                  <a:lnTo>
                    <a:pt x="1628" y="2170"/>
                  </a:lnTo>
                  <a:lnTo>
                    <a:pt x="1434" y="2422"/>
                  </a:lnTo>
                  <a:lnTo>
                    <a:pt x="1260" y="2674"/>
                  </a:lnTo>
                  <a:lnTo>
                    <a:pt x="1105" y="2945"/>
                  </a:lnTo>
                  <a:lnTo>
                    <a:pt x="1105" y="3991"/>
                  </a:lnTo>
                  <a:lnTo>
                    <a:pt x="1008" y="3119"/>
                  </a:lnTo>
                  <a:lnTo>
                    <a:pt x="814" y="3526"/>
                  </a:lnTo>
                  <a:lnTo>
                    <a:pt x="640" y="4030"/>
                  </a:lnTo>
                  <a:lnTo>
                    <a:pt x="485" y="4534"/>
                  </a:lnTo>
                  <a:lnTo>
                    <a:pt x="369" y="5076"/>
                  </a:lnTo>
                  <a:lnTo>
                    <a:pt x="272" y="5619"/>
                  </a:lnTo>
                  <a:lnTo>
                    <a:pt x="446" y="6704"/>
                  </a:lnTo>
                  <a:lnTo>
                    <a:pt x="446" y="6704"/>
                  </a:lnTo>
                  <a:lnTo>
                    <a:pt x="175" y="6180"/>
                  </a:lnTo>
                  <a:lnTo>
                    <a:pt x="98" y="6936"/>
                  </a:lnTo>
                  <a:lnTo>
                    <a:pt x="40" y="7711"/>
                  </a:lnTo>
                  <a:lnTo>
                    <a:pt x="20" y="8486"/>
                  </a:lnTo>
                  <a:lnTo>
                    <a:pt x="1" y="9261"/>
                  </a:lnTo>
                  <a:lnTo>
                    <a:pt x="20" y="10017"/>
                  </a:lnTo>
                  <a:lnTo>
                    <a:pt x="59" y="10753"/>
                  </a:lnTo>
                  <a:lnTo>
                    <a:pt x="98" y="11450"/>
                  </a:lnTo>
                  <a:lnTo>
                    <a:pt x="156" y="12109"/>
                  </a:lnTo>
                  <a:lnTo>
                    <a:pt x="272" y="13271"/>
                  </a:lnTo>
                  <a:lnTo>
                    <a:pt x="388" y="14182"/>
                  </a:lnTo>
                  <a:lnTo>
                    <a:pt x="524" y="14996"/>
                  </a:lnTo>
                  <a:lnTo>
                    <a:pt x="504" y="14705"/>
                  </a:lnTo>
                  <a:lnTo>
                    <a:pt x="504" y="14221"/>
                  </a:lnTo>
                  <a:lnTo>
                    <a:pt x="524" y="13562"/>
                  </a:lnTo>
                  <a:lnTo>
                    <a:pt x="563" y="12748"/>
                  </a:lnTo>
                  <a:lnTo>
                    <a:pt x="621" y="11818"/>
                  </a:lnTo>
                  <a:lnTo>
                    <a:pt x="698" y="10830"/>
                  </a:lnTo>
                  <a:lnTo>
                    <a:pt x="795" y="9765"/>
                  </a:lnTo>
                  <a:lnTo>
                    <a:pt x="911" y="8699"/>
                  </a:lnTo>
                  <a:lnTo>
                    <a:pt x="659" y="8932"/>
                  </a:lnTo>
                  <a:lnTo>
                    <a:pt x="950" y="8486"/>
                  </a:lnTo>
                  <a:lnTo>
                    <a:pt x="1047" y="7788"/>
                  </a:lnTo>
                  <a:lnTo>
                    <a:pt x="1163" y="7091"/>
                  </a:lnTo>
                  <a:lnTo>
                    <a:pt x="1299" y="6413"/>
                  </a:lnTo>
                  <a:lnTo>
                    <a:pt x="1434" y="5793"/>
                  </a:lnTo>
                  <a:lnTo>
                    <a:pt x="1105" y="6006"/>
                  </a:lnTo>
                  <a:lnTo>
                    <a:pt x="1105" y="6006"/>
                  </a:lnTo>
                  <a:lnTo>
                    <a:pt x="1512" y="5522"/>
                  </a:lnTo>
                  <a:lnTo>
                    <a:pt x="1706" y="4902"/>
                  </a:lnTo>
                  <a:lnTo>
                    <a:pt x="1803" y="4631"/>
                  </a:lnTo>
                  <a:lnTo>
                    <a:pt x="1899" y="4359"/>
                  </a:lnTo>
                  <a:lnTo>
                    <a:pt x="2132" y="3894"/>
                  </a:lnTo>
                  <a:lnTo>
                    <a:pt x="2384" y="3468"/>
                  </a:lnTo>
                  <a:lnTo>
                    <a:pt x="2655" y="3081"/>
                  </a:lnTo>
                  <a:lnTo>
                    <a:pt x="2946" y="2751"/>
                  </a:lnTo>
                  <a:lnTo>
                    <a:pt x="2287" y="2848"/>
                  </a:lnTo>
                  <a:lnTo>
                    <a:pt x="3139" y="2557"/>
                  </a:lnTo>
                  <a:lnTo>
                    <a:pt x="3449" y="2267"/>
                  </a:lnTo>
                  <a:lnTo>
                    <a:pt x="3759" y="2034"/>
                  </a:lnTo>
                  <a:lnTo>
                    <a:pt x="4089" y="1821"/>
                  </a:lnTo>
                  <a:lnTo>
                    <a:pt x="4418" y="1647"/>
                  </a:lnTo>
                  <a:lnTo>
                    <a:pt x="4767" y="1492"/>
                  </a:lnTo>
                  <a:lnTo>
                    <a:pt x="5096" y="1376"/>
                  </a:lnTo>
                  <a:lnTo>
                    <a:pt x="5425" y="1279"/>
                  </a:lnTo>
                  <a:lnTo>
                    <a:pt x="5755" y="1201"/>
                  </a:lnTo>
                  <a:lnTo>
                    <a:pt x="5387" y="911"/>
                  </a:lnTo>
                  <a:lnTo>
                    <a:pt x="5387" y="911"/>
                  </a:lnTo>
                  <a:lnTo>
                    <a:pt x="6084" y="1163"/>
                  </a:lnTo>
                  <a:lnTo>
                    <a:pt x="6394" y="1124"/>
                  </a:lnTo>
                  <a:lnTo>
                    <a:pt x="6704" y="1104"/>
                  </a:lnTo>
                  <a:lnTo>
                    <a:pt x="6995" y="1104"/>
                  </a:lnTo>
                  <a:lnTo>
                    <a:pt x="7266" y="1124"/>
                  </a:lnTo>
                  <a:lnTo>
                    <a:pt x="7499" y="1163"/>
                  </a:lnTo>
                  <a:lnTo>
                    <a:pt x="7731" y="1201"/>
                  </a:lnTo>
                  <a:lnTo>
                    <a:pt x="7925" y="1240"/>
                  </a:lnTo>
                  <a:lnTo>
                    <a:pt x="8080" y="1298"/>
                  </a:lnTo>
                  <a:lnTo>
                    <a:pt x="8312" y="1395"/>
                  </a:lnTo>
                  <a:lnTo>
                    <a:pt x="8525" y="1550"/>
                  </a:lnTo>
                  <a:lnTo>
                    <a:pt x="8583" y="1066"/>
                  </a:lnTo>
                  <a:lnTo>
                    <a:pt x="8835" y="1783"/>
                  </a:lnTo>
                  <a:lnTo>
                    <a:pt x="9010" y="1957"/>
                  </a:lnTo>
                  <a:lnTo>
                    <a:pt x="9165" y="2151"/>
                  </a:lnTo>
                  <a:lnTo>
                    <a:pt x="9320" y="2344"/>
                  </a:lnTo>
                  <a:lnTo>
                    <a:pt x="9455" y="2557"/>
                  </a:lnTo>
                  <a:lnTo>
                    <a:pt x="9572" y="2790"/>
                  </a:lnTo>
                  <a:lnTo>
                    <a:pt x="9668" y="3022"/>
                  </a:lnTo>
                  <a:lnTo>
                    <a:pt x="9727" y="3255"/>
                  </a:lnTo>
                  <a:lnTo>
                    <a:pt x="9765" y="3507"/>
                  </a:lnTo>
                  <a:lnTo>
                    <a:pt x="10037" y="3061"/>
                  </a:lnTo>
                  <a:lnTo>
                    <a:pt x="10056" y="3177"/>
                  </a:lnTo>
                  <a:lnTo>
                    <a:pt x="10037" y="3332"/>
                  </a:lnTo>
                  <a:lnTo>
                    <a:pt x="10017" y="3507"/>
                  </a:lnTo>
                  <a:lnTo>
                    <a:pt x="9978" y="3701"/>
                  </a:lnTo>
                  <a:lnTo>
                    <a:pt x="9920" y="3914"/>
                  </a:lnTo>
                  <a:lnTo>
                    <a:pt x="9804" y="4127"/>
                  </a:lnTo>
                  <a:lnTo>
                    <a:pt x="9746" y="4243"/>
                  </a:lnTo>
                  <a:lnTo>
                    <a:pt x="9668" y="4340"/>
                  </a:lnTo>
                  <a:lnTo>
                    <a:pt x="9572" y="4553"/>
                  </a:lnTo>
                  <a:lnTo>
                    <a:pt x="9436" y="4766"/>
                  </a:lnTo>
                  <a:lnTo>
                    <a:pt x="9281" y="4979"/>
                  </a:lnTo>
                  <a:lnTo>
                    <a:pt x="9087" y="5192"/>
                  </a:lnTo>
                  <a:lnTo>
                    <a:pt x="8913" y="5367"/>
                  </a:lnTo>
                  <a:lnTo>
                    <a:pt x="8777" y="5522"/>
                  </a:lnTo>
                  <a:lnTo>
                    <a:pt x="9475" y="5367"/>
                  </a:lnTo>
                  <a:lnTo>
                    <a:pt x="8312" y="6200"/>
                  </a:lnTo>
                  <a:lnTo>
                    <a:pt x="8235" y="6394"/>
                  </a:lnTo>
                  <a:lnTo>
                    <a:pt x="8177" y="6568"/>
                  </a:lnTo>
                  <a:lnTo>
                    <a:pt x="8157" y="6723"/>
                  </a:lnTo>
                  <a:lnTo>
                    <a:pt x="8118" y="6878"/>
                  </a:lnTo>
                  <a:lnTo>
                    <a:pt x="8118" y="7014"/>
                  </a:lnTo>
                  <a:lnTo>
                    <a:pt x="8118" y="7149"/>
                  </a:lnTo>
                  <a:lnTo>
                    <a:pt x="8157" y="7382"/>
                  </a:lnTo>
                  <a:lnTo>
                    <a:pt x="8215" y="7556"/>
                  </a:lnTo>
                  <a:lnTo>
                    <a:pt x="8293" y="7692"/>
                  </a:lnTo>
                  <a:lnTo>
                    <a:pt x="8351" y="7808"/>
                  </a:lnTo>
                  <a:lnTo>
                    <a:pt x="8506" y="7866"/>
                  </a:lnTo>
                  <a:lnTo>
                    <a:pt x="8661" y="7905"/>
                  </a:lnTo>
                  <a:lnTo>
                    <a:pt x="8816" y="7924"/>
                  </a:lnTo>
                  <a:lnTo>
                    <a:pt x="9242" y="7924"/>
                  </a:lnTo>
                  <a:lnTo>
                    <a:pt x="9378" y="7885"/>
                  </a:lnTo>
                  <a:lnTo>
                    <a:pt x="9494" y="7847"/>
                  </a:lnTo>
                  <a:lnTo>
                    <a:pt x="9746" y="7750"/>
                  </a:lnTo>
                  <a:lnTo>
                    <a:pt x="9978" y="7595"/>
                  </a:lnTo>
                  <a:lnTo>
                    <a:pt x="10211" y="7401"/>
                  </a:lnTo>
                  <a:lnTo>
                    <a:pt x="10405" y="7169"/>
                  </a:lnTo>
                  <a:lnTo>
                    <a:pt x="10501" y="6025"/>
                  </a:lnTo>
                  <a:lnTo>
                    <a:pt x="10618" y="6878"/>
                  </a:lnTo>
                  <a:lnTo>
                    <a:pt x="10753" y="6626"/>
                  </a:lnTo>
                  <a:lnTo>
                    <a:pt x="10889" y="6374"/>
                  </a:lnTo>
                  <a:lnTo>
                    <a:pt x="10986" y="6103"/>
                  </a:lnTo>
                  <a:lnTo>
                    <a:pt x="11102" y="5812"/>
                  </a:lnTo>
                  <a:lnTo>
                    <a:pt x="11180" y="5522"/>
                  </a:lnTo>
                  <a:lnTo>
                    <a:pt x="11257" y="5212"/>
                  </a:lnTo>
                  <a:lnTo>
                    <a:pt x="11315" y="4902"/>
                  </a:lnTo>
                  <a:lnTo>
                    <a:pt x="11354" y="4572"/>
                  </a:lnTo>
                  <a:lnTo>
                    <a:pt x="11083" y="3468"/>
                  </a:lnTo>
                  <a:lnTo>
                    <a:pt x="11393" y="3952"/>
                  </a:lnTo>
                  <a:lnTo>
                    <a:pt x="11393" y="3623"/>
                  </a:lnTo>
                  <a:lnTo>
                    <a:pt x="11373" y="3294"/>
                  </a:lnTo>
                  <a:lnTo>
                    <a:pt x="11335" y="2984"/>
                  </a:lnTo>
                  <a:lnTo>
                    <a:pt x="11276" y="2674"/>
                  </a:lnTo>
                  <a:lnTo>
                    <a:pt x="11199" y="2364"/>
                  </a:lnTo>
                  <a:lnTo>
                    <a:pt x="11102" y="2073"/>
                  </a:lnTo>
                  <a:lnTo>
                    <a:pt x="11005" y="1802"/>
                  </a:lnTo>
                  <a:lnTo>
                    <a:pt x="10870" y="1531"/>
                  </a:lnTo>
                  <a:lnTo>
                    <a:pt x="10850" y="1511"/>
                  </a:lnTo>
                  <a:lnTo>
                    <a:pt x="9862" y="1163"/>
                  </a:lnTo>
                  <a:lnTo>
                    <a:pt x="10715" y="1298"/>
                  </a:lnTo>
                  <a:lnTo>
                    <a:pt x="10618" y="1182"/>
                  </a:lnTo>
                  <a:lnTo>
                    <a:pt x="10482" y="1046"/>
                  </a:lnTo>
                  <a:lnTo>
                    <a:pt x="10366" y="949"/>
                  </a:lnTo>
                  <a:lnTo>
                    <a:pt x="10230" y="833"/>
                  </a:lnTo>
                  <a:lnTo>
                    <a:pt x="9920" y="639"/>
                  </a:lnTo>
                  <a:lnTo>
                    <a:pt x="9572" y="465"/>
                  </a:lnTo>
                  <a:lnTo>
                    <a:pt x="9184" y="310"/>
                  </a:lnTo>
                  <a:lnTo>
                    <a:pt x="8777" y="194"/>
                  </a:lnTo>
                  <a:lnTo>
                    <a:pt x="8351" y="97"/>
                  </a:lnTo>
                  <a:lnTo>
                    <a:pt x="7886" y="39"/>
                  </a:lnTo>
                  <a:lnTo>
                    <a:pt x="7150" y="310"/>
                  </a:lnTo>
                  <a:lnTo>
                    <a:pt x="74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6"/>
            <p:cNvSpPr/>
            <p:nvPr/>
          </p:nvSpPr>
          <p:spPr>
            <a:xfrm>
              <a:off x="4730978" y="6669873"/>
              <a:ext cx="237566" cy="375742"/>
            </a:xfrm>
            <a:custGeom>
              <a:avLst/>
              <a:gdLst/>
              <a:ahLst/>
              <a:cxnLst/>
              <a:rect l="l" t="t" r="r" b="b"/>
              <a:pathLst>
                <a:path w="6762" h="10695" extrusionOk="0">
                  <a:moveTo>
                    <a:pt x="4514" y="0"/>
                  </a:moveTo>
                  <a:lnTo>
                    <a:pt x="4262" y="19"/>
                  </a:lnTo>
                  <a:lnTo>
                    <a:pt x="4011" y="97"/>
                  </a:lnTo>
                  <a:lnTo>
                    <a:pt x="3739" y="194"/>
                  </a:lnTo>
                  <a:lnTo>
                    <a:pt x="3487" y="329"/>
                  </a:lnTo>
                  <a:lnTo>
                    <a:pt x="3236" y="504"/>
                  </a:lnTo>
                  <a:lnTo>
                    <a:pt x="3003" y="717"/>
                  </a:lnTo>
                  <a:lnTo>
                    <a:pt x="2867" y="1647"/>
                  </a:lnTo>
                  <a:lnTo>
                    <a:pt x="2771" y="1007"/>
                  </a:lnTo>
                  <a:lnTo>
                    <a:pt x="2461" y="1395"/>
                  </a:lnTo>
                  <a:lnTo>
                    <a:pt x="2151" y="1841"/>
                  </a:lnTo>
                  <a:lnTo>
                    <a:pt x="1802" y="2364"/>
                  </a:lnTo>
                  <a:lnTo>
                    <a:pt x="1453" y="2964"/>
                  </a:lnTo>
                  <a:lnTo>
                    <a:pt x="1453" y="2984"/>
                  </a:lnTo>
                  <a:lnTo>
                    <a:pt x="1356" y="3739"/>
                  </a:lnTo>
                  <a:lnTo>
                    <a:pt x="1279" y="3313"/>
                  </a:lnTo>
                  <a:lnTo>
                    <a:pt x="1104" y="3642"/>
                  </a:lnTo>
                  <a:lnTo>
                    <a:pt x="949" y="3991"/>
                  </a:lnTo>
                  <a:lnTo>
                    <a:pt x="814" y="4320"/>
                  </a:lnTo>
                  <a:lnTo>
                    <a:pt x="698" y="4650"/>
                  </a:lnTo>
                  <a:lnTo>
                    <a:pt x="484" y="5328"/>
                  </a:lnTo>
                  <a:lnTo>
                    <a:pt x="310" y="5967"/>
                  </a:lnTo>
                  <a:lnTo>
                    <a:pt x="194" y="6607"/>
                  </a:lnTo>
                  <a:lnTo>
                    <a:pt x="97" y="7227"/>
                  </a:lnTo>
                  <a:lnTo>
                    <a:pt x="39" y="7808"/>
                  </a:lnTo>
                  <a:lnTo>
                    <a:pt x="0" y="8350"/>
                  </a:lnTo>
                  <a:lnTo>
                    <a:pt x="0" y="8854"/>
                  </a:lnTo>
                  <a:lnTo>
                    <a:pt x="0" y="9300"/>
                  </a:lnTo>
                  <a:lnTo>
                    <a:pt x="19" y="9706"/>
                  </a:lnTo>
                  <a:lnTo>
                    <a:pt x="39" y="10055"/>
                  </a:lnTo>
                  <a:lnTo>
                    <a:pt x="97" y="10520"/>
                  </a:lnTo>
                  <a:lnTo>
                    <a:pt x="116" y="10695"/>
                  </a:lnTo>
                  <a:lnTo>
                    <a:pt x="155" y="10075"/>
                  </a:lnTo>
                  <a:lnTo>
                    <a:pt x="194" y="9358"/>
                  </a:lnTo>
                  <a:lnTo>
                    <a:pt x="271" y="8583"/>
                  </a:lnTo>
                  <a:lnTo>
                    <a:pt x="329" y="8157"/>
                  </a:lnTo>
                  <a:lnTo>
                    <a:pt x="426" y="7730"/>
                  </a:lnTo>
                  <a:lnTo>
                    <a:pt x="523" y="7285"/>
                  </a:lnTo>
                  <a:lnTo>
                    <a:pt x="639" y="6820"/>
                  </a:lnTo>
                  <a:lnTo>
                    <a:pt x="794" y="6355"/>
                  </a:lnTo>
                  <a:lnTo>
                    <a:pt x="969" y="5870"/>
                  </a:lnTo>
                  <a:lnTo>
                    <a:pt x="1163" y="5367"/>
                  </a:lnTo>
                  <a:lnTo>
                    <a:pt x="1414" y="4863"/>
                  </a:lnTo>
                  <a:lnTo>
                    <a:pt x="1705" y="4340"/>
                  </a:lnTo>
                  <a:lnTo>
                    <a:pt x="2015" y="3817"/>
                  </a:lnTo>
                  <a:lnTo>
                    <a:pt x="2267" y="3468"/>
                  </a:lnTo>
                  <a:lnTo>
                    <a:pt x="2499" y="3158"/>
                  </a:lnTo>
                  <a:lnTo>
                    <a:pt x="2712" y="2906"/>
                  </a:lnTo>
                  <a:lnTo>
                    <a:pt x="2926" y="2693"/>
                  </a:lnTo>
                  <a:lnTo>
                    <a:pt x="2635" y="2519"/>
                  </a:lnTo>
                  <a:lnTo>
                    <a:pt x="3042" y="2596"/>
                  </a:lnTo>
                  <a:lnTo>
                    <a:pt x="3274" y="2441"/>
                  </a:lnTo>
                  <a:lnTo>
                    <a:pt x="3507" y="2325"/>
                  </a:lnTo>
                  <a:lnTo>
                    <a:pt x="3701" y="2247"/>
                  </a:lnTo>
                  <a:lnTo>
                    <a:pt x="3914" y="2228"/>
                  </a:lnTo>
                  <a:lnTo>
                    <a:pt x="4088" y="2267"/>
                  </a:lnTo>
                  <a:lnTo>
                    <a:pt x="4243" y="2325"/>
                  </a:lnTo>
                  <a:lnTo>
                    <a:pt x="4398" y="2422"/>
                  </a:lnTo>
                  <a:lnTo>
                    <a:pt x="4534" y="2538"/>
                  </a:lnTo>
                  <a:lnTo>
                    <a:pt x="4766" y="2054"/>
                  </a:lnTo>
                  <a:lnTo>
                    <a:pt x="4708" y="2790"/>
                  </a:lnTo>
                  <a:lnTo>
                    <a:pt x="4844" y="3061"/>
                  </a:lnTo>
                  <a:lnTo>
                    <a:pt x="4921" y="3352"/>
                  </a:lnTo>
                  <a:lnTo>
                    <a:pt x="4979" y="3662"/>
                  </a:lnTo>
                  <a:lnTo>
                    <a:pt x="4999" y="3972"/>
                  </a:lnTo>
                  <a:lnTo>
                    <a:pt x="5018" y="4320"/>
                  </a:lnTo>
                  <a:lnTo>
                    <a:pt x="5057" y="4611"/>
                  </a:lnTo>
                  <a:lnTo>
                    <a:pt x="5386" y="4088"/>
                  </a:lnTo>
                  <a:lnTo>
                    <a:pt x="5134" y="4921"/>
                  </a:lnTo>
                  <a:lnTo>
                    <a:pt x="5212" y="5076"/>
                  </a:lnTo>
                  <a:lnTo>
                    <a:pt x="5289" y="5173"/>
                  </a:lnTo>
                  <a:lnTo>
                    <a:pt x="5367" y="5250"/>
                  </a:lnTo>
                  <a:lnTo>
                    <a:pt x="5425" y="5289"/>
                  </a:lnTo>
                  <a:lnTo>
                    <a:pt x="5483" y="5309"/>
                  </a:lnTo>
                  <a:lnTo>
                    <a:pt x="5541" y="5328"/>
                  </a:lnTo>
                  <a:lnTo>
                    <a:pt x="5832" y="5328"/>
                  </a:lnTo>
                  <a:lnTo>
                    <a:pt x="6045" y="5289"/>
                  </a:lnTo>
                  <a:lnTo>
                    <a:pt x="6219" y="5231"/>
                  </a:lnTo>
                  <a:lnTo>
                    <a:pt x="6374" y="5154"/>
                  </a:lnTo>
                  <a:lnTo>
                    <a:pt x="6510" y="5037"/>
                  </a:lnTo>
                  <a:lnTo>
                    <a:pt x="6607" y="4902"/>
                  </a:lnTo>
                  <a:lnTo>
                    <a:pt x="6684" y="4747"/>
                  </a:lnTo>
                  <a:lnTo>
                    <a:pt x="6723" y="4572"/>
                  </a:lnTo>
                  <a:lnTo>
                    <a:pt x="6413" y="3855"/>
                  </a:lnTo>
                  <a:lnTo>
                    <a:pt x="6762" y="3855"/>
                  </a:lnTo>
                  <a:lnTo>
                    <a:pt x="6704" y="3449"/>
                  </a:lnTo>
                  <a:lnTo>
                    <a:pt x="6587" y="3042"/>
                  </a:lnTo>
                  <a:lnTo>
                    <a:pt x="6452" y="2596"/>
                  </a:lnTo>
                  <a:lnTo>
                    <a:pt x="6297" y="2170"/>
                  </a:lnTo>
                  <a:lnTo>
                    <a:pt x="5657" y="1705"/>
                  </a:lnTo>
                  <a:lnTo>
                    <a:pt x="6084" y="1705"/>
                  </a:lnTo>
                  <a:lnTo>
                    <a:pt x="5832" y="1221"/>
                  </a:lnTo>
                  <a:lnTo>
                    <a:pt x="5580" y="814"/>
                  </a:lnTo>
                  <a:lnTo>
                    <a:pt x="5367" y="523"/>
                  </a:lnTo>
                  <a:lnTo>
                    <a:pt x="5270" y="387"/>
                  </a:lnTo>
                  <a:lnTo>
                    <a:pt x="5154" y="271"/>
                  </a:lnTo>
                  <a:lnTo>
                    <a:pt x="4340" y="446"/>
                  </a:lnTo>
                  <a:lnTo>
                    <a:pt x="4902" y="1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6"/>
            <p:cNvSpPr/>
            <p:nvPr/>
          </p:nvSpPr>
          <p:spPr>
            <a:xfrm>
              <a:off x="4730978" y="6835243"/>
              <a:ext cx="402970" cy="210373"/>
            </a:xfrm>
            <a:custGeom>
              <a:avLst/>
              <a:gdLst/>
              <a:ahLst/>
              <a:cxnLst/>
              <a:rect l="l" t="t" r="r" b="b"/>
              <a:pathLst>
                <a:path w="11470" h="5988" extrusionOk="0">
                  <a:moveTo>
                    <a:pt x="7110" y="1"/>
                  </a:moveTo>
                  <a:lnTo>
                    <a:pt x="6742" y="59"/>
                  </a:lnTo>
                  <a:lnTo>
                    <a:pt x="6374" y="137"/>
                  </a:lnTo>
                  <a:lnTo>
                    <a:pt x="6006" y="253"/>
                  </a:lnTo>
                  <a:lnTo>
                    <a:pt x="5638" y="388"/>
                  </a:lnTo>
                  <a:lnTo>
                    <a:pt x="5270" y="563"/>
                  </a:lnTo>
                  <a:lnTo>
                    <a:pt x="4921" y="757"/>
                  </a:lnTo>
                  <a:lnTo>
                    <a:pt x="4572" y="950"/>
                  </a:lnTo>
                  <a:lnTo>
                    <a:pt x="4243" y="1183"/>
                  </a:lnTo>
                  <a:lnTo>
                    <a:pt x="3914" y="1435"/>
                  </a:lnTo>
                  <a:lnTo>
                    <a:pt x="3584" y="1686"/>
                  </a:lnTo>
                  <a:lnTo>
                    <a:pt x="3274" y="1958"/>
                  </a:lnTo>
                  <a:lnTo>
                    <a:pt x="2984" y="2248"/>
                  </a:lnTo>
                  <a:lnTo>
                    <a:pt x="2402" y="2830"/>
                  </a:lnTo>
                  <a:lnTo>
                    <a:pt x="1879" y="3411"/>
                  </a:lnTo>
                  <a:lnTo>
                    <a:pt x="1414" y="3973"/>
                  </a:lnTo>
                  <a:lnTo>
                    <a:pt x="1008" y="4515"/>
                  </a:lnTo>
                  <a:lnTo>
                    <a:pt x="659" y="4999"/>
                  </a:lnTo>
                  <a:lnTo>
                    <a:pt x="368" y="5406"/>
                  </a:lnTo>
                  <a:lnTo>
                    <a:pt x="174" y="5716"/>
                  </a:lnTo>
                  <a:lnTo>
                    <a:pt x="0" y="5988"/>
                  </a:lnTo>
                  <a:lnTo>
                    <a:pt x="833" y="5271"/>
                  </a:lnTo>
                  <a:lnTo>
                    <a:pt x="1589" y="4612"/>
                  </a:lnTo>
                  <a:lnTo>
                    <a:pt x="2306" y="4031"/>
                  </a:lnTo>
                  <a:lnTo>
                    <a:pt x="2964" y="3508"/>
                  </a:lnTo>
                  <a:lnTo>
                    <a:pt x="3584" y="3062"/>
                  </a:lnTo>
                  <a:lnTo>
                    <a:pt x="4146" y="2675"/>
                  </a:lnTo>
                  <a:lnTo>
                    <a:pt x="4650" y="2326"/>
                  </a:lnTo>
                  <a:lnTo>
                    <a:pt x="5134" y="2055"/>
                  </a:lnTo>
                  <a:lnTo>
                    <a:pt x="5560" y="1822"/>
                  </a:lnTo>
                  <a:lnTo>
                    <a:pt x="5967" y="1628"/>
                  </a:lnTo>
                  <a:lnTo>
                    <a:pt x="6316" y="1493"/>
                  </a:lnTo>
                  <a:lnTo>
                    <a:pt x="6645" y="1415"/>
                  </a:lnTo>
                  <a:lnTo>
                    <a:pt x="6955" y="1357"/>
                  </a:lnTo>
                  <a:lnTo>
                    <a:pt x="7227" y="1338"/>
                  </a:lnTo>
                  <a:lnTo>
                    <a:pt x="7478" y="1357"/>
                  </a:lnTo>
                  <a:lnTo>
                    <a:pt x="7711" y="1415"/>
                  </a:lnTo>
                  <a:lnTo>
                    <a:pt x="7711" y="911"/>
                  </a:lnTo>
                  <a:lnTo>
                    <a:pt x="7885" y="1473"/>
                  </a:lnTo>
                  <a:lnTo>
                    <a:pt x="8079" y="1570"/>
                  </a:lnTo>
                  <a:lnTo>
                    <a:pt x="8273" y="1686"/>
                  </a:lnTo>
                  <a:lnTo>
                    <a:pt x="8428" y="1822"/>
                  </a:lnTo>
                  <a:lnTo>
                    <a:pt x="8602" y="1977"/>
                  </a:lnTo>
                  <a:lnTo>
                    <a:pt x="8912" y="2306"/>
                  </a:lnTo>
                  <a:lnTo>
                    <a:pt x="9242" y="2694"/>
                  </a:lnTo>
                  <a:lnTo>
                    <a:pt x="9416" y="2055"/>
                  </a:lnTo>
                  <a:lnTo>
                    <a:pt x="9571" y="3043"/>
                  </a:lnTo>
                  <a:lnTo>
                    <a:pt x="9765" y="3198"/>
                  </a:lnTo>
                  <a:lnTo>
                    <a:pt x="10016" y="3353"/>
                  </a:lnTo>
                  <a:lnTo>
                    <a:pt x="10268" y="3508"/>
                  </a:lnTo>
                  <a:lnTo>
                    <a:pt x="10520" y="3643"/>
                  </a:lnTo>
                  <a:lnTo>
                    <a:pt x="10772" y="3721"/>
                  </a:lnTo>
                  <a:lnTo>
                    <a:pt x="11005" y="3779"/>
                  </a:lnTo>
                  <a:lnTo>
                    <a:pt x="11101" y="3779"/>
                  </a:lnTo>
                  <a:lnTo>
                    <a:pt x="11198" y="3759"/>
                  </a:lnTo>
                  <a:lnTo>
                    <a:pt x="11276" y="3740"/>
                  </a:lnTo>
                  <a:lnTo>
                    <a:pt x="11334" y="3682"/>
                  </a:lnTo>
                  <a:lnTo>
                    <a:pt x="11392" y="3604"/>
                  </a:lnTo>
                  <a:lnTo>
                    <a:pt x="11450" y="3508"/>
                  </a:lnTo>
                  <a:lnTo>
                    <a:pt x="11470" y="3372"/>
                  </a:lnTo>
                  <a:lnTo>
                    <a:pt x="11470" y="3236"/>
                  </a:lnTo>
                  <a:lnTo>
                    <a:pt x="11470" y="3081"/>
                  </a:lnTo>
                  <a:lnTo>
                    <a:pt x="11450" y="2907"/>
                  </a:lnTo>
                  <a:lnTo>
                    <a:pt x="11411" y="2733"/>
                  </a:lnTo>
                  <a:lnTo>
                    <a:pt x="11353" y="2558"/>
                  </a:lnTo>
                  <a:lnTo>
                    <a:pt x="11276" y="2365"/>
                  </a:lnTo>
                  <a:lnTo>
                    <a:pt x="11198" y="2190"/>
                  </a:lnTo>
                  <a:lnTo>
                    <a:pt x="11101" y="1996"/>
                  </a:lnTo>
                  <a:lnTo>
                    <a:pt x="11005" y="1822"/>
                  </a:lnTo>
                  <a:lnTo>
                    <a:pt x="10869" y="1628"/>
                  </a:lnTo>
                  <a:lnTo>
                    <a:pt x="10753" y="1473"/>
                  </a:lnTo>
                  <a:lnTo>
                    <a:pt x="10617" y="1299"/>
                  </a:lnTo>
                  <a:lnTo>
                    <a:pt x="10462" y="1163"/>
                  </a:lnTo>
                  <a:lnTo>
                    <a:pt x="9397" y="911"/>
                  </a:lnTo>
                  <a:lnTo>
                    <a:pt x="9939" y="776"/>
                  </a:lnTo>
                  <a:lnTo>
                    <a:pt x="9648" y="602"/>
                  </a:lnTo>
                  <a:lnTo>
                    <a:pt x="9300" y="447"/>
                  </a:lnTo>
                  <a:lnTo>
                    <a:pt x="8932" y="292"/>
                  </a:lnTo>
                  <a:lnTo>
                    <a:pt x="8505" y="156"/>
                  </a:lnTo>
                  <a:lnTo>
                    <a:pt x="8176" y="59"/>
                  </a:lnTo>
                  <a:lnTo>
                    <a:pt x="7188" y="408"/>
                  </a:lnTo>
                  <a:lnTo>
                    <a:pt x="7885" y="20"/>
                  </a:lnTo>
                  <a:lnTo>
                    <a:pt x="749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6"/>
            <p:cNvSpPr/>
            <p:nvPr/>
          </p:nvSpPr>
          <p:spPr>
            <a:xfrm>
              <a:off x="4726200" y="6940079"/>
              <a:ext cx="370999" cy="164771"/>
            </a:xfrm>
            <a:custGeom>
              <a:avLst/>
              <a:gdLst/>
              <a:ahLst/>
              <a:cxnLst/>
              <a:rect l="l" t="t" r="r" b="b"/>
              <a:pathLst>
                <a:path w="10560" h="4690" extrusionOk="0">
                  <a:moveTo>
                    <a:pt x="6549" y="1"/>
                  </a:moveTo>
                  <a:lnTo>
                    <a:pt x="6200" y="39"/>
                  </a:lnTo>
                  <a:lnTo>
                    <a:pt x="5871" y="78"/>
                  </a:lnTo>
                  <a:lnTo>
                    <a:pt x="5522" y="156"/>
                  </a:lnTo>
                  <a:lnTo>
                    <a:pt x="5193" y="252"/>
                  </a:lnTo>
                  <a:lnTo>
                    <a:pt x="4844" y="349"/>
                  </a:lnTo>
                  <a:lnTo>
                    <a:pt x="4515" y="466"/>
                  </a:lnTo>
                  <a:lnTo>
                    <a:pt x="4185" y="601"/>
                  </a:lnTo>
                  <a:lnTo>
                    <a:pt x="3856" y="737"/>
                  </a:lnTo>
                  <a:lnTo>
                    <a:pt x="3236" y="1047"/>
                  </a:lnTo>
                  <a:lnTo>
                    <a:pt x="2635" y="1395"/>
                  </a:lnTo>
                  <a:lnTo>
                    <a:pt x="2093" y="1744"/>
                  </a:lnTo>
                  <a:lnTo>
                    <a:pt x="1570" y="2074"/>
                  </a:lnTo>
                  <a:lnTo>
                    <a:pt x="1124" y="2403"/>
                  </a:lnTo>
                  <a:lnTo>
                    <a:pt x="737" y="2713"/>
                  </a:lnTo>
                  <a:lnTo>
                    <a:pt x="194" y="3158"/>
                  </a:lnTo>
                  <a:lnTo>
                    <a:pt x="0" y="3333"/>
                  </a:lnTo>
                  <a:lnTo>
                    <a:pt x="969" y="2945"/>
                  </a:lnTo>
                  <a:lnTo>
                    <a:pt x="1860" y="2597"/>
                  </a:lnTo>
                  <a:lnTo>
                    <a:pt x="2674" y="2325"/>
                  </a:lnTo>
                  <a:lnTo>
                    <a:pt x="3410" y="2112"/>
                  </a:lnTo>
                  <a:lnTo>
                    <a:pt x="4069" y="1957"/>
                  </a:lnTo>
                  <a:lnTo>
                    <a:pt x="4650" y="1841"/>
                  </a:lnTo>
                  <a:lnTo>
                    <a:pt x="5173" y="1783"/>
                  </a:lnTo>
                  <a:lnTo>
                    <a:pt x="5638" y="1783"/>
                  </a:lnTo>
                  <a:lnTo>
                    <a:pt x="5851" y="1802"/>
                  </a:lnTo>
                  <a:lnTo>
                    <a:pt x="6045" y="1841"/>
                  </a:lnTo>
                  <a:lnTo>
                    <a:pt x="6239" y="1880"/>
                  </a:lnTo>
                  <a:lnTo>
                    <a:pt x="6413" y="1919"/>
                  </a:lnTo>
                  <a:lnTo>
                    <a:pt x="6588" y="1996"/>
                  </a:lnTo>
                  <a:lnTo>
                    <a:pt x="6743" y="2054"/>
                  </a:lnTo>
                  <a:lnTo>
                    <a:pt x="6878" y="2151"/>
                  </a:lnTo>
                  <a:lnTo>
                    <a:pt x="7033" y="2248"/>
                  </a:lnTo>
                  <a:lnTo>
                    <a:pt x="7149" y="2345"/>
                  </a:lnTo>
                  <a:lnTo>
                    <a:pt x="7285" y="2461"/>
                  </a:lnTo>
                  <a:lnTo>
                    <a:pt x="7498" y="2713"/>
                  </a:lnTo>
                  <a:lnTo>
                    <a:pt x="7692" y="3004"/>
                  </a:lnTo>
                  <a:lnTo>
                    <a:pt x="7886" y="3333"/>
                  </a:lnTo>
                  <a:lnTo>
                    <a:pt x="7983" y="3488"/>
                  </a:lnTo>
                  <a:lnTo>
                    <a:pt x="8060" y="2868"/>
                  </a:lnTo>
                  <a:lnTo>
                    <a:pt x="8273" y="3798"/>
                  </a:lnTo>
                  <a:lnTo>
                    <a:pt x="8699" y="4069"/>
                  </a:lnTo>
                  <a:lnTo>
                    <a:pt x="8990" y="4224"/>
                  </a:lnTo>
                  <a:lnTo>
                    <a:pt x="9300" y="4398"/>
                  </a:lnTo>
                  <a:lnTo>
                    <a:pt x="9610" y="4534"/>
                  </a:lnTo>
                  <a:lnTo>
                    <a:pt x="9881" y="4631"/>
                  </a:lnTo>
                  <a:lnTo>
                    <a:pt x="10017" y="4670"/>
                  </a:lnTo>
                  <a:lnTo>
                    <a:pt x="10133" y="4689"/>
                  </a:lnTo>
                  <a:lnTo>
                    <a:pt x="10249" y="4670"/>
                  </a:lnTo>
                  <a:lnTo>
                    <a:pt x="10327" y="4650"/>
                  </a:lnTo>
                  <a:lnTo>
                    <a:pt x="10404" y="4573"/>
                  </a:lnTo>
                  <a:lnTo>
                    <a:pt x="10482" y="4495"/>
                  </a:lnTo>
                  <a:lnTo>
                    <a:pt x="10521" y="4379"/>
                  </a:lnTo>
                  <a:lnTo>
                    <a:pt x="10540" y="4263"/>
                  </a:lnTo>
                  <a:lnTo>
                    <a:pt x="10559" y="4108"/>
                  </a:lnTo>
                  <a:lnTo>
                    <a:pt x="10559" y="3953"/>
                  </a:lnTo>
                  <a:lnTo>
                    <a:pt x="10540" y="3623"/>
                  </a:lnTo>
                  <a:lnTo>
                    <a:pt x="10501" y="3255"/>
                  </a:lnTo>
                  <a:lnTo>
                    <a:pt x="10424" y="2907"/>
                  </a:lnTo>
                  <a:lnTo>
                    <a:pt x="10307" y="2306"/>
                  </a:lnTo>
                  <a:lnTo>
                    <a:pt x="8971" y="1318"/>
                  </a:lnTo>
                  <a:lnTo>
                    <a:pt x="9784" y="1318"/>
                  </a:lnTo>
                  <a:lnTo>
                    <a:pt x="9591" y="1124"/>
                  </a:lnTo>
                  <a:lnTo>
                    <a:pt x="9378" y="911"/>
                  </a:lnTo>
                  <a:lnTo>
                    <a:pt x="9106" y="717"/>
                  </a:lnTo>
                  <a:lnTo>
                    <a:pt x="8796" y="524"/>
                  </a:lnTo>
                  <a:lnTo>
                    <a:pt x="8622" y="407"/>
                  </a:lnTo>
                  <a:lnTo>
                    <a:pt x="8428" y="330"/>
                  </a:lnTo>
                  <a:lnTo>
                    <a:pt x="6336" y="407"/>
                  </a:lnTo>
                  <a:lnTo>
                    <a:pt x="6336" y="407"/>
                  </a:lnTo>
                  <a:lnTo>
                    <a:pt x="7866" y="136"/>
                  </a:lnTo>
                  <a:lnTo>
                    <a:pt x="7537" y="59"/>
                  </a:lnTo>
                  <a:lnTo>
                    <a:pt x="7208" y="20"/>
                  </a:lnTo>
                  <a:lnTo>
                    <a:pt x="687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6"/>
            <p:cNvSpPr/>
            <p:nvPr/>
          </p:nvSpPr>
          <p:spPr>
            <a:xfrm>
              <a:off x="4720754" y="6774674"/>
              <a:ext cx="188591" cy="266164"/>
            </a:xfrm>
            <a:custGeom>
              <a:avLst/>
              <a:gdLst/>
              <a:ahLst/>
              <a:cxnLst/>
              <a:rect l="l" t="t" r="r" b="b"/>
              <a:pathLst>
                <a:path w="5368" h="7576" extrusionOk="0">
                  <a:moveTo>
                    <a:pt x="3682" y="1"/>
                  </a:moveTo>
                  <a:lnTo>
                    <a:pt x="3468" y="39"/>
                  </a:lnTo>
                  <a:lnTo>
                    <a:pt x="3255" y="97"/>
                  </a:lnTo>
                  <a:lnTo>
                    <a:pt x="3062" y="194"/>
                  </a:lnTo>
                  <a:lnTo>
                    <a:pt x="2868" y="311"/>
                  </a:lnTo>
                  <a:lnTo>
                    <a:pt x="2403" y="1531"/>
                  </a:lnTo>
                  <a:lnTo>
                    <a:pt x="2403" y="737"/>
                  </a:lnTo>
                  <a:lnTo>
                    <a:pt x="2228" y="950"/>
                  </a:lnTo>
                  <a:lnTo>
                    <a:pt x="2054" y="1182"/>
                  </a:lnTo>
                  <a:lnTo>
                    <a:pt x="1899" y="1454"/>
                  </a:lnTo>
                  <a:lnTo>
                    <a:pt x="1744" y="1706"/>
                  </a:lnTo>
                  <a:lnTo>
                    <a:pt x="1609" y="1996"/>
                  </a:lnTo>
                  <a:lnTo>
                    <a:pt x="1454" y="2287"/>
                  </a:lnTo>
                  <a:lnTo>
                    <a:pt x="1202" y="2907"/>
                  </a:lnTo>
                  <a:lnTo>
                    <a:pt x="1202" y="3779"/>
                  </a:lnTo>
                  <a:lnTo>
                    <a:pt x="1047" y="3352"/>
                  </a:lnTo>
                  <a:lnTo>
                    <a:pt x="795" y="4108"/>
                  </a:lnTo>
                  <a:lnTo>
                    <a:pt x="582" y="4864"/>
                  </a:lnTo>
                  <a:lnTo>
                    <a:pt x="407" y="5580"/>
                  </a:lnTo>
                  <a:lnTo>
                    <a:pt x="252" y="6220"/>
                  </a:lnTo>
                  <a:lnTo>
                    <a:pt x="78" y="7208"/>
                  </a:lnTo>
                  <a:lnTo>
                    <a:pt x="0" y="7576"/>
                  </a:lnTo>
                  <a:lnTo>
                    <a:pt x="39" y="7460"/>
                  </a:lnTo>
                  <a:lnTo>
                    <a:pt x="117" y="7324"/>
                  </a:lnTo>
                  <a:lnTo>
                    <a:pt x="252" y="7092"/>
                  </a:lnTo>
                  <a:lnTo>
                    <a:pt x="543" y="6510"/>
                  </a:lnTo>
                  <a:lnTo>
                    <a:pt x="853" y="5948"/>
                  </a:lnTo>
                  <a:lnTo>
                    <a:pt x="950" y="5774"/>
                  </a:lnTo>
                  <a:lnTo>
                    <a:pt x="1085" y="5580"/>
                  </a:lnTo>
                  <a:lnTo>
                    <a:pt x="1454" y="5154"/>
                  </a:lnTo>
                  <a:lnTo>
                    <a:pt x="1899" y="4670"/>
                  </a:lnTo>
                  <a:lnTo>
                    <a:pt x="2403" y="4166"/>
                  </a:lnTo>
                  <a:lnTo>
                    <a:pt x="2887" y="3701"/>
                  </a:lnTo>
                  <a:lnTo>
                    <a:pt x="3333" y="3294"/>
                  </a:lnTo>
                  <a:lnTo>
                    <a:pt x="3701" y="2965"/>
                  </a:lnTo>
                  <a:lnTo>
                    <a:pt x="3933" y="2790"/>
                  </a:lnTo>
                  <a:lnTo>
                    <a:pt x="4127" y="2635"/>
                  </a:lnTo>
                  <a:lnTo>
                    <a:pt x="3546" y="2616"/>
                  </a:lnTo>
                  <a:lnTo>
                    <a:pt x="4457" y="2345"/>
                  </a:lnTo>
                  <a:lnTo>
                    <a:pt x="4747" y="2054"/>
                  </a:lnTo>
                  <a:lnTo>
                    <a:pt x="4883" y="1880"/>
                  </a:lnTo>
                  <a:lnTo>
                    <a:pt x="5018" y="1706"/>
                  </a:lnTo>
                  <a:lnTo>
                    <a:pt x="5135" y="1531"/>
                  </a:lnTo>
                  <a:lnTo>
                    <a:pt x="5231" y="1337"/>
                  </a:lnTo>
                  <a:lnTo>
                    <a:pt x="5309" y="1163"/>
                  </a:lnTo>
                  <a:lnTo>
                    <a:pt x="5348" y="989"/>
                  </a:lnTo>
                  <a:lnTo>
                    <a:pt x="5367" y="814"/>
                  </a:lnTo>
                  <a:lnTo>
                    <a:pt x="5348" y="659"/>
                  </a:lnTo>
                  <a:lnTo>
                    <a:pt x="5309" y="504"/>
                  </a:lnTo>
                  <a:lnTo>
                    <a:pt x="5212" y="388"/>
                  </a:lnTo>
                  <a:lnTo>
                    <a:pt x="4553" y="814"/>
                  </a:lnTo>
                  <a:lnTo>
                    <a:pt x="4863" y="136"/>
                  </a:lnTo>
                  <a:lnTo>
                    <a:pt x="4631" y="59"/>
                  </a:lnTo>
                  <a:lnTo>
                    <a:pt x="4360" y="20"/>
                  </a:lnTo>
                  <a:lnTo>
                    <a:pt x="40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6"/>
            <p:cNvSpPr/>
            <p:nvPr/>
          </p:nvSpPr>
          <p:spPr>
            <a:xfrm>
              <a:off x="4726200" y="7046953"/>
              <a:ext cx="192667" cy="205595"/>
            </a:xfrm>
            <a:custGeom>
              <a:avLst/>
              <a:gdLst/>
              <a:ahLst/>
              <a:cxnLst/>
              <a:rect l="l" t="t" r="r" b="b"/>
              <a:pathLst>
                <a:path w="5484" h="5852" extrusionOk="0">
                  <a:moveTo>
                    <a:pt x="1027" y="0"/>
                  </a:moveTo>
                  <a:lnTo>
                    <a:pt x="737" y="20"/>
                  </a:lnTo>
                  <a:lnTo>
                    <a:pt x="485" y="39"/>
                  </a:lnTo>
                  <a:lnTo>
                    <a:pt x="117" y="97"/>
                  </a:lnTo>
                  <a:lnTo>
                    <a:pt x="0" y="136"/>
                  </a:lnTo>
                  <a:lnTo>
                    <a:pt x="214" y="136"/>
                  </a:lnTo>
                  <a:lnTo>
                    <a:pt x="446" y="155"/>
                  </a:lnTo>
                  <a:lnTo>
                    <a:pt x="640" y="194"/>
                  </a:lnTo>
                  <a:lnTo>
                    <a:pt x="834" y="233"/>
                  </a:lnTo>
                  <a:lnTo>
                    <a:pt x="1027" y="291"/>
                  </a:lnTo>
                  <a:lnTo>
                    <a:pt x="1202" y="368"/>
                  </a:lnTo>
                  <a:lnTo>
                    <a:pt x="1357" y="446"/>
                  </a:lnTo>
                  <a:lnTo>
                    <a:pt x="1531" y="523"/>
                  </a:lnTo>
                  <a:lnTo>
                    <a:pt x="1667" y="620"/>
                  </a:lnTo>
                  <a:lnTo>
                    <a:pt x="1802" y="717"/>
                  </a:lnTo>
                  <a:lnTo>
                    <a:pt x="2073" y="950"/>
                  </a:lnTo>
                  <a:lnTo>
                    <a:pt x="2287" y="1221"/>
                  </a:lnTo>
                  <a:lnTo>
                    <a:pt x="2500" y="1511"/>
                  </a:lnTo>
                  <a:lnTo>
                    <a:pt x="2674" y="1802"/>
                  </a:lnTo>
                  <a:lnTo>
                    <a:pt x="2829" y="2131"/>
                  </a:lnTo>
                  <a:lnTo>
                    <a:pt x="2984" y="2461"/>
                  </a:lnTo>
                  <a:lnTo>
                    <a:pt x="3120" y="2809"/>
                  </a:lnTo>
                  <a:lnTo>
                    <a:pt x="3372" y="3488"/>
                  </a:lnTo>
                  <a:lnTo>
                    <a:pt x="3604" y="4166"/>
                  </a:lnTo>
                  <a:lnTo>
                    <a:pt x="3992" y="3371"/>
                  </a:lnTo>
                  <a:lnTo>
                    <a:pt x="3875" y="4824"/>
                  </a:lnTo>
                  <a:lnTo>
                    <a:pt x="4011" y="5076"/>
                  </a:lnTo>
                  <a:lnTo>
                    <a:pt x="4147" y="5309"/>
                  </a:lnTo>
                  <a:lnTo>
                    <a:pt x="4302" y="5502"/>
                  </a:lnTo>
                  <a:lnTo>
                    <a:pt x="4457" y="5657"/>
                  </a:lnTo>
                  <a:lnTo>
                    <a:pt x="4611" y="5774"/>
                  </a:lnTo>
                  <a:lnTo>
                    <a:pt x="4689" y="5812"/>
                  </a:lnTo>
                  <a:lnTo>
                    <a:pt x="4766" y="5832"/>
                  </a:lnTo>
                  <a:lnTo>
                    <a:pt x="4825" y="5851"/>
                  </a:lnTo>
                  <a:lnTo>
                    <a:pt x="4902" y="5832"/>
                  </a:lnTo>
                  <a:lnTo>
                    <a:pt x="4980" y="5793"/>
                  </a:lnTo>
                  <a:lnTo>
                    <a:pt x="5038" y="5754"/>
                  </a:lnTo>
                  <a:lnTo>
                    <a:pt x="5115" y="5657"/>
                  </a:lnTo>
                  <a:lnTo>
                    <a:pt x="5193" y="5541"/>
                  </a:lnTo>
                  <a:lnTo>
                    <a:pt x="5270" y="5386"/>
                  </a:lnTo>
                  <a:lnTo>
                    <a:pt x="5328" y="5231"/>
                  </a:lnTo>
                  <a:lnTo>
                    <a:pt x="5386" y="5038"/>
                  </a:lnTo>
                  <a:lnTo>
                    <a:pt x="5425" y="4844"/>
                  </a:lnTo>
                  <a:lnTo>
                    <a:pt x="5445" y="4631"/>
                  </a:lnTo>
                  <a:lnTo>
                    <a:pt x="5464" y="4398"/>
                  </a:lnTo>
                  <a:lnTo>
                    <a:pt x="5038" y="3817"/>
                  </a:lnTo>
                  <a:lnTo>
                    <a:pt x="5483" y="3972"/>
                  </a:lnTo>
                  <a:lnTo>
                    <a:pt x="5445" y="3623"/>
                  </a:lnTo>
                  <a:lnTo>
                    <a:pt x="5386" y="3255"/>
                  </a:lnTo>
                  <a:lnTo>
                    <a:pt x="5309" y="2887"/>
                  </a:lnTo>
                  <a:lnTo>
                    <a:pt x="5173" y="2519"/>
                  </a:lnTo>
                  <a:lnTo>
                    <a:pt x="3992" y="1647"/>
                  </a:lnTo>
                  <a:lnTo>
                    <a:pt x="4670" y="1608"/>
                  </a:lnTo>
                  <a:lnTo>
                    <a:pt x="4515" y="1395"/>
                  </a:lnTo>
                  <a:lnTo>
                    <a:pt x="4340" y="1221"/>
                  </a:lnTo>
                  <a:lnTo>
                    <a:pt x="4166" y="1046"/>
                  </a:lnTo>
                  <a:lnTo>
                    <a:pt x="3992" y="891"/>
                  </a:lnTo>
                  <a:lnTo>
                    <a:pt x="3817" y="756"/>
                  </a:lnTo>
                  <a:lnTo>
                    <a:pt x="3623" y="620"/>
                  </a:lnTo>
                  <a:lnTo>
                    <a:pt x="3430" y="504"/>
                  </a:lnTo>
                  <a:lnTo>
                    <a:pt x="3236" y="407"/>
                  </a:lnTo>
                  <a:lnTo>
                    <a:pt x="2848" y="252"/>
                  </a:lnTo>
                  <a:lnTo>
                    <a:pt x="2461" y="136"/>
                  </a:lnTo>
                  <a:lnTo>
                    <a:pt x="2073" y="58"/>
                  </a:lnTo>
                  <a:lnTo>
                    <a:pt x="1705" y="20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6"/>
            <p:cNvSpPr/>
            <p:nvPr/>
          </p:nvSpPr>
          <p:spPr>
            <a:xfrm>
              <a:off x="4179640" y="7415881"/>
              <a:ext cx="230083" cy="206263"/>
            </a:xfrm>
            <a:custGeom>
              <a:avLst/>
              <a:gdLst/>
              <a:ahLst/>
              <a:cxnLst/>
              <a:rect l="l" t="t" r="r" b="b"/>
              <a:pathLst>
                <a:path w="6549" h="5871" extrusionOk="0">
                  <a:moveTo>
                    <a:pt x="5173" y="0"/>
                  </a:moveTo>
                  <a:lnTo>
                    <a:pt x="4921" y="620"/>
                  </a:lnTo>
                  <a:lnTo>
                    <a:pt x="4340" y="2034"/>
                  </a:lnTo>
                  <a:lnTo>
                    <a:pt x="4011" y="2790"/>
                  </a:lnTo>
                  <a:lnTo>
                    <a:pt x="3701" y="3468"/>
                  </a:lnTo>
                  <a:lnTo>
                    <a:pt x="3429" y="3972"/>
                  </a:lnTo>
                  <a:lnTo>
                    <a:pt x="3332" y="4127"/>
                  </a:lnTo>
                  <a:lnTo>
                    <a:pt x="3255" y="4204"/>
                  </a:lnTo>
                  <a:lnTo>
                    <a:pt x="3081" y="4301"/>
                  </a:lnTo>
                  <a:lnTo>
                    <a:pt x="2790" y="4379"/>
                  </a:lnTo>
                  <a:lnTo>
                    <a:pt x="2402" y="4475"/>
                  </a:lnTo>
                  <a:lnTo>
                    <a:pt x="1957" y="4553"/>
                  </a:lnTo>
                  <a:lnTo>
                    <a:pt x="1473" y="4611"/>
                  </a:lnTo>
                  <a:lnTo>
                    <a:pt x="969" y="4650"/>
                  </a:lnTo>
                  <a:lnTo>
                    <a:pt x="465" y="4669"/>
                  </a:lnTo>
                  <a:lnTo>
                    <a:pt x="0" y="4650"/>
                  </a:lnTo>
                  <a:lnTo>
                    <a:pt x="19" y="4669"/>
                  </a:lnTo>
                  <a:lnTo>
                    <a:pt x="116" y="4747"/>
                  </a:lnTo>
                  <a:lnTo>
                    <a:pt x="271" y="4844"/>
                  </a:lnTo>
                  <a:lnTo>
                    <a:pt x="523" y="4960"/>
                  </a:lnTo>
                  <a:lnTo>
                    <a:pt x="678" y="4999"/>
                  </a:lnTo>
                  <a:lnTo>
                    <a:pt x="853" y="5057"/>
                  </a:lnTo>
                  <a:lnTo>
                    <a:pt x="1066" y="5076"/>
                  </a:lnTo>
                  <a:lnTo>
                    <a:pt x="1279" y="5115"/>
                  </a:lnTo>
                  <a:lnTo>
                    <a:pt x="1821" y="5115"/>
                  </a:lnTo>
                  <a:lnTo>
                    <a:pt x="2131" y="5095"/>
                  </a:lnTo>
                  <a:lnTo>
                    <a:pt x="2461" y="5057"/>
                  </a:lnTo>
                  <a:lnTo>
                    <a:pt x="2422" y="5115"/>
                  </a:lnTo>
                  <a:lnTo>
                    <a:pt x="2344" y="5212"/>
                  </a:lnTo>
                  <a:lnTo>
                    <a:pt x="2248" y="5308"/>
                  </a:lnTo>
                  <a:lnTo>
                    <a:pt x="2112" y="5425"/>
                  </a:lnTo>
                  <a:lnTo>
                    <a:pt x="1918" y="5560"/>
                  </a:lnTo>
                  <a:lnTo>
                    <a:pt x="1647" y="5696"/>
                  </a:lnTo>
                  <a:lnTo>
                    <a:pt x="1337" y="5851"/>
                  </a:lnTo>
                  <a:lnTo>
                    <a:pt x="1569" y="5870"/>
                  </a:lnTo>
                  <a:lnTo>
                    <a:pt x="1841" y="5870"/>
                  </a:lnTo>
                  <a:lnTo>
                    <a:pt x="2170" y="5832"/>
                  </a:lnTo>
                  <a:lnTo>
                    <a:pt x="2364" y="5793"/>
                  </a:lnTo>
                  <a:lnTo>
                    <a:pt x="2557" y="5735"/>
                  </a:lnTo>
                  <a:lnTo>
                    <a:pt x="2751" y="5677"/>
                  </a:lnTo>
                  <a:lnTo>
                    <a:pt x="2945" y="5580"/>
                  </a:lnTo>
                  <a:lnTo>
                    <a:pt x="3158" y="5483"/>
                  </a:lnTo>
                  <a:lnTo>
                    <a:pt x="3352" y="5347"/>
                  </a:lnTo>
                  <a:lnTo>
                    <a:pt x="3546" y="5192"/>
                  </a:lnTo>
                  <a:lnTo>
                    <a:pt x="3739" y="4999"/>
                  </a:lnTo>
                  <a:lnTo>
                    <a:pt x="3894" y="5115"/>
                  </a:lnTo>
                  <a:lnTo>
                    <a:pt x="4069" y="5212"/>
                  </a:lnTo>
                  <a:lnTo>
                    <a:pt x="4321" y="5328"/>
                  </a:lnTo>
                  <a:lnTo>
                    <a:pt x="4611" y="5425"/>
                  </a:lnTo>
                  <a:lnTo>
                    <a:pt x="4786" y="5463"/>
                  </a:lnTo>
                  <a:lnTo>
                    <a:pt x="4960" y="5483"/>
                  </a:lnTo>
                  <a:lnTo>
                    <a:pt x="5134" y="5502"/>
                  </a:lnTo>
                  <a:lnTo>
                    <a:pt x="5541" y="5502"/>
                  </a:lnTo>
                  <a:lnTo>
                    <a:pt x="5735" y="5463"/>
                  </a:lnTo>
                  <a:lnTo>
                    <a:pt x="5483" y="5308"/>
                  </a:lnTo>
                  <a:lnTo>
                    <a:pt x="4902" y="4960"/>
                  </a:lnTo>
                  <a:lnTo>
                    <a:pt x="4592" y="4747"/>
                  </a:lnTo>
                  <a:lnTo>
                    <a:pt x="4321" y="4553"/>
                  </a:lnTo>
                  <a:lnTo>
                    <a:pt x="4224" y="4456"/>
                  </a:lnTo>
                  <a:lnTo>
                    <a:pt x="4127" y="4359"/>
                  </a:lnTo>
                  <a:lnTo>
                    <a:pt x="4088" y="4282"/>
                  </a:lnTo>
                  <a:lnTo>
                    <a:pt x="4069" y="4204"/>
                  </a:lnTo>
                  <a:lnTo>
                    <a:pt x="4088" y="4127"/>
                  </a:lnTo>
                  <a:lnTo>
                    <a:pt x="4166" y="3952"/>
                  </a:lnTo>
                  <a:lnTo>
                    <a:pt x="4417" y="3468"/>
                  </a:lnTo>
                  <a:lnTo>
                    <a:pt x="5677" y="3759"/>
                  </a:lnTo>
                  <a:lnTo>
                    <a:pt x="5580" y="3662"/>
                  </a:lnTo>
                  <a:lnTo>
                    <a:pt x="5347" y="3429"/>
                  </a:lnTo>
                  <a:lnTo>
                    <a:pt x="5076" y="3080"/>
                  </a:lnTo>
                  <a:lnTo>
                    <a:pt x="4940" y="2906"/>
                  </a:lnTo>
                  <a:lnTo>
                    <a:pt x="4844" y="2732"/>
                  </a:lnTo>
                  <a:lnTo>
                    <a:pt x="5425" y="1782"/>
                  </a:lnTo>
                  <a:lnTo>
                    <a:pt x="5967" y="891"/>
                  </a:lnTo>
                  <a:lnTo>
                    <a:pt x="65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6"/>
            <p:cNvSpPr/>
            <p:nvPr/>
          </p:nvSpPr>
          <p:spPr>
            <a:xfrm>
              <a:off x="4485927" y="7464189"/>
              <a:ext cx="194037" cy="226710"/>
            </a:xfrm>
            <a:custGeom>
              <a:avLst/>
              <a:gdLst/>
              <a:ahLst/>
              <a:cxnLst/>
              <a:rect l="l" t="t" r="r" b="b"/>
              <a:pathLst>
                <a:path w="5523" h="6453" extrusionOk="0">
                  <a:moveTo>
                    <a:pt x="3565" y="1"/>
                  </a:moveTo>
                  <a:lnTo>
                    <a:pt x="2442" y="97"/>
                  </a:lnTo>
                  <a:lnTo>
                    <a:pt x="2519" y="698"/>
                  </a:lnTo>
                  <a:lnTo>
                    <a:pt x="2635" y="2074"/>
                  </a:lnTo>
                  <a:lnTo>
                    <a:pt x="2693" y="2829"/>
                  </a:lnTo>
                  <a:lnTo>
                    <a:pt x="2732" y="3488"/>
                  </a:lnTo>
                  <a:lnTo>
                    <a:pt x="2732" y="3779"/>
                  </a:lnTo>
                  <a:lnTo>
                    <a:pt x="2713" y="3992"/>
                  </a:lnTo>
                  <a:lnTo>
                    <a:pt x="2693" y="4166"/>
                  </a:lnTo>
                  <a:lnTo>
                    <a:pt x="2655" y="4243"/>
                  </a:lnTo>
                  <a:lnTo>
                    <a:pt x="2597" y="4302"/>
                  </a:lnTo>
                  <a:lnTo>
                    <a:pt x="2500" y="4360"/>
                  </a:lnTo>
                  <a:lnTo>
                    <a:pt x="2267" y="4476"/>
                  </a:lnTo>
                  <a:lnTo>
                    <a:pt x="1938" y="4573"/>
                  </a:lnTo>
                  <a:lnTo>
                    <a:pt x="1570" y="4689"/>
                  </a:lnTo>
                  <a:lnTo>
                    <a:pt x="1182" y="4767"/>
                  </a:lnTo>
                  <a:lnTo>
                    <a:pt x="756" y="4844"/>
                  </a:lnTo>
                  <a:lnTo>
                    <a:pt x="369" y="4883"/>
                  </a:lnTo>
                  <a:lnTo>
                    <a:pt x="0" y="4883"/>
                  </a:lnTo>
                  <a:lnTo>
                    <a:pt x="175" y="4980"/>
                  </a:lnTo>
                  <a:lnTo>
                    <a:pt x="388" y="5077"/>
                  </a:lnTo>
                  <a:lnTo>
                    <a:pt x="679" y="5173"/>
                  </a:lnTo>
                  <a:lnTo>
                    <a:pt x="1047" y="5232"/>
                  </a:lnTo>
                  <a:lnTo>
                    <a:pt x="1260" y="5251"/>
                  </a:lnTo>
                  <a:lnTo>
                    <a:pt x="1492" y="5270"/>
                  </a:lnTo>
                  <a:lnTo>
                    <a:pt x="1744" y="5270"/>
                  </a:lnTo>
                  <a:lnTo>
                    <a:pt x="1996" y="5232"/>
                  </a:lnTo>
                  <a:lnTo>
                    <a:pt x="2287" y="5193"/>
                  </a:lnTo>
                  <a:lnTo>
                    <a:pt x="2597" y="5135"/>
                  </a:lnTo>
                  <a:lnTo>
                    <a:pt x="2597" y="5135"/>
                  </a:lnTo>
                  <a:lnTo>
                    <a:pt x="2461" y="5309"/>
                  </a:lnTo>
                  <a:lnTo>
                    <a:pt x="2151" y="5677"/>
                  </a:lnTo>
                  <a:lnTo>
                    <a:pt x="1957" y="5910"/>
                  </a:lnTo>
                  <a:lnTo>
                    <a:pt x="1744" y="6123"/>
                  </a:lnTo>
                  <a:lnTo>
                    <a:pt x="1492" y="6317"/>
                  </a:lnTo>
                  <a:lnTo>
                    <a:pt x="1376" y="6394"/>
                  </a:lnTo>
                  <a:lnTo>
                    <a:pt x="1260" y="6452"/>
                  </a:lnTo>
                  <a:lnTo>
                    <a:pt x="1550" y="6413"/>
                  </a:lnTo>
                  <a:lnTo>
                    <a:pt x="1860" y="6336"/>
                  </a:lnTo>
                  <a:lnTo>
                    <a:pt x="2209" y="6239"/>
                  </a:lnTo>
                  <a:lnTo>
                    <a:pt x="2403" y="6162"/>
                  </a:lnTo>
                  <a:lnTo>
                    <a:pt x="2597" y="6084"/>
                  </a:lnTo>
                  <a:lnTo>
                    <a:pt x="2790" y="5987"/>
                  </a:lnTo>
                  <a:lnTo>
                    <a:pt x="2965" y="5871"/>
                  </a:lnTo>
                  <a:lnTo>
                    <a:pt x="3139" y="5735"/>
                  </a:lnTo>
                  <a:lnTo>
                    <a:pt x="3294" y="5600"/>
                  </a:lnTo>
                  <a:lnTo>
                    <a:pt x="3410" y="5425"/>
                  </a:lnTo>
                  <a:lnTo>
                    <a:pt x="3527" y="5251"/>
                  </a:lnTo>
                  <a:lnTo>
                    <a:pt x="3740" y="5270"/>
                  </a:lnTo>
                  <a:lnTo>
                    <a:pt x="4301" y="5328"/>
                  </a:lnTo>
                  <a:lnTo>
                    <a:pt x="4631" y="5328"/>
                  </a:lnTo>
                  <a:lnTo>
                    <a:pt x="4960" y="5309"/>
                  </a:lnTo>
                  <a:lnTo>
                    <a:pt x="5270" y="5270"/>
                  </a:lnTo>
                  <a:lnTo>
                    <a:pt x="5406" y="5232"/>
                  </a:lnTo>
                  <a:lnTo>
                    <a:pt x="5522" y="5173"/>
                  </a:lnTo>
                  <a:lnTo>
                    <a:pt x="5193" y="5077"/>
                  </a:lnTo>
                  <a:lnTo>
                    <a:pt x="4456" y="4844"/>
                  </a:lnTo>
                  <a:lnTo>
                    <a:pt x="4069" y="4708"/>
                  </a:lnTo>
                  <a:lnTo>
                    <a:pt x="3720" y="4573"/>
                  </a:lnTo>
                  <a:lnTo>
                    <a:pt x="3468" y="4437"/>
                  </a:lnTo>
                  <a:lnTo>
                    <a:pt x="3391" y="4379"/>
                  </a:lnTo>
                  <a:lnTo>
                    <a:pt x="3352" y="4321"/>
                  </a:lnTo>
                  <a:lnTo>
                    <a:pt x="3352" y="3953"/>
                  </a:lnTo>
                  <a:lnTo>
                    <a:pt x="3391" y="3197"/>
                  </a:lnTo>
                  <a:lnTo>
                    <a:pt x="4766" y="2694"/>
                  </a:lnTo>
                  <a:lnTo>
                    <a:pt x="4631" y="2655"/>
                  </a:lnTo>
                  <a:lnTo>
                    <a:pt x="4263" y="2539"/>
                  </a:lnTo>
                  <a:lnTo>
                    <a:pt x="3817" y="2364"/>
                  </a:lnTo>
                  <a:lnTo>
                    <a:pt x="3623" y="2248"/>
                  </a:lnTo>
                  <a:lnTo>
                    <a:pt x="3449" y="2132"/>
                  </a:lnTo>
                  <a:lnTo>
                    <a:pt x="35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extrusionOk="0">
                  <a:moveTo>
                    <a:pt x="2035" y="1"/>
                  </a:move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rgbClr val="003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fill="none" extrusionOk="0">
                  <a:moveTo>
                    <a:pt x="1" y="504"/>
                  </a:move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6"/>
            <p:cNvSpPr/>
            <p:nvPr/>
          </p:nvSpPr>
          <p:spPr>
            <a:xfrm>
              <a:off x="4054392" y="6389409"/>
              <a:ext cx="382558" cy="245084"/>
            </a:xfrm>
            <a:custGeom>
              <a:avLst/>
              <a:gdLst/>
              <a:ahLst/>
              <a:cxnLst/>
              <a:rect l="l" t="t" r="r" b="b"/>
              <a:pathLst>
                <a:path w="10889" h="6976" extrusionOk="0">
                  <a:moveTo>
                    <a:pt x="5348" y="1"/>
                  </a:moveTo>
                  <a:lnTo>
                    <a:pt x="5134" y="20"/>
                  </a:lnTo>
                  <a:lnTo>
                    <a:pt x="4941" y="78"/>
                  </a:lnTo>
                  <a:lnTo>
                    <a:pt x="4747" y="156"/>
                  </a:lnTo>
                  <a:lnTo>
                    <a:pt x="4573" y="233"/>
                  </a:lnTo>
                  <a:lnTo>
                    <a:pt x="4398" y="350"/>
                  </a:lnTo>
                  <a:lnTo>
                    <a:pt x="4243" y="485"/>
                  </a:lnTo>
                  <a:lnTo>
                    <a:pt x="4108" y="640"/>
                  </a:lnTo>
                  <a:lnTo>
                    <a:pt x="3991" y="795"/>
                  </a:lnTo>
                  <a:lnTo>
                    <a:pt x="3894" y="950"/>
                  </a:lnTo>
                  <a:lnTo>
                    <a:pt x="3798" y="1125"/>
                  </a:lnTo>
                  <a:lnTo>
                    <a:pt x="3739" y="1299"/>
                  </a:lnTo>
                  <a:lnTo>
                    <a:pt x="3681" y="1473"/>
                  </a:lnTo>
                  <a:lnTo>
                    <a:pt x="3584" y="1648"/>
                  </a:lnTo>
                  <a:lnTo>
                    <a:pt x="3488" y="1822"/>
                  </a:lnTo>
                  <a:lnTo>
                    <a:pt x="3391" y="1996"/>
                  </a:lnTo>
                  <a:lnTo>
                    <a:pt x="3139" y="2326"/>
                  </a:lnTo>
                  <a:lnTo>
                    <a:pt x="2887" y="2636"/>
                  </a:lnTo>
                  <a:lnTo>
                    <a:pt x="2635" y="2888"/>
                  </a:lnTo>
                  <a:lnTo>
                    <a:pt x="2441" y="3101"/>
                  </a:lnTo>
                  <a:lnTo>
                    <a:pt x="2248" y="3275"/>
                  </a:lnTo>
                  <a:lnTo>
                    <a:pt x="2190" y="3004"/>
                  </a:lnTo>
                  <a:lnTo>
                    <a:pt x="2190" y="2752"/>
                  </a:lnTo>
                  <a:lnTo>
                    <a:pt x="2209" y="2520"/>
                  </a:lnTo>
                  <a:lnTo>
                    <a:pt x="2267" y="2306"/>
                  </a:lnTo>
                  <a:lnTo>
                    <a:pt x="2325" y="2113"/>
                  </a:lnTo>
                  <a:lnTo>
                    <a:pt x="2422" y="1919"/>
                  </a:lnTo>
                  <a:lnTo>
                    <a:pt x="2519" y="1764"/>
                  </a:lnTo>
                  <a:lnTo>
                    <a:pt x="2635" y="1609"/>
                  </a:lnTo>
                  <a:lnTo>
                    <a:pt x="2751" y="1493"/>
                  </a:lnTo>
                  <a:lnTo>
                    <a:pt x="2868" y="1376"/>
                  </a:lnTo>
                  <a:lnTo>
                    <a:pt x="3081" y="1202"/>
                  </a:lnTo>
                  <a:lnTo>
                    <a:pt x="3236" y="1086"/>
                  </a:lnTo>
                  <a:lnTo>
                    <a:pt x="3294" y="1066"/>
                  </a:lnTo>
                  <a:lnTo>
                    <a:pt x="3178" y="1008"/>
                  </a:lnTo>
                  <a:lnTo>
                    <a:pt x="3042" y="950"/>
                  </a:lnTo>
                  <a:lnTo>
                    <a:pt x="2868" y="911"/>
                  </a:lnTo>
                  <a:lnTo>
                    <a:pt x="2674" y="873"/>
                  </a:lnTo>
                  <a:lnTo>
                    <a:pt x="2441" y="853"/>
                  </a:lnTo>
                  <a:lnTo>
                    <a:pt x="2209" y="853"/>
                  </a:lnTo>
                  <a:lnTo>
                    <a:pt x="1976" y="873"/>
                  </a:lnTo>
                  <a:lnTo>
                    <a:pt x="1725" y="950"/>
                  </a:lnTo>
                  <a:lnTo>
                    <a:pt x="1473" y="1047"/>
                  </a:lnTo>
                  <a:lnTo>
                    <a:pt x="1221" y="1183"/>
                  </a:lnTo>
                  <a:lnTo>
                    <a:pt x="1105" y="1280"/>
                  </a:lnTo>
                  <a:lnTo>
                    <a:pt x="988" y="1376"/>
                  </a:lnTo>
                  <a:lnTo>
                    <a:pt x="872" y="1493"/>
                  </a:lnTo>
                  <a:lnTo>
                    <a:pt x="756" y="1628"/>
                  </a:lnTo>
                  <a:lnTo>
                    <a:pt x="659" y="1764"/>
                  </a:lnTo>
                  <a:lnTo>
                    <a:pt x="562" y="1938"/>
                  </a:lnTo>
                  <a:lnTo>
                    <a:pt x="465" y="2113"/>
                  </a:lnTo>
                  <a:lnTo>
                    <a:pt x="368" y="2306"/>
                  </a:lnTo>
                  <a:lnTo>
                    <a:pt x="291" y="2520"/>
                  </a:lnTo>
                  <a:lnTo>
                    <a:pt x="213" y="2752"/>
                  </a:lnTo>
                  <a:lnTo>
                    <a:pt x="155" y="3004"/>
                  </a:lnTo>
                  <a:lnTo>
                    <a:pt x="97" y="3275"/>
                  </a:lnTo>
                  <a:lnTo>
                    <a:pt x="58" y="3546"/>
                  </a:lnTo>
                  <a:lnTo>
                    <a:pt x="20" y="3798"/>
                  </a:lnTo>
                  <a:lnTo>
                    <a:pt x="0" y="4050"/>
                  </a:lnTo>
                  <a:lnTo>
                    <a:pt x="0" y="4283"/>
                  </a:lnTo>
                  <a:lnTo>
                    <a:pt x="20" y="4496"/>
                  </a:lnTo>
                  <a:lnTo>
                    <a:pt x="39" y="4709"/>
                  </a:lnTo>
                  <a:lnTo>
                    <a:pt x="97" y="5096"/>
                  </a:lnTo>
                  <a:lnTo>
                    <a:pt x="194" y="5445"/>
                  </a:lnTo>
                  <a:lnTo>
                    <a:pt x="330" y="5736"/>
                  </a:lnTo>
                  <a:lnTo>
                    <a:pt x="485" y="5987"/>
                  </a:lnTo>
                  <a:lnTo>
                    <a:pt x="640" y="6201"/>
                  </a:lnTo>
                  <a:lnTo>
                    <a:pt x="814" y="6394"/>
                  </a:lnTo>
                  <a:lnTo>
                    <a:pt x="988" y="6549"/>
                  </a:lnTo>
                  <a:lnTo>
                    <a:pt x="1143" y="6666"/>
                  </a:lnTo>
                  <a:lnTo>
                    <a:pt x="1298" y="6762"/>
                  </a:lnTo>
                  <a:lnTo>
                    <a:pt x="1511" y="6859"/>
                  </a:lnTo>
                  <a:lnTo>
                    <a:pt x="1608" y="6898"/>
                  </a:lnTo>
                  <a:lnTo>
                    <a:pt x="1783" y="6685"/>
                  </a:lnTo>
                  <a:lnTo>
                    <a:pt x="1957" y="6491"/>
                  </a:lnTo>
                  <a:lnTo>
                    <a:pt x="2151" y="6356"/>
                  </a:lnTo>
                  <a:lnTo>
                    <a:pt x="2345" y="6239"/>
                  </a:lnTo>
                  <a:lnTo>
                    <a:pt x="2558" y="6142"/>
                  </a:lnTo>
                  <a:lnTo>
                    <a:pt x="2751" y="6084"/>
                  </a:lnTo>
                  <a:lnTo>
                    <a:pt x="2945" y="6046"/>
                  </a:lnTo>
                  <a:lnTo>
                    <a:pt x="3139" y="6007"/>
                  </a:lnTo>
                  <a:lnTo>
                    <a:pt x="3468" y="6007"/>
                  </a:lnTo>
                  <a:lnTo>
                    <a:pt x="3759" y="6026"/>
                  </a:lnTo>
                  <a:lnTo>
                    <a:pt x="3933" y="6065"/>
                  </a:lnTo>
                  <a:lnTo>
                    <a:pt x="4011" y="6084"/>
                  </a:lnTo>
                  <a:lnTo>
                    <a:pt x="4108" y="5871"/>
                  </a:lnTo>
                  <a:lnTo>
                    <a:pt x="4224" y="5697"/>
                  </a:lnTo>
                  <a:lnTo>
                    <a:pt x="4359" y="5561"/>
                  </a:lnTo>
                  <a:lnTo>
                    <a:pt x="4514" y="5464"/>
                  </a:lnTo>
                  <a:lnTo>
                    <a:pt x="4669" y="5387"/>
                  </a:lnTo>
                  <a:lnTo>
                    <a:pt x="4844" y="5348"/>
                  </a:lnTo>
                  <a:lnTo>
                    <a:pt x="5018" y="5348"/>
                  </a:lnTo>
                  <a:lnTo>
                    <a:pt x="5212" y="5368"/>
                  </a:lnTo>
                  <a:lnTo>
                    <a:pt x="5386" y="5406"/>
                  </a:lnTo>
                  <a:lnTo>
                    <a:pt x="5580" y="5484"/>
                  </a:lnTo>
                  <a:lnTo>
                    <a:pt x="5774" y="5581"/>
                  </a:lnTo>
                  <a:lnTo>
                    <a:pt x="5948" y="5697"/>
                  </a:lnTo>
                  <a:lnTo>
                    <a:pt x="6142" y="5832"/>
                  </a:lnTo>
                  <a:lnTo>
                    <a:pt x="6316" y="5987"/>
                  </a:lnTo>
                  <a:lnTo>
                    <a:pt x="6491" y="6162"/>
                  </a:lnTo>
                  <a:lnTo>
                    <a:pt x="6665" y="6356"/>
                  </a:lnTo>
                  <a:lnTo>
                    <a:pt x="6839" y="6549"/>
                  </a:lnTo>
                  <a:lnTo>
                    <a:pt x="7014" y="6685"/>
                  </a:lnTo>
                  <a:lnTo>
                    <a:pt x="7207" y="6801"/>
                  </a:lnTo>
                  <a:lnTo>
                    <a:pt x="7421" y="6898"/>
                  </a:lnTo>
                  <a:lnTo>
                    <a:pt x="7614" y="6956"/>
                  </a:lnTo>
                  <a:lnTo>
                    <a:pt x="7827" y="6976"/>
                  </a:lnTo>
                  <a:lnTo>
                    <a:pt x="8041" y="6976"/>
                  </a:lnTo>
                  <a:lnTo>
                    <a:pt x="8254" y="6956"/>
                  </a:lnTo>
                  <a:lnTo>
                    <a:pt x="8447" y="6917"/>
                  </a:lnTo>
                  <a:lnTo>
                    <a:pt x="8641" y="6859"/>
                  </a:lnTo>
                  <a:lnTo>
                    <a:pt x="8835" y="6782"/>
                  </a:lnTo>
                  <a:lnTo>
                    <a:pt x="9009" y="6685"/>
                  </a:lnTo>
                  <a:lnTo>
                    <a:pt x="9164" y="6569"/>
                  </a:lnTo>
                  <a:lnTo>
                    <a:pt x="9300" y="6452"/>
                  </a:lnTo>
                  <a:lnTo>
                    <a:pt x="9416" y="6336"/>
                  </a:lnTo>
                  <a:lnTo>
                    <a:pt x="9513" y="6201"/>
                  </a:lnTo>
                  <a:lnTo>
                    <a:pt x="9707" y="5949"/>
                  </a:lnTo>
                  <a:lnTo>
                    <a:pt x="9920" y="5697"/>
                  </a:lnTo>
                  <a:lnTo>
                    <a:pt x="10152" y="5503"/>
                  </a:lnTo>
                  <a:lnTo>
                    <a:pt x="10365" y="5309"/>
                  </a:lnTo>
                  <a:lnTo>
                    <a:pt x="10579" y="5174"/>
                  </a:lnTo>
                  <a:lnTo>
                    <a:pt x="10734" y="5058"/>
                  </a:lnTo>
                  <a:lnTo>
                    <a:pt x="10889" y="4980"/>
                  </a:lnTo>
                  <a:lnTo>
                    <a:pt x="10772" y="4903"/>
                  </a:lnTo>
                  <a:lnTo>
                    <a:pt x="10637" y="4864"/>
                  </a:lnTo>
                  <a:lnTo>
                    <a:pt x="10501" y="4825"/>
                  </a:lnTo>
                  <a:lnTo>
                    <a:pt x="10385" y="4806"/>
                  </a:lnTo>
                  <a:lnTo>
                    <a:pt x="10114" y="4786"/>
                  </a:lnTo>
                  <a:lnTo>
                    <a:pt x="9842" y="4825"/>
                  </a:lnTo>
                  <a:lnTo>
                    <a:pt x="9590" y="4864"/>
                  </a:lnTo>
                  <a:lnTo>
                    <a:pt x="9339" y="4941"/>
                  </a:lnTo>
                  <a:lnTo>
                    <a:pt x="8874" y="5058"/>
                  </a:lnTo>
                  <a:lnTo>
                    <a:pt x="8777" y="5077"/>
                  </a:lnTo>
                  <a:lnTo>
                    <a:pt x="8447" y="5077"/>
                  </a:lnTo>
                  <a:lnTo>
                    <a:pt x="8215" y="5038"/>
                  </a:lnTo>
                  <a:lnTo>
                    <a:pt x="8002" y="4980"/>
                  </a:lnTo>
                  <a:lnTo>
                    <a:pt x="7672" y="4864"/>
                  </a:lnTo>
                  <a:lnTo>
                    <a:pt x="7517" y="4786"/>
                  </a:lnTo>
                  <a:lnTo>
                    <a:pt x="7750" y="4767"/>
                  </a:lnTo>
                  <a:lnTo>
                    <a:pt x="7944" y="4728"/>
                  </a:lnTo>
                  <a:lnTo>
                    <a:pt x="8137" y="4631"/>
                  </a:lnTo>
                  <a:lnTo>
                    <a:pt x="8312" y="4515"/>
                  </a:lnTo>
                  <a:lnTo>
                    <a:pt x="8467" y="4360"/>
                  </a:lnTo>
                  <a:lnTo>
                    <a:pt x="8622" y="4186"/>
                  </a:lnTo>
                  <a:lnTo>
                    <a:pt x="8796" y="3973"/>
                  </a:lnTo>
                  <a:lnTo>
                    <a:pt x="8951" y="3759"/>
                  </a:lnTo>
                  <a:lnTo>
                    <a:pt x="9029" y="3643"/>
                  </a:lnTo>
                  <a:lnTo>
                    <a:pt x="9125" y="3546"/>
                  </a:lnTo>
                  <a:lnTo>
                    <a:pt x="9222" y="3469"/>
                  </a:lnTo>
                  <a:lnTo>
                    <a:pt x="9339" y="3411"/>
                  </a:lnTo>
                  <a:lnTo>
                    <a:pt x="9552" y="3333"/>
                  </a:lnTo>
                  <a:lnTo>
                    <a:pt x="9784" y="3275"/>
                  </a:lnTo>
                  <a:lnTo>
                    <a:pt x="9978" y="3256"/>
                  </a:lnTo>
                  <a:lnTo>
                    <a:pt x="10133" y="3256"/>
                  </a:lnTo>
                  <a:lnTo>
                    <a:pt x="10288" y="3275"/>
                  </a:lnTo>
                  <a:lnTo>
                    <a:pt x="10172" y="3101"/>
                  </a:lnTo>
                  <a:lnTo>
                    <a:pt x="10036" y="2946"/>
                  </a:lnTo>
                  <a:lnTo>
                    <a:pt x="9920" y="2810"/>
                  </a:lnTo>
                  <a:lnTo>
                    <a:pt x="9784" y="2694"/>
                  </a:lnTo>
                  <a:lnTo>
                    <a:pt x="9649" y="2578"/>
                  </a:lnTo>
                  <a:lnTo>
                    <a:pt x="9513" y="2481"/>
                  </a:lnTo>
                  <a:lnTo>
                    <a:pt x="9358" y="2423"/>
                  </a:lnTo>
                  <a:lnTo>
                    <a:pt x="9203" y="2365"/>
                  </a:lnTo>
                  <a:lnTo>
                    <a:pt x="9067" y="2326"/>
                  </a:lnTo>
                  <a:lnTo>
                    <a:pt x="8893" y="2306"/>
                  </a:lnTo>
                  <a:lnTo>
                    <a:pt x="8738" y="2306"/>
                  </a:lnTo>
                  <a:lnTo>
                    <a:pt x="8583" y="2345"/>
                  </a:lnTo>
                  <a:lnTo>
                    <a:pt x="8409" y="2384"/>
                  </a:lnTo>
                  <a:lnTo>
                    <a:pt x="8234" y="2461"/>
                  </a:lnTo>
                  <a:lnTo>
                    <a:pt x="8060" y="2558"/>
                  </a:lnTo>
                  <a:lnTo>
                    <a:pt x="7866" y="2675"/>
                  </a:lnTo>
                  <a:lnTo>
                    <a:pt x="7517" y="2907"/>
                  </a:lnTo>
                  <a:lnTo>
                    <a:pt x="7227" y="3062"/>
                  </a:lnTo>
                  <a:lnTo>
                    <a:pt x="6956" y="3178"/>
                  </a:lnTo>
                  <a:lnTo>
                    <a:pt x="6742" y="3236"/>
                  </a:lnTo>
                  <a:lnTo>
                    <a:pt x="6587" y="3256"/>
                  </a:lnTo>
                  <a:lnTo>
                    <a:pt x="6471" y="3275"/>
                  </a:lnTo>
                  <a:lnTo>
                    <a:pt x="6374" y="3275"/>
                  </a:lnTo>
                  <a:lnTo>
                    <a:pt x="6510" y="3236"/>
                  </a:lnTo>
                  <a:lnTo>
                    <a:pt x="6646" y="3178"/>
                  </a:lnTo>
                  <a:lnTo>
                    <a:pt x="6781" y="3101"/>
                  </a:lnTo>
                  <a:lnTo>
                    <a:pt x="6897" y="3004"/>
                  </a:lnTo>
                  <a:lnTo>
                    <a:pt x="7014" y="2926"/>
                  </a:lnTo>
                  <a:lnTo>
                    <a:pt x="7111" y="2810"/>
                  </a:lnTo>
                  <a:lnTo>
                    <a:pt x="7188" y="2694"/>
                  </a:lnTo>
                  <a:lnTo>
                    <a:pt x="7266" y="2578"/>
                  </a:lnTo>
                  <a:lnTo>
                    <a:pt x="7401" y="2345"/>
                  </a:lnTo>
                  <a:lnTo>
                    <a:pt x="7479" y="2093"/>
                  </a:lnTo>
                  <a:lnTo>
                    <a:pt x="7517" y="1880"/>
                  </a:lnTo>
                  <a:lnTo>
                    <a:pt x="7517" y="1686"/>
                  </a:lnTo>
                  <a:lnTo>
                    <a:pt x="7498" y="1493"/>
                  </a:lnTo>
                  <a:lnTo>
                    <a:pt x="7537" y="1280"/>
                  </a:lnTo>
                  <a:lnTo>
                    <a:pt x="7595" y="1066"/>
                  </a:lnTo>
                  <a:lnTo>
                    <a:pt x="7672" y="873"/>
                  </a:lnTo>
                  <a:lnTo>
                    <a:pt x="7808" y="543"/>
                  </a:lnTo>
                  <a:lnTo>
                    <a:pt x="7866" y="408"/>
                  </a:lnTo>
                  <a:lnTo>
                    <a:pt x="7750" y="388"/>
                  </a:lnTo>
                  <a:lnTo>
                    <a:pt x="7479" y="388"/>
                  </a:lnTo>
                  <a:lnTo>
                    <a:pt x="7324" y="427"/>
                  </a:lnTo>
                  <a:lnTo>
                    <a:pt x="7188" y="466"/>
                  </a:lnTo>
                  <a:lnTo>
                    <a:pt x="7033" y="524"/>
                  </a:lnTo>
                  <a:lnTo>
                    <a:pt x="6742" y="660"/>
                  </a:lnTo>
                  <a:lnTo>
                    <a:pt x="6471" y="853"/>
                  </a:lnTo>
                  <a:lnTo>
                    <a:pt x="6200" y="1086"/>
                  </a:lnTo>
                  <a:lnTo>
                    <a:pt x="6084" y="1221"/>
                  </a:lnTo>
                  <a:lnTo>
                    <a:pt x="5967" y="1357"/>
                  </a:lnTo>
                  <a:lnTo>
                    <a:pt x="5871" y="1512"/>
                  </a:lnTo>
                  <a:lnTo>
                    <a:pt x="5774" y="1667"/>
                  </a:lnTo>
                  <a:lnTo>
                    <a:pt x="5696" y="1822"/>
                  </a:lnTo>
                  <a:lnTo>
                    <a:pt x="5580" y="1958"/>
                  </a:lnTo>
                  <a:lnTo>
                    <a:pt x="5464" y="2093"/>
                  </a:lnTo>
                  <a:lnTo>
                    <a:pt x="5328" y="2210"/>
                  </a:lnTo>
                  <a:lnTo>
                    <a:pt x="5076" y="2423"/>
                  </a:lnTo>
                  <a:lnTo>
                    <a:pt x="4805" y="2597"/>
                  </a:lnTo>
                  <a:lnTo>
                    <a:pt x="4553" y="2733"/>
                  </a:lnTo>
                  <a:lnTo>
                    <a:pt x="4359" y="2830"/>
                  </a:lnTo>
                  <a:lnTo>
                    <a:pt x="4166" y="2907"/>
                  </a:lnTo>
                  <a:lnTo>
                    <a:pt x="4166" y="2907"/>
                  </a:lnTo>
                  <a:lnTo>
                    <a:pt x="4398" y="2752"/>
                  </a:lnTo>
                  <a:lnTo>
                    <a:pt x="4592" y="2597"/>
                  </a:lnTo>
                  <a:lnTo>
                    <a:pt x="4786" y="2403"/>
                  </a:lnTo>
                  <a:lnTo>
                    <a:pt x="4941" y="2210"/>
                  </a:lnTo>
                  <a:lnTo>
                    <a:pt x="5076" y="2016"/>
                  </a:lnTo>
                  <a:lnTo>
                    <a:pt x="5212" y="1822"/>
                  </a:lnTo>
                  <a:lnTo>
                    <a:pt x="5289" y="1609"/>
                  </a:lnTo>
                  <a:lnTo>
                    <a:pt x="5348" y="1435"/>
                  </a:lnTo>
                  <a:lnTo>
                    <a:pt x="5386" y="1338"/>
                  </a:lnTo>
                  <a:lnTo>
                    <a:pt x="5444" y="1260"/>
                  </a:lnTo>
                  <a:lnTo>
                    <a:pt x="5580" y="1086"/>
                  </a:lnTo>
                  <a:lnTo>
                    <a:pt x="5754" y="911"/>
                  </a:lnTo>
                  <a:lnTo>
                    <a:pt x="5948" y="756"/>
                  </a:lnTo>
                  <a:lnTo>
                    <a:pt x="6297" y="524"/>
                  </a:lnTo>
                  <a:lnTo>
                    <a:pt x="6452" y="446"/>
                  </a:lnTo>
                  <a:lnTo>
                    <a:pt x="6219" y="272"/>
                  </a:lnTo>
                  <a:lnTo>
                    <a:pt x="5987" y="156"/>
                  </a:lnTo>
                  <a:lnTo>
                    <a:pt x="5774" y="59"/>
                  </a:lnTo>
                  <a:lnTo>
                    <a:pt x="5561" y="20"/>
                  </a:lnTo>
                  <a:lnTo>
                    <a:pt x="53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6"/>
            <p:cNvSpPr/>
            <p:nvPr/>
          </p:nvSpPr>
          <p:spPr>
            <a:xfrm>
              <a:off x="4092511" y="6524881"/>
              <a:ext cx="312433" cy="104835"/>
            </a:xfrm>
            <a:custGeom>
              <a:avLst/>
              <a:gdLst/>
              <a:ahLst/>
              <a:cxnLst/>
              <a:rect l="l" t="t" r="r" b="b"/>
              <a:pathLst>
                <a:path w="8893" h="2984" extrusionOk="0">
                  <a:moveTo>
                    <a:pt x="3623" y="0"/>
                  </a:moveTo>
                  <a:lnTo>
                    <a:pt x="3429" y="20"/>
                  </a:lnTo>
                  <a:lnTo>
                    <a:pt x="2829" y="175"/>
                  </a:lnTo>
                  <a:lnTo>
                    <a:pt x="2209" y="349"/>
                  </a:lnTo>
                  <a:lnTo>
                    <a:pt x="1608" y="504"/>
                  </a:lnTo>
                  <a:lnTo>
                    <a:pt x="1298" y="562"/>
                  </a:lnTo>
                  <a:lnTo>
                    <a:pt x="1008" y="620"/>
                  </a:lnTo>
                  <a:lnTo>
                    <a:pt x="795" y="678"/>
                  </a:lnTo>
                  <a:lnTo>
                    <a:pt x="620" y="756"/>
                  </a:lnTo>
                  <a:lnTo>
                    <a:pt x="465" y="853"/>
                  </a:lnTo>
                  <a:lnTo>
                    <a:pt x="330" y="969"/>
                  </a:lnTo>
                  <a:lnTo>
                    <a:pt x="213" y="1124"/>
                  </a:lnTo>
                  <a:lnTo>
                    <a:pt x="116" y="1279"/>
                  </a:lnTo>
                  <a:lnTo>
                    <a:pt x="58" y="1434"/>
                  </a:lnTo>
                  <a:lnTo>
                    <a:pt x="20" y="1608"/>
                  </a:lnTo>
                  <a:lnTo>
                    <a:pt x="0" y="1802"/>
                  </a:lnTo>
                  <a:lnTo>
                    <a:pt x="0" y="1976"/>
                  </a:lnTo>
                  <a:lnTo>
                    <a:pt x="39" y="2151"/>
                  </a:lnTo>
                  <a:lnTo>
                    <a:pt x="116" y="2325"/>
                  </a:lnTo>
                  <a:lnTo>
                    <a:pt x="194" y="2480"/>
                  </a:lnTo>
                  <a:lnTo>
                    <a:pt x="330" y="2616"/>
                  </a:lnTo>
                  <a:lnTo>
                    <a:pt x="465" y="2751"/>
                  </a:lnTo>
                  <a:lnTo>
                    <a:pt x="659" y="2848"/>
                  </a:lnTo>
                  <a:lnTo>
                    <a:pt x="659" y="2868"/>
                  </a:lnTo>
                  <a:lnTo>
                    <a:pt x="795" y="2732"/>
                  </a:lnTo>
                  <a:lnTo>
                    <a:pt x="911" y="2616"/>
                  </a:lnTo>
                  <a:lnTo>
                    <a:pt x="1046" y="2519"/>
                  </a:lnTo>
                  <a:lnTo>
                    <a:pt x="1182" y="2441"/>
                  </a:lnTo>
                  <a:lnTo>
                    <a:pt x="1298" y="2364"/>
                  </a:lnTo>
                  <a:lnTo>
                    <a:pt x="1434" y="2306"/>
                  </a:lnTo>
                  <a:lnTo>
                    <a:pt x="1705" y="2209"/>
                  </a:lnTo>
                  <a:lnTo>
                    <a:pt x="1918" y="2151"/>
                  </a:lnTo>
                  <a:lnTo>
                    <a:pt x="2112" y="2112"/>
                  </a:lnTo>
                  <a:lnTo>
                    <a:pt x="2306" y="2093"/>
                  </a:lnTo>
                  <a:lnTo>
                    <a:pt x="2480" y="2093"/>
                  </a:lnTo>
                  <a:lnTo>
                    <a:pt x="2771" y="2112"/>
                  </a:lnTo>
                  <a:lnTo>
                    <a:pt x="2945" y="2151"/>
                  </a:lnTo>
                  <a:lnTo>
                    <a:pt x="3042" y="1996"/>
                  </a:lnTo>
                  <a:lnTo>
                    <a:pt x="3158" y="1841"/>
                  </a:lnTo>
                  <a:lnTo>
                    <a:pt x="3255" y="1725"/>
                  </a:lnTo>
                  <a:lnTo>
                    <a:pt x="3391" y="1628"/>
                  </a:lnTo>
                  <a:lnTo>
                    <a:pt x="3507" y="1570"/>
                  </a:lnTo>
                  <a:lnTo>
                    <a:pt x="3662" y="1512"/>
                  </a:lnTo>
                  <a:lnTo>
                    <a:pt x="3798" y="1492"/>
                  </a:lnTo>
                  <a:lnTo>
                    <a:pt x="3953" y="1492"/>
                  </a:lnTo>
                  <a:lnTo>
                    <a:pt x="4127" y="1512"/>
                  </a:lnTo>
                  <a:lnTo>
                    <a:pt x="4301" y="1550"/>
                  </a:lnTo>
                  <a:lnTo>
                    <a:pt x="4456" y="1608"/>
                  </a:lnTo>
                  <a:lnTo>
                    <a:pt x="4631" y="1686"/>
                  </a:lnTo>
                  <a:lnTo>
                    <a:pt x="4805" y="1783"/>
                  </a:lnTo>
                  <a:lnTo>
                    <a:pt x="4960" y="1899"/>
                  </a:lnTo>
                  <a:lnTo>
                    <a:pt x="5115" y="2035"/>
                  </a:lnTo>
                  <a:lnTo>
                    <a:pt x="5270" y="2170"/>
                  </a:lnTo>
                  <a:lnTo>
                    <a:pt x="5425" y="2345"/>
                  </a:lnTo>
                  <a:lnTo>
                    <a:pt x="5580" y="2500"/>
                  </a:lnTo>
                  <a:lnTo>
                    <a:pt x="5696" y="2635"/>
                  </a:lnTo>
                  <a:lnTo>
                    <a:pt x="5832" y="2751"/>
                  </a:lnTo>
                  <a:lnTo>
                    <a:pt x="5987" y="2848"/>
                  </a:lnTo>
                  <a:lnTo>
                    <a:pt x="6142" y="2906"/>
                  </a:lnTo>
                  <a:lnTo>
                    <a:pt x="6297" y="2945"/>
                  </a:lnTo>
                  <a:lnTo>
                    <a:pt x="6471" y="2984"/>
                  </a:lnTo>
                  <a:lnTo>
                    <a:pt x="6801" y="2984"/>
                  </a:lnTo>
                  <a:lnTo>
                    <a:pt x="6975" y="2965"/>
                  </a:lnTo>
                  <a:lnTo>
                    <a:pt x="7130" y="2926"/>
                  </a:lnTo>
                  <a:lnTo>
                    <a:pt x="7285" y="2868"/>
                  </a:lnTo>
                  <a:lnTo>
                    <a:pt x="7420" y="2810"/>
                  </a:lnTo>
                  <a:lnTo>
                    <a:pt x="7575" y="2732"/>
                  </a:lnTo>
                  <a:lnTo>
                    <a:pt x="7692" y="2655"/>
                  </a:lnTo>
                  <a:lnTo>
                    <a:pt x="7808" y="2577"/>
                  </a:lnTo>
                  <a:lnTo>
                    <a:pt x="7924" y="2480"/>
                  </a:lnTo>
                  <a:lnTo>
                    <a:pt x="8002" y="2383"/>
                  </a:lnTo>
                  <a:lnTo>
                    <a:pt x="8079" y="2267"/>
                  </a:lnTo>
                  <a:lnTo>
                    <a:pt x="8254" y="2035"/>
                  </a:lnTo>
                  <a:lnTo>
                    <a:pt x="8467" y="1802"/>
                  </a:lnTo>
                  <a:lnTo>
                    <a:pt x="8680" y="1608"/>
                  </a:lnTo>
                  <a:lnTo>
                    <a:pt x="8893" y="1434"/>
                  </a:lnTo>
                  <a:lnTo>
                    <a:pt x="8564" y="1550"/>
                  </a:lnTo>
                  <a:lnTo>
                    <a:pt x="8234" y="1628"/>
                  </a:lnTo>
                  <a:lnTo>
                    <a:pt x="7885" y="1667"/>
                  </a:lnTo>
                  <a:lnTo>
                    <a:pt x="7537" y="1667"/>
                  </a:lnTo>
                  <a:lnTo>
                    <a:pt x="7188" y="1628"/>
                  </a:lnTo>
                  <a:lnTo>
                    <a:pt x="6820" y="1550"/>
                  </a:lnTo>
                  <a:lnTo>
                    <a:pt x="6452" y="1434"/>
                  </a:lnTo>
                  <a:lnTo>
                    <a:pt x="6084" y="1279"/>
                  </a:lnTo>
                  <a:lnTo>
                    <a:pt x="5948" y="1202"/>
                  </a:lnTo>
                  <a:lnTo>
                    <a:pt x="5812" y="1105"/>
                  </a:lnTo>
                  <a:lnTo>
                    <a:pt x="5502" y="892"/>
                  </a:lnTo>
                  <a:lnTo>
                    <a:pt x="5192" y="659"/>
                  </a:lnTo>
                  <a:lnTo>
                    <a:pt x="4882" y="427"/>
                  </a:lnTo>
                  <a:lnTo>
                    <a:pt x="4534" y="213"/>
                  </a:lnTo>
                  <a:lnTo>
                    <a:pt x="4359" y="136"/>
                  </a:lnTo>
                  <a:lnTo>
                    <a:pt x="4185" y="78"/>
                  </a:lnTo>
                  <a:lnTo>
                    <a:pt x="4011" y="20"/>
                  </a:lnTo>
                  <a:lnTo>
                    <a:pt x="3817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extrusionOk="0">
                  <a:moveTo>
                    <a:pt x="6026" y="0"/>
                  </a:move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fill="none" extrusionOk="0">
                  <a:moveTo>
                    <a:pt x="18522" y="4573"/>
                  </a:move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780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extrusionOk="0">
                  <a:moveTo>
                    <a:pt x="0" y="1"/>
                  </a:move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579" y="6975"/>
                  </a:lnTo>
                  <a:lnTo>
                    <a:pt x="10598" y="6975"/>
                  </a:lnTo>
                  <a:lnTo>
                    <a:pt x="10598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722" y="7733"/>
                  </a:lnTo>
                  <a:lnTo>
                    <a:pt x="9722" y="7733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455" y="5154"/>
                  </a:lnTo>
                  <a:lnTo>
                    <a:pt x="11455" y="5154"/>
                  </a:lnTo>
                  <a:lnTo>
                    <a:pt x="11702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fill="none" extrusionOk="0">
                  <a:moveTo>
                    <a:pt x="252" y="330"/>
                  </a:move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234" y="8971"/>
                  </a:lnTo>
                  <a:lnTo>
                    <a:pt x="8408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610" y="7692"/>
                  </a:lnTo>
                  <a:lnTo>
                    <a:pt x="9203" y="7576"/>
                  </a:lnTo>
                  <a:lnTo>
                    <a:pt x="8815" y="7498"/>
                  </a:lnTo>
                  <a:lnTo>
                    <a:pt x="8408" y="7440"/>
                  </a:lnTo>
                  <a:lnTo>
                    <a:pt x="8408" y="7440"/>
                  </a:lnTo>
                  <a:lnTo>
                    <a:pt x="8525" y="7479"/>
                  </a:lnTo>
                  <a:lnTo>
                    <a:pt x="8854" y="7556"/>
                  </a:lnTo>
                  <a:lnTo>
                    <a:pt x="9300" y="7653"/>
                  </a:lnTo>
                  <a:lnTo>
                    <a:pt x="9571" y="7711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373" y="5135"/>
                  </a:lnTo>
                  <a:lnTo>
                    <a:pt x="11373" y="5135"/>
                  </a:lnTo>
                  <a:lnTo>
                    <a:pt x="11450" y="5154"/>
                  </a:lnTo>
                  <a:lnTo>
                    <a:pt x="11702" y="5173"/>
                  </a:lnTo>
                  <a:lnTo>
                    <a:pt x="12031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fill="none" extrusionOk="0">
                  <a:moveTo>
                    <a:pt x="7943" y="7072"/>
                  </a:move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7788" y="8293"/>
                  </a:lnTo>
                  <a:lnTo>
                    <a:pt x="7924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6"/>
            <p:cNvSpPr/>
            <p:nvPr/>
          </p:nvSpPr>
          <p:spPr>
            <a:xfrm>
              <a:off x="4527454" y="7137490"/>
              <a:ext cx="98055" cy="119802"/>
            </a:xfrm>
            <a:custGeom>
              <a:avLst/>
              <a:gdLst/>
              <a:ahLst/>
              <a:cxnLst/>
              <a:rect l="l" t="t" r="r" b="b"/>
              <a:pathLst>
                <a:path w="2791" h="3410" extrusionOk="0">
                  <a:moveTo>
                    <a:pt x="2577" y="0"/>
                  </a:moveTo>
                  <a:lnTo>
                    <a:pt x="2790" y="97"/>
                  </a:lnTo>
                  <a:lnTo>
                    <a:pt x="2751" y="58"/>
                  </a:lnTo>
                  <a:lnTo>
                    <a:pt x="2577" y="0"/>
                  </a:lnTo>
                  <a:close/>
                  <a:moveTo>
                    <a:pt x="1589" y="1221"/>
                  </a:moveTo>
                  <a:lnTo>
                    <a:pt x="1821" y="1317"/>
                  </a:lnTo>
                  <a:lnTo>
                    <a:pt x="1783" y="1298"/>
                  </a:lnTo>
                  <a:lnTo>
                    <a:pt x="1589" y="1221"/>
                  </a:lnTo>
                  <a:close/>
                  <a:moveTo>
                    <a:pt x="0" y="3313"/>
                  </a:moveTo>
                  <a:lnTo>
                    <a:pt x="116" y="3410"/>
                  </a:lnTo>
                  <a:lnTo>
                    <a:pt x="116" y="3410"/>
                  </a:lnTo>
                  <a:lnTo>
                    <a:pt x="78" y="3352"/>
                  </a:lnTo>
                  <a:lnTo>
                    <a:pt x="0" y="3313"/>
                  </a:lnTo>
                  <a:close/>
                </a:path>
              </a:pathLst>
            </a:custGeom>
            <a:solidFill>
              <a:srgbClr val="E53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6"/>
            <p:cNvSpPr/>
            <p:nvPr/>
          </p:nvSpPr>
          <p:spPr>
            <a:xfrm>
              <a:off x="4527454" y="7253849"/>
              <a:ext cx="4111" cy="3443"/>
            </a:xfrm>
            <a:custGeom>
              <a:avLst/>
              <a:gdLst/>
              <a:ahLst/>
              <a:cxnLst/>
              <a:rect l="l" t="t" r="r" b="b"/>
              <a:pathLst>
                <a:path w="117" h="9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16" y="98"/>
                  </a:lnTo>
                  <a:lnTo>
                    <a:pt x="116" y="98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6"/>
            <p:cNvSpPr/>
            <p:nvPr/>
          </p:nvSpPr>
          <p:spPr>
            <a:xfrm>
              <a:off x="4583245" y="7180352"/>
              <a:ext cx="8221" cy="3443"/>
            </a:xfrm>
            <a:custGeom>
              <a:avLst/>
              <a:gdLst/>
              <a:ahLst/>
              <a:cxnLst/>
              <a:rect l="l" t="t" r="r" b="b"/>
              <a:pathLst>
                <a:path w="234" h="9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95" y="78"/>
                  </a:lnTo>
                  <a:lnTo>
                    <a:pt x="195" y="78"/>
                  </a:lnTo>
                  <a:lnTo>
                    <a:pt x="233" y="97"/>
                  </a:lnTo>
                  <a:lnTo>
                    <a:pt x="233" y="9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6"/>
            <p:cNvSpPr/>
            <p:nvPr/>
          </p:nvSpPr>
          <p:spPr>
            <a:xfrm>
              <a:off x="4617991" y="7137490"/>
              <a:ext cx="7518" cy="3408"/>
            </a:xfrm>
            <a:custGeom>
              <a:avLst/>
              <a:gdLst/>
              <a:ahLst/>
              <a:cxnLst/>
              <a:rect l="l" t="t" r="r" b="b"/>
              <a:pathLst>
                <a:path w="214" h="9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13" y="97"/>
                  </a:lnTo>
                  <a:lnTo>
                    <a:pt x="213" y="97"/>
                  </a:lnTo>
                  <a:lnTo>
                    <a:pt x="174" y="58"/>
                  </a:lnTo>
                  <a:lnTo>
                    <a:pt x="174" y="5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extrusionOk="0">
                  <a:moveTo>
                    <a:pt x="8622" y="1"/>
                  </a:move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67" y="2591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fill="none" extrusionOk="0">
                  <a:moveTo>
                    <a:pt x="8622" y="1"/>
                  </a:moveTo>
                  <a:lnTo>
                    <a:pt x="8622" y="1"/>
                  </a:ln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89" y="2597"/>
                  </a:lnTo>
                  <a:lnTo>
                    <a:pt x="7189" y="2597"/>
                  </a:lnTo>
                  <a:lnTo>
                    <a:pt x="6995" y="2520"/>
                  </a:lnTo>
                  <a:lnTo>
                    <a:pt x="6995" y="2520"/>
                  </a:lnTo>
                  <a:lnTo>
                    <a:pt x="7227" y="2616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312" y="2752"/>
                  </a:lnTo>
                  <a:lnTo>
                    <a:pt x="8312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extrusionOk="0">
                  <a:moveTo>
                    <a:pt x="2480" y="0"/>
                  </a:move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97" y="14414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862" y="14770"/>
                  </a:lnTo>
                  <a:lnTo>
                    <a:pt x="3862" y="14770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427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5" y="13922"/>
                  </a:lnTo>
                  <a:lnTo>
                    <a:pt x="7135" y="13922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89" y="1370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36" y="12768"/>
                  </a:lnTo>
                  <a:lnTo>
                    <a:pt x="10436" y="1276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fill="none" extrusionOk="0">
                  <a:moveTo>
                    <a:pt x="892" y="1201"/>
                  </a:moveTo>
                  <a:lnTo>
                    <a:pt x="2054" y="3119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35" y="14724"/>
                  </a:lnTo>
                  <a:lnTo>
                    <a:pt x="2170" y="14046"/>
                  </a:lnTo>
                  <a:lnTo>
                    <a:pt x="2306" y="13368"/>
                  </a:lnTo>
                  <a:lnTo>
                    <a:pt x="2422" y="12613"/>
                  </a:lnTo>
                  <a:lnTo>
                    <a:pt x="2422" y="12613"/>
                  </a:lnTo>
                  <a:lnTo>
                    <a:pt x="2383" y="12748"/>
                  </a:lnTo>
                  <a:lnTo>
                    <a:pt x="2287" y="13097"/>
                  </a:lnTo>
                  <a:lnTo>
                    <a:pt x="2190" y="13601"/>
                  </a:lnTo>
                  <a:lnTo>
                    <a:pt x="2132" y="13891"/>
                  </a:lnTo>
                  <a:lnTo>
                    <a:pt x="2112" y="14182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953" y="14569"/>
                  </a:lnTo>
                  <a:lnTo>
                    <a:pt x="3991" y="14356"/>
                  </a:lnTo>
                  <a:lnTo>
                    <a:pt x="4030" y="14143"/>
                  </a:lnTo>
                  <a:lnTo>
                    <a:pt x="4050" y="13930"/>
                  </a:lnTo>
                  <a:lnTo>
                    <a:pt x="4050" y="13736"/>
                  </a:lnTo>
                  <a:lnTo>
                    <a:pt x="4030" y="13388"/>
                  </a:lnTo>
                  <a:lnTo>
                    <a:pt x="3991" y="13155"/>
                  </a:lnTo>
                  <a:lnTo>
                    <a:pt x="3972" y="13058"/>
                  </a:lnTo>
                  <a:lnTo>
                    <a:pt x="3972" y="13058"/>
                  </a:lnTo>
                  <a:lnTo>
                    <a:pt x="3895" y="13426"/>
                  </a:lnTo>
                  <a:lnTo>
                    <a:pt x="3836" y="13814"/>
                  </a:lnTo>
                  <a:lnTo>
                    <a:pt x="3817" y="14027"/>
                  </a:lnTo>
                  <a:lnTo>
                    <a:pt x="3817" y="14240"/>
                  </a:lnTo>
                  <a:lnTo>
                    <a:pt x="3817" y="14473"/>
                  </a:lnTo>
                  <a:lnTo>
                    <a:pt x="3836" y="14686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592" y="15461"/>
                  </a:lnTo>
                  <a:lnTo>
                    <a:pt x="4592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298"/>
                  </a:lnTo>
                  <a:lnTo>
                    <a:pt x="5367" y="14085"/>
                  </a:lnTo>
                  <a:lnTo>
                    <a:pt x="5348" y="13853"/>
                  </a:lnTo>
                  <a:lnTo>
                    <a:pt x="5309" y="13484"/>
                  </a:lnTo>
                  <a:lnTo>
                    <a:pt x="5231" y="13097"/>
                  </a:lnTo>
                  <a:lnTo>
                    <a:pt x="5231" y="13097"/>
                  </a:lnTo>
                  <a:lnTo>
                    <a:pt x="5231" y="13504"/>
                  </a:lnTo>
                  <a:lnTo>
                    <a:pt x="5270" y="13891"/>
                  </a:lnTo>
                  <a:lnTo>
                    <a:pt x="5309" y="14124"/>
                  </a:lnTo>
                  <a:lnTo>
                    <a:pt x="5348" y="14356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0" y="13872"/>
                  </a:lnTo>
                  <a:lnTo>
                    <a:pt x="7033" y="13465"/>
                  </a:lnTo>
                  <a:lnTo>
                    <a:pt x="6917" y="13078"/>
                  </a:lnTo>
                  <a:lnTo>
                    <a:pt x="6781" y="12748"/>
                  </a:lnTo>
                  <a:lnTo>
                    <a:pt x="6781" y="12748"/>
                  </a:lnTo>
                  <a:lnTo>
                    <a:pt x="6859" y="13097"/>
                  </a:lnTo>
                  <a:lnTo>
                    <a:pt x="6936" y="13426"/>
                  </a:lnTo>
                  <a:lnTo>
                    <a:pt x="7014" y="13620"/>
                  </a:lnTo>
                  <a:lnTo>
                    <a:pt x="7091" y="13814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021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77" y="13581"/>
                  </a:lnTo>
                  <a:lnTo>
                    <a:pt x="8757" y="13407"/>
                  </a:lnTo>
                  <a:lnTo>
                    <a:pt x="8719" y="13213"/>
                  </a:lnTo>
                  <a:lnTo>
                    <a:pt x="8661" y="13039"/>
                  </a:lnTo>
                  <a:lnTo>
                    <a:pt x="8564" y="12748"/>
                  </a:lnTo>
                  <a:lnTo>
                    <a:pt x="8428" y="12458"/>
                  </a:lnTo>
                  <a:lnTo>
                    <a:pt x="8428" y="12458"/>
                  </a:lnTo>
                  <a:lnTo>
                    <a:pt x="8447" y="12555"/>
                  </a:lnTo>
                  <a:lnTo>
                    <a:pt x="8486" y="12806"/>
                  </a:lnTo>
                  <a:lnTo>
                    <a:pt x="8583" y="13174"/>
                  </a:lnTo>
                  <a:lnTo>
                    <a:pt x="8641" y="13368"/>
                  </a:lnTo>
                  <a:lnTo>
                    <a:pt x="8719" y="1356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649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04" y="12651"/>
                  </a:lnTo>
                  <a:lnTo>
                    <a:pt x="10327" y="12458"/>
                  </a:lnTo>
                  <a:lnTo>
                    <a:pt x="10172" y="12090"/>
                  </a:lnTo>
                  <a:lnTo>
                    <a:pt x="10036" y="11857"/>
                  </a:lnTo>
                  <a:lnTo>
                    <a:pt x="9978" y="11760"/>
                  </a:lnTo>
                  <a:lnTo>
                    <a:pt x="9978" y="11760"/>
                  </a:lnTo>
                  <a:lnTo>
                    <a:pt x="10017" y="11876"/>
                  </a:lnTo>
                  <a:lnTo>
                    <a:pt x="10133" y="12167"/>
                  </a:lnTo>
                  <a:lnTo>
                    <a:pt x="10307" y="12555"/>
                  </a:lnTo>
                  <a:lnTo>
                    <a:pt x="10424" y="1274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extrusionOk="0">
                  <a:moveTo>
                    <a:pt x="2092" y="1"/>
                  </a:move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fill="none" extrusionOk="0">
                  <a:moveTo>
                    <a:pt x="2092" y="1"/>
                  </a:moveTo>
                  <a:lnTo>
                    <a:pt x="2092" y="1"/>
                  </a:ln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6"/>
            <p:cNvSpPr/>
            <p:nvPr/>
          </p:nvSpPr>
          <p:spPr>
            <a:xfrm>
              <a:off x="4246322" y="6837316"/>
              <a:ext cx="57231" cy="255273"/>
            </a:xfrm>
            <a:custGeom>
              <a:avLst/>
              <a:gdLst/>
              <a:ahLst/>
              <a:cxnLst/>
              <a:rect l="l" t="t" r="r" b="b"/>
              <a:pathLst>
                <a:path w="1629" h="7266" extrusionOk="0">
                  <a:moveTo>
                    <a:pt x="1183" y="0"/>
                  </a:moveTo>
                  <a:lnTo>
                    <a:pt x="1202" y="329"/>
                  </a:lnTo>
                  <a:lnTo>
                    <a:pt x="1221" y="639"/>
                  </a:lnTo>
                  <a:lnTo>
                    <a:pt x="1202" y="1221"/>
                  </a:lnTo>
                  <a:lnTo>
                    <a:pt x="1163" y="1724"/>
                  </a:lnTo>
                  <a:lnTo>
                    <a:pt x="1086" y="2170"/>
                  </a:lnTo>
                  <a:lnTo>
                    <a:pt x="1008" y="2538"/>
                  </a:lnTo>
                  <a:lnTo>
                    <a:pt x="911" y="2848"/>
                  </a:lnTo>
                  <a:lnTo>
                    <a:pt x="776" y="3274"/>
                  </a:lnTo>
                  <a:lnTo>
                    <a:pt x="621" y="3662"/>
                  </a:lnTo>
                  <a:lnTo>
                    <a:pt x="446" y="4010"/>
                  </a:lnTo>
                  <a:lnTo>
                    <a:pt x="291" y="4340"/>
                  </a:lnTo>
                  <a:lnTo>
                    <a:pt x="156" y="4669"/>
                  </a:lnTo>
                  <a:lnTo>
                    <a:pt x="98" y="4844"/>
                  </a:lnTo>
                  <a:lnTo>
                    <a:pt x="40" y="5018"/>
                  </a:lnTo>
                  <a:lnTo>
                    <a:pt x="20" y="5192"/>
                  </a:lnTo>
                  <a:lnTo>
                    <a:pt x="1" y="5386"/>
                  </a:lnTo>
                  <a:lnTo>
                    <a:pt x="1" y="5580"/>
                  </a:lnTo>
                  <a:lnTo>
                    <a:pt x="20" y="5774"/>
                  </a:lnTo>
                  <a:lnTo>
                    <a:pt x="59" y="5987"/>
                  </a:lnTo>
                  <a:lnTo>
                    <a:pt x="117" y="6219"/>
                  </a:lnTo>
                  <a:lnTo>
                    <a:pt x="233" y="6529"/>
                  </a:lnTo>
                  <a:lnTo>
                    <a:pt x="369" y="6800"/>
                  </a:lnTo>
                  <a:lnTo>
                    <a:pt x="524" y="7033"/>
                  </a:lnTo>
                  <a:lnTo>
                    <a:pt x="698" y="7265"/>
                  </a:lnTo>
                  <a:lnTo>
                    <a:pt x="737" y="6684"/>
                  </a:lnTo>
                  <a:lnTo>
                    <a:pt x="756" y="6413"/>
                  </a:lnTo>
                  <a:lnTo>
                    <a:pt x="795" y="6161"/>
                  </a:lnTo>
                  <a:lnTo>
                    <a:pt x="911" y="5657"/>
                  </a:lnTo>
                  <a:lnTo>
                    <a:pt x="1066" y="5173"/>
                  </a:lnTo>
                  <a:lnTo>
                    <a:pt x="1241" y="4708"/>
                  </a:lnTo>
                  <a:lnTo>
                    <a:pt x="1396" y="4127"/>
                  </a:lnTo>
                  <a:lnTo>
                    <a:pt x="1493" y="3642"/>
                  </a:lnTo>
                  <a:lnTo>
                    <a:pt x="1551" y="3352"/>
                  </a:lnTo>
                  <a:lnTo>
                    <a:pt x="1589" y="3042"/>
                  </a:lnTo>
                  <a:lnTo>
                    <a:pt x="1609" y="2693"/>
                  </a:lnTo>
                  <a:lnTo>
                    <a:pt x="1628" y="2344"/>
                  </a:lnTo>
                  <a:lnTo>
                    <a:pt x="1628" y="1976"/>
                  </a:lnTo>
                  <a:lnTo>
                    <a:pt x="1589" y="1589"/>
                  </a:lnTo>
                  <a:lnTo>
                    <a:pt x="1531" y="1201"/>
                  </a:lnTo>
                  <a:lnTo>
                    <a:pt x="1454" y="814"/>
                  </a:lnTo>
                  <a:lnTo>
                    <a:pt x="1338" y="407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extrusionOk="0">
                  <a:moveTo>
                    <a:pt x="1" y="0"/>
                  </a:move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extrusionOk="0">
                  <a:moveTo>
                    <a:pt x="368" y="1"/>
                  </a:move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fill="none" extrusionOk="0">
                  <a:moveTo>
                    <a:pt x="368" y="1"/>
                  </a:moveTo>
                  <a:lnTo>
                    <a:pt x="368" y="1"/>
                  </a:ln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756" y="4999"/>
                  </a:lnTo>
                  <a:lnTo>
                    <a:pt x="756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6"/>
            <p:cNvSpPr/>
            <p:nvPr/>
          </p:nvSpPr>
          <p:spPr>
            <a:xfrm>
              <a:off x="4156488" y="6618790"/>
              <a:ext cx="48342" cy="51083"/>
            </a:xfrm>
            <a:custGeom>
              <a:avLst/>
              <a:gdLst/>
              <a:ahLst/>
              <a:cxnLst/>
              <a:rect l="l" t="t" r="r" b="b"/>
              <a:pathLst>
                <a:path w="1376" h="1454" extrusionOk="0">
                  <a:moveTo>
                    <a:pt x="1085" y="1"/>
                  </a:moveTo>
                  <a:lnTo>
                    <a:pt x="1066" y="40"/>
                  </a:lnTo>
                  <a:lnTo>
                    <a:pt x="1008" y="117"/>
                  </a:lnTo>
                  <a:lnTo>
                    <a:pt x="950" y="292"/>
                  </a:lnTo>
                  <a:lnTo>
                    <a:pt x="950" y="388"/>
                  </a:lnTo>
                  <a:lnTo>
                    <a:pt x="930" y="524"/>
                  </a:lnTo>
                  <a:lnTo>
                    <a:pt x="930" y="660"/>
                  </a:lnTo>
                  <a:lnTo>
                    <a:pt x="930" y="757"/>
                  </a:lnTo>
                  <a:lnTo>
                    <a:pt x="892" y="853"/>
                  </a:lnTo>
                  <a:lnTo>
                    <a:pt x="872" y="912"/>
                  </a:lnTo>
                  <a:lnTo>
                    <a:pt x="814" y="950"/>
                  </a:lnTo>
                  <a:lnTo>
                    <a:pt x="756" y="989"/>
                  </a:lnTo>
                  <a:lnTo>
                    <a:pt x="601" y="989"/>
                  </a:lnTo>
                  <a:lnTo>
                    <a:pt x="504" y="970"/>
                  </a:lnTo>
                  <a:lnTo>
                    <a:pt x="446" y="912"/>
                  </a:lnTo>
                  <a:lnTo>
                    <a:pt x="388" y="834"/>
                  </a:lnTo>
                  <a:lnTo>
                    <a:pt x="330" y="737"/>
                  </a:lnTo>
                  <a:lnTo>
                    <a:pt x="272" y="543"/>
                  </a:lnTo>
                  <a:lnTo>
                    <a:pt x="252" y="408"/>
                  </a:lnTo>
                  <a:lnTo>
                    <a:pt x="214" y="311"/>
                  </a:lnTo>
                  <a:lnTo>
                    <a:pt x="155" y="233"/>
                  </a:lnTo>
                  <a:lnTo>
                    <a:pt x="78" y="195"/>
                  </a:lnTo>
                  <a:lnTo>
                    <a:pt x="20" y="156"/>
                  </a:lnTo>
                  <a:lnTo>
                    <a:pt x="0" y="350"/>
                  </a:lnTo>
                  <a:lnTo>
                    <a:pt x="0" y="543"/>
                  </a:lnTo>
                  <a:lnTo>
                    <a:pt x="20" y="776"/>
                  </a:lnTo>
                  <a:lnTo>
                    <a:pt x="59" y="892"/>
                  </a:lnTo>
                  <a:lnTo>
                    <a:pt x="97" y="1008"/>
                  </a:lnTo>
                  <a:lnTo>
                    <a:pt x="155" y="1125"/>
                  </a:lnTo>
                  <a:lnTo>
                    <a:pt x="252" y="1222"/>
                  </a:lnTo>
                  <a:lnTo>
                    <a:pt x="349" y="1299"/>
                  </a:lnTo>
                  <a:lnTo>
                    <a:pt x="485" y="1377"/>
                  </a:lnTo>
                  <a:lnTo>
                    <a:pt x="640" y="1435"/>
                  </a:lnTo>
                  <a:lnTo>
                    <a:pt x="833" y="1454"/>
                  </a:lnTo>
                  <a:lnTo>
                    <a:pt x="872" y="1454"/>
                  </a:lnTo>
                  <a:lnTo>
                    <a:pt x="969" y="1415"/>
                  </a:lnTo>
                  <a:lnTo>
                    <a:pt x="1105" y="1357"/>
                  </a:lnTo>
                  <a:lnTo>
                    <a:pt x="1182" y="1318"/>
                  </a:lnTo>
                  <a:lnTo>
                    <a:pt x="1240" y="1241"/>
                  </a:lnTo>
                  <a:lnTo>
                    <a:pt x="1298" y="1163"/>
                  </a:lnTo>
                  <a:lnTo>
                    <a:pt x="1337" y="1067"/>
                  </a:lnTo>
                  <a:lnTo>
                    <a:pt x="1376" y="950"/>
                  </a:lnTo>
                  <a:lnTo>
                    <a:pt x="1376" y="815"/>
                  </a:lnTo>
                  <a:lnTo>
                    <a:pt x="1357" y="660"/>
                  </a:lnTo>
                  <a:lnTo>
                    <a:pt x="1298" y="466"/>
                  </a:lnTo>
                  <a:lnTo>
                    <a:pt x="1202" y="253"/>
                  </a:lnTo>
                  <a:lnTo>
                    <a:pt x="10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6"/>
            <p:cNvSpPr/>
            <p:nvPr/>
          </p:nvSpPr>
          <p:spPr>
            <a:xfrm>
              <a:off x="4060505" y="6701177"/>
              <a:ext cx="74235" cy="91907"/>
            </a:xfrm>
            <a:custGeom>
              <a:avLst/>
              <a:gdLst/>
              <a:ahLst/>
              <a:cxnLst/>
              <a:rect l="l" t="t" r="r" b="b"/>
              <a:pathLst>
                <a:path w="2113" h="2616" extrusionOk="0">
                  <a:moveTo>
                    <a:pt x="1609" y="0"/>
                  </a:moveTo>
                  <a:lnTo>
                    <a:pt x="1454" y="20"/>
                  </a:lnTo>
                  <a:lnTo>
                    <a:pt x="1163" y="233"/>
                  </a:lnTo>
                  <a:lnTo>
                    <a:pt x="892" y="485"/>
                  </a:lnTo>
                  <a:lnTo>
                    <a:pt x="582" y="795"/>
                  </a:lnTo>
                  <a:lnTo>
                    <a:pt x="427" y="950"/>
                  </a:lnTo>
                  <a:lnTo>
                    <a:pt x="291" y="1124"/>
                  </a:lnTo>
                  <a:lnTo>
                    <a:pt x="175" y="1298"/>
                  </a:lnTo>
                  <a:lnTo>
                    <a:pt x="78" y="1473"/>
                  </a:lnTo>
                  <a:lnTo>
                    <a:pt x="20" y="1628"/>
                  </a:lnTo>
                  <a:lnTo>
                    <a:pt x="1" y="1802"/>
                  </a:lnTo>
                  <a:lnTo>
                    <a:pt x="1" y="1880"/>
                  </a:lnTo>
                  <a:lnTo>
                    <a:pt x="20" y="1938"/>
                  </a:lnTo>
                  <a:lnTo>
                    <a:pt x="39" y="2015"/>
                  </a:lnTo>
                  <a:lnTo>
                    <a:pt x="98" y="2093"/>
                  </a:lnTo>
                  <a:lnTo>
                    <a:pt x="194" y="2209"/>
                  </a:lnTo>
                  <a:lnTo>
                    <a:pt x="311" y="2325"/>
                  </a:lnTo>
                  <a:lnTo>
                    <a:pt x="427" y="2403"/>
                  </a:lnTo>
                  <a:lnTo>
                    <a:pt x="543" y="2480"/>
                  </a:lnTo>
                  <a:lnTo>
                    <a:pt x="659" y="2538"/>
                  </a:lnTo>
                  <a:lnTo>
                    <a:pt x="776" y="2577"/>
                  </a:lnTo>
                  <a:lnTo>
                    <a:pt x="892" y="2596"/>
                  </a:lnTo>
                  <a:lnTo>
                    <a:pt x="1008" y="2616"/>
                  </a:lnTo>
                  <a:lnTo>
                    <a:pt x="1144" y="2616"/>
                  </a:lnTo>
                  <a:lnTo>
                    <a:pt x="1241" y="2596"/>
                  </a:lnTo>
                  <a:lnTo>
                    <a:pt x="1357" y="2558"/>
                  </a:lnTo>
                  <a:lnTo>
                    <a:pt x="1473" y="2519"/>
                  </a:lnTo>
                  <a:lnTo>
                    <a:pt x="1570" y="2461"/>
                  </a:lnTo>
                  <a:lnTo>
                    <a:pt x="1667" y="2403"/>
                  </a:lnTo>
                  <a:lnTo>
                    <a:pt x="1744" y="2325"/>
                  </a:lnTo>
                  <a:lnTo>
                    <a:pt x="1822" y="2248"/>
                  </a:lnTo>
                  <a:lnTo>
                    <a:pt x="1880" y="2131"/>
                  </a:lnTo>
                  <a:lnTo>
                    <a:pt x="1957" y="1996"/>
                  </a:lnTo>
                  <a:lnTo>
                    <a:pt x="1996" y="1841"/>
                  </a:lnTo>
                  <a:lnTo>
                    <a:pt x="2054" y="1666"/>
                  </a:lnTo>
                  <a:lnTo>
                    <a:pt x="2093" y="1473"/>
                  </a:lnTo>
                  <a:lnTo>
                    <a:pt x="2112" y="1260"/>
                  </a:lnTo>
                  <a:lnTo>
                    <a:pt x="2112" y="1066"/>
                  </a:lnTo>
                  <a:lnTo>
                    <a:pt x="2112" y="872"/>
                  </a:lnTo>
                  <a:lnTo>
                    <a:pt x="2093" y="678"/>
                  </a:lnTo>
                  <a:lnTo>
                    <a:pt x="2074" y="504"/>
                  </a:lnTo>
                  <a:lnTo>
                    <a:pt x="2016" y="349"/>
                  </a:lnTo>
                  <a:lnTo>
                    <a:pt x="1957" y="213"/>
                  </a:lnTo>
                  <a:lnTo>
                    <a:pt x="1861" y="116"/>
                  </a:lnTo>
                  <a:lnTo>
                    <a:pt x="1744" y="39"/>
                  </a:lnTo>
                  <a:lnTo>
                    <a:pt x="1686" y="20"/>
                  </a:lnTo>
                  <a:lnTo>
                    <a:pt x="1609" y="0"/>
                  </a:lnTo>
                  <a:close/>
                </a:path>
              </a:pathLst>
            </a:custGeom>
            <a:solidFill>
              <a:srgbClr val="E129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6"/>
            <p:cNvSpPr/>
            <p:nvPr/>
          </p:nvSpPr>
          <p:spPr>
            <a:xfrm>
              <a:off x="4100662" y="6697066"/>
              <a:ext cx="86496" cy="126653"/>
            </a:xfrm>
            <a:custGeom>
              <a:avLst/>
              <a:gdLst/>
              <a:ahLst/>
              <a:cxnLst/>
              <a:rect l="l" t="t" r="r" b="b"/>
              <a:pathLst>
                <a:path w="2462" h="3605" extrusionOk="0">
                  <a:moveTo>
                    <a:pt x="1570" y="1"/>
                  </a:moveTo>
                  <a:lnTo>
                    <a:pt x="1124" y="233"/>
                  </a:lnTo>
                  <a:lnTo>
                    <a:pt x="1028" y="292"/>
                  </a:lnTo>
                  <a:lnTo>
                    <a:pt x="834" y="466"/>
                  </a:lnTo>
                  <a:lnTo>
                    <a:pt x="563" y="718"/>
                  </a:lnTo>
                  <a:lnTo>
                    <a:pt x="427" y="892"/>
                  </a:lnTo>
                  <a:lnTo>
                    <a:pt x="311" y="1067"/>
                  </a:lnTo>
                  <a:lnTo>
                    <a:pt x="194" y="1260"/>
                  </a:lnTo>
                  <a:lnTo>
                    <a:pt x="98" y="1493"/>
                  </a:lnTo>
                  <a:lnTo>
                    <a:pt x="20" y="1725"/>
                  </a:lnTo>
                  <a:lnTo>
                    <a:pt x="1" y="1958"/>
                  </a:lnTo>
                  <a:lnTo>
                    <a:pt x="1" y="2093"/>
                  </a:lnTo>
                  <a:lnTo>
                    <a:pt x="20" y="2229"/>
                  </a:lnTo>
                  <a:lnTo>
                    <a:pt x="39" y="2345"/>
                  </a:lnTo>
                  <a:lnTo>
                    <a:pt x="78" y="2481"/>
                  </a:lnTo>
                  <a:lnTo>
                    <a:pt x="136" y="2636"/>
                  </a:lnTo>
                  <a:lnTo>
                    <a:pt x="194" y="2771"/>
                  </a:lnTo>
                  <a:lnTo>
                    <a:pt x="291" y="2907"/>
                  </a:lnTo>
                  <a:lnTo>
                    <a:pt x="388" y="3043"/>
                  </a:lnTo>
                  <a:lnTo>
                    <a:pt x="504" y="3178"/>
                  </a:lnTo>
                  <a:lnTo>
                    <a:pt x="621" y="3295"/>
                  </a:lnTo>
                  <a:lnTo>
                    <a:pt x="718" y="3391"/>
                  </a:lnTo>
                  <a:lnTo>
                    <a:pt x="834" y="3469"/>
                  </a:lnTo>
                  <a:lnTo>
                    <a:pt x="931" y="3527"/>
                  </a:lnTo>
                  <a:lnTo>
                    <a:pt x="1047" y="3566"/>
                  </a:lnTo>
                  <a:lnTo>
                    <a:pt x="1144" y="3585"/>
                  </a:lnTo>
                  <a:lnTo>
                    <a:pt x="1241" y="3605"/>
                  </a:lnTo>
                  <a:lnTo>
                    <a:pt x="1338" y="3605"/>
                  </a:lnTo>
                  <a:lnTo>
                    <a:pt x="1434" y="3585"/>
                  </a:lnTo>
                  <a:lnTo>
                    <a:pt x="1531" y="3546"/>
                  </a:lnTo>
                  <a:lnTo>
                    <a:pt x="1628" y="3508"/>
                  </a:lnTo>
                  <a:lnTo>
                    <a:pt x="1803" y="3391"/>
                  </a:lnTo>
                  <a:lnTo>
                    <a:pt x="1958" y="3236"/>
                  </a:lnTo>
                  <a:lnTo>
                    <a:pt x="2093" y="3043"/>
                  </a:lnTo>
                  <a:lnTo>
                    <a:pt x="2209" y="2849"/>
                  </a:lnTo>
                  <a:lnTo>
                    <a:pt x="2306" y="2616"/>
                  </a:lnTo>
                  <a:lnTo>
                    <a:pt x="2384" y="2365"/>
                  </a:lnTo>
                  <a:lnTo>
                    <a:pt x="2442" y="2132"/>
                  </a:lnTo>
                  <a:lnTo>
                    <a:pt x="2461" y="1880"/>
                  </a:lnTo>
                  <a:lnTo>
                    <a:pt x="2461" y="1648"/>
                  </a:lnTo>
                  <a:lnTo>
                    <a:pt x="2422" y="1415"/>
                  </a:lnTo>
                  <a:lnTo>
                    <a:pt x="2364" y="1222"/>
                  </a:lnTo>
                  <a:lnTo>
                    <a:pt x="2306" y="1047"/>
                  </a:lnTo>
                  <a:lnTo>
                    <a:pt x="2171" y="718"/>
                  </a:lnTo>
                  <a:lnTo>
                    <a:pt x="2035" y="485"/>
                  </a:lnTo>
                  <a:lnTo>
                    <a:pt x="1899" y="292"/>
                  </a:lnTo>
                  <a:lnTo>
                    <a:pt x="1764" y="156"/>
                  </a:lnTo>
                  <a:lnTo>
                    <a:pt x="1667" y="59"/>
                  </a:lnTo>
                  <a:lnTo>
                    <a:pt x="15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6"/>
            <p:cNvSpPr/>
            <p:nvPr/>
          </p:nvSpPr>
          <p:spPr>
            <a:xfrm>
              <a:off x="4013533" y="6660317"/>
              <a:ext cx="155251" cy="56528"/>
            </a:xfrm>
            <a:custGeom>
              <a:avLst/>
              <a:gdLst/>
              <a:ahLst/>
              <a:cxnLst/>
              <a:rect l="l" t="t" r="r" b="b"/>
              <a:pathLst>
                <a:path w="4419" h="1609" extrusionOk="0">
                  <a:moveTo>
                    <a:pt x="3876" y="1"/>
                  </a:moveTo>
                  <a:lnTo>
                    <a:pt x="3876" y="40"/>
                  </a:lnTo>
                  <a:lnTo>
                    <a:pt x="3818" y="98"/>
                  </a:lnTo>
                  <a:lnTo>
                    <a:pt x="3721" y="175"/>
                  </a:lnTo>
                  <a:lnTo>
                    <a:pt x="3566" y="272"/>
                  </a:lnTo>
                  <a:lnTo>
                    <a:pt x="3449" y="311"/>
                  </a:lnTo>
                  <a:lnTo>
                    <a:pt x="3333" y="350"/>
                  </a:lnTo>
                  <a:lnTo>
                    <a:pt x="3178" y="369"/>
                  </a:lnTo>
                  <a:lnTo>
                    <a:pt x="3004" y="388"/>
                  </a:lnTo>
                  <a:lnTo>
                    <a:pt x="2791" y="388"/>
                  </a:lnTo>
                  <a:lnTo>
                    <a:pt x="2558" y="369"/>
                  </a:lnTo>
                  <a:lnTo>
                    <a:pt x="2287" y="330"/>
                  </a:lnTo>
                  <a:lnTo>
                    <a:pt x="1996" y="272"/>
                  </a:lnTo>
                  <a:lnTo>
                    <a:pt x="1706" y="233"/>
                  </a:lnTo>
                  <a:lnTo>
                    <a:pt x="1435" y="195"/>
                  </a:lnTo>
                  <a:lnTo>
                    <a:pt x="989" y="195"/>
                  </a:lnTo>
                  <a:lnTo>
                    <a:pt x="795" y="214"/>
                  </a:lnTo>
                  <a:lnTo>
                    <a:pt x="640" y="253"/>
                  </a:lnTo>
                  <a:lnTo>
                    <a:pt x="485" y="291"/>
                  </a:lnTo>
                  <a:lnTo>
                    <a:pt x="369" y="350"/>
                  </a:lnTo>
                  <a:lnTo>
                    <a:pt x="272" y="408"/>
                  </a:lnTo>
                  <a:lnTo>
                    <a:pt x="195" y="466"/>
                  </a:lnTo>
                  <a:lnTo>
                    <a:pt x="78" y="563"/>
                  </a:lnTo>
                  <a:lnTo>
                    <a:pt x="20" y="640"/>
                  </a:lnTo>
                  <a:lnTo>
                    <a:pt x="1" y="679"/>
                  </a:lnTo>
                  <a:lnTo>
                    <a:pt x="156" y="621"/>
                  </a:lnTo>
                  <a:lnTo>
                    <a:pt x="330" y="601"/>
                  </a:lnTo>
                  <a:lnTo>
                    <a:pt x="543" y="601"/>
                  </a:lnTo>
                  <a:lnTo>
                    <a:pt x="756" y="640"/>
                  </a:lnTo>
                  <a:lnTo>
                    <a:pt x="989" y="698"/>
                  </a:lnTo>
                  <a:lnTo>
                    <a:pt x="1241" y="756"/>
                  </a:lnTo>
                  <a:lnTo>
                    <a:pt x="1745" y="950"/>
                  </a:lnTo>
                  <a:lnTo>
                    <a:pt x="2248" y="1144"/>
                  </a:lnTo>
                  <a:lnTo>
                    <a:pt x="2713" y="1357"/>
                  </a:lnTo>
                  <a:lnTo>
                    <a:pt x="3101" y="1512"/>
                  </a:lnTo>
                  <a:lnTo>
                    <a:pt x="3256" y="1570"/>
                  </a:lnTo>
                  <a:lnTo>
                    <a:pt x="3372" y="1589"/>
                  </a:lnTo>
                  <a:lnTo>
                    <a:pt x="3469" y="1609"/>
                  </a:lnTo>
                  <a:lnTo>
                    <a:pt x="3585" y="1609"/>
                  </a:lnTo>
                  <a:lnTo>
                    <a:pt x="3682" y="1570"/>
                  </a:lnTo>
                  <a:lnTo>
                    <a:pt x="3779" y="1551"/>
                  </a:lnTo>
                  <a:lnTo>
                    <a:pt x="3953" y="1454"/>
                  </a:lnTo>
                  <a:lnTo>
                    <a:pt x="4108" y="1338"/>
                  </a:lnTo>
                  <a:lnTo>
                    <a:pt x="4244" y="1202"/>
                  </a:lnTo>
                  <a:lnTo>
                    <a:pt x="4341" y="1105"/>
                  </a:lnTo>
                  <a:lnTo>
                    <a:pt x="4418" y="989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6"/>
            <p:cNvSpPr/>
            <p:nvPr/>
          </p:nvSpPr>
          <p:spPr>
            <a:xfrm>
              <a:off x="4010125" y="6628346"/>
              <a:ext cx="145730" cy="64011"/>
            </a:xfrm>
            <a:custGeom>
              <a:avLst/>
              <a:gdLst/>
              <a:ahLst/>
              <a:cxnLst/>
              <a:rect l="l" t="t" r="r" b="b"/>
              <a:pathLst>
                <a:path w="4148" h="1822" extrusionOk="0">
                  <a:moveTo>
                    <a:pt x="3062" y="0"/>
                  </a:moveTo>
                  <a:lnTo>
                    <a:pt x="2636" y="20"/>
                  </a:lnTo>
                  <a:lnTo>
                    <a:pt x="2229" y="58"/>
                  </a:lnTo>
                  <a:lnTo>
                    <a:pt x="1880" y="136"/>
                  </a:lnTo>
                  <a:lnTo>
                    <a:pt x="1551" y="233"/>
                  </a:lnTo>
                  <a:lnTo>
                    <a:pt x="1280" y="349"/>
                  </a:lnTo>
                  <a:lnTo>
                    <a:pt x="1028" y="504"/>
                  </a:lnTo>
                  <a:lnTo>
                    <a:pt x="795" y="640"/>
                  </a:lnTo>
                  <a:lnTo>
                    <a:pt x="621" y="795"/>
                  </a:lnTo>
                  <a:lnTo>
                    <a:pt x="447" y="950"/>
                  </a:lnTo>
                  <a:lnTo>
                    <a:pt x="330" y="1105"/>
                  </a:lnTo>
                  <a:lnTo>
                    <a:pt x="214" y="1240"/>
                  </a:lnTo>
                  <a:lnTo>
                    <a:pt x="137" y="1376"/>
                  </a:lnTo>
                  <a:lnTo>
                    <a:pt x="20" y="1569"/>
                  </a:lnTo>
                  <a:lnTo>
                    <a:pt x="1" y="1628"/>
                  </a:lnTo>
                  <a:lnTo>
                    <a:pt x="253" y="1492"/>
                  </a:lnTo>
                  <a:lnTo>
                    <a:pt x="524" y="1395"/>
                  </a:lnTo>
                  <a:lnTo>
                    <a:pt x="795" y="1318"/>
                  </a:lnTo>
                  <a:lnTo>
                    <a:pt x="1047" y="1298"/>
                  </a:lnTo>
                  <a:lnTo>
                    <a:pt x="1318" y="1298"/>
                  </a:lnTo>
                  <a:lnTo>
                    <a:pt x="1590" y="1318"/>
                  </a:lnTo>
                  <a:lnTo>
                    <a:pt x="1842" y="1356"/>
                  </a:lnTo>
                  <a:lnTo>
                    <a:pt x="2093" y="1415"/>
                  </a:lnTo>
                  <a:lnTo>
                    <a:pt x="2558" y="1550"/>
                  </a:lnTo>
                  <a:lnTo>
                    <a:pt x="2985" y="1686"/>
                  </a:lnTo>
                  <a:lnTo>
                    <a:pt x="3333" y="1802"/>
                  </a:lnTo>
                  <a:lnTo>
                    <a:pt x="3469" y="1821"/>
                  </a:lnTo>
                  <a:lnTo>
                    <a:pt x="3585" y="1821"/>
                  </a:lnTo>
                  <a:lnTo>
                    <a:pt x="3663" y="1802"/>
                  </a:lnTo>
                  <a:lnTo>
                    <a:pt x="3721" y="1783"/>
                  </a:lnTo>
                  <a:lnTo>
                    <a:pt x="3837" y="1705"/>
                  </a:lnTo>
                  <a:lnTo>
                    <a:pt x="3934" y="1608"/>
                  </a:lnTo>
                  <a:lnTo>
                    <a:pt x="4011" y="1492"/>
                  </a:lnTo>
                  <a:lnTo>
                    <a:pt x="4070" y="1395"/>
                  </a:lnTo>
                  <a:lnTo>
                    <a:pt x="4108" y="1298"/>
                  </a:lnTo>
                  <a:lnTo>
                    <a:pt x="4147" y="1201"/>
                  </a:lnTo>
                  <a:lnTo>
                    <a:pt x="4089" y="1066"/>
                  </a:lnTo>
                  <a:lnTo>
                    <a:pt x="4050" y="950"/>
                  </a:lnTo>
                  <a:lnTo>
                    <a:pt x="3973" y="814"/>
                  </a:lnTo>
                  <a:lnTo>
                    <a:pt x="3895" y="698"/>
                  </a:lnTo>
                  <a:lnTo>
                    <a:pt x="3721" y="504"/>
                  </a:lnTo>
                  <a:lnTo>
                    <a:pt x="3527" y="330"/>
                  </a:lnTo>
                  <a:lnTo>
                    <a:pt x="3353" y="194"/>
                  </a:lnTo>
                  <a:lnTo>
                    <a:pt x="3198" y="78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6"/>
            <p:cNvSpPr/>
            <p:nvPr/>
          </p:nvSpPr>
          <p:spPr>
            <a:xfrm>
              <a:off x="4010125" y="6661020"/>
              <a:ext cx="145730" cy="31338"/>
            </a:xfrm>
            <a:custGeom>
              <a:avLst/>
              <a:gdLst/>
              <a:ahLst/>
              <a:cxnLst/>
              <a:rect l="l" t="t" r="r" b="b"/>
              <a:pathLst>
                <a:path w="4148" h="892" extrusionOk="0">
                  <a:moveTo>
                    <a:pt x="4050" y="0"/>
                  </a:moveTo>
                  <a:lnTo>
                    <a:pt x="4011" y="116"/>
                  </a:lnTo>
                  <a:lnTo>
                    <a:pt x="3973" y="213"/>
                  </a:lnTo>
                  <a:lnTo>
                    <a:pt x="3934" y="330"/>
                  </a:lnTo>
                  <a:lnTo>
                    <a:pt x="3856" y="446"/>
                  </a:lnTo>
                  <a:lnTo>
                    <a:pt x="3760" y="562"/>
                  </a:lnTo>
                  <a:lnTo>
                    <a:pt x="3643" y="639"/>
                  </a:lnTo>
                  <a:lnTo>
                    <a:pt x="3585" y="659"/>
                  </a:lnTo>
                  <a:lnTo>
                    <a:pt x="3508" y="678"/>
                  </a:lnTo>
                  <a:lnTo>
                    <a:pt x="3391" y="678"/>
                  </a:lnTo>
                  <a:lnTo>
                    <a:pt x="3256" y="659"/>
                  </a:lnTo>
                  <a:lnTo>
                    <a:pt x="2907" y="562"/>
                  </a:lnTo>
                  <a:lnTo>
                    <a:pt x="2500" y="426"/>
                  </a:lnTo>
                  <a:lnTo>
                    <a:pt x="2055" y="291"/>
                  </a:lnTo>
                  <a:lnTo>
                    <a:pt x="1803" y="252"/>
                  </a:lnTo>
                  <a:lnTo>
                    <a:pt x="1551" y="233"/>
                  </a:lnTo>
                  <a:lnTo>
                    <a:pt x="1299" y="213"/>
                  </a:lnTo>
                  <a:lnTo>
                    <a:pt x="1047" y="233"/>
                  </a:lnTo>
                  <a:lnTo>
                    <a:pt x="776" y="291"/>
                  </a:lnTo>
                  <a:lnTo>
                    <a:pt x="524" y="388"/>
                  </a:lnTo>
                  <a:lnTo>
                    <a:pt x="253" y="523"/>
                  </a:lnTo>
                  <a:lnTo>
                    <a:pt x="1" y="698"/>
                  </a:lnTo>
                  <a:lnTo>
                    <a:pt x="1" y="698"/>
                  </a:lnTo>
                  <a:lnTo>
                    <a:pt x="253" y="562"/>
                  </a:lnTo>
                  <a:lnTo>
                    <a:pt x="524" y="465"/>
                  </a:lnTo>
                  <a:lnTo>
                    <a:pt x="795" y="388"/>
                  </a:lnTo>
                  <a:lnTo>
                    <a:pt x="1047" y="368"/>
                  </a:lnTo>
                  <a:lnTo>
                    <a:pt x="1318" y="368"/>
                  </a:lnTo>
                  <a:lnTo>
                    <a:pt x="1590" y="388"/>
                  </a:lnTo>
                  <a:lnTo>
                    <a:pt x="1842" y="426"/>
                  </a:lnTo>
                  <a:lnTo>
                    <a:pt x="2093" y="485"/>
                  </a:lnTo>
                  <a:lnTo>
                    <a:pt x="2558" y="620"/>
                  </a:lnTo>
                  <a:lnTo>
                    <a:pt x="2985" y="756"/>
                  </a:lnTo>
                  <a:lnTo>
                    <a:pt x="3333" y="872"/>
                  </a:lnTo>
                  <a:lnTo>
                    <a:pt x="3469" y="891"/>
                  </a:lnTo>
                  <a:lnTo>
                    <a:pt x="3585" y="891"/>
                  </a:lnTo>
                  <a:lnTo>
                    <a:pt x="3663" y="872"/>
                  </a:lnTo>
                  <a:lnTo>
                    <a:pt x="3721" y="853"/>
                  </a:lnTo>
                  <a:lnTo>
                    <a:pt x="3837" y="775"/>
                  </a:lnTo>
                  <a:lnTo>
                    <a:pt x="3934" y="678"/>
                  </a:lnTo>
                  <a:lnTo>
                    <a:pt x="4011" y="562"/>
                  </a:lnTo>
                  <a:lnTo>
                    <a:pt x="4070" y="465"/>
                  </a:lnTo>
                  <a:lnTo>
                    <a:pt x="4108" y="368"/>
                  </a:lnTo>
                  <a:lnTo>
                    <a:pt x="4147" y="271"/>
                  </a:lnTo>
                  <a:lnTo>
                    <a:pt x="4089" y="136"/>
                  </a:lnTo>
                  <a:lnTo>
                    <a:pt x="4050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1" name="Google Shape;1331;p26"/>
          <p:cNvGrpSpPr/>
          <p:nvPr/>
        </p:nvGrpSpPr>
        <p:grpSpPr>
          <a:xfrm>
            <a:off x="70675" y="3662375"/>
            <a:ext cx="870075" cy="1229538"/>
            <a:chOff x="9448050" y="3420975"/>
            <a:chExt cx="870075" cy="1229538"/>
          </a:xfrm>
        </p:grpSpPr>
        <p:sp>
          <p:nvSpPr>
            <p:cNvPr id="1332" name="Google Shape;1332;p26"/>
            <p:cNvSpPr/>
            <p:nvPr/>
          </p:nvSpPr>
          <p:spPr>
            <a:xfrm>
              <a:off x="9449025" y="4471113"/>
              <a:ext cx="869100" cy="1794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extrusionOk="0">
                  <a:moveTo>
                    <a:pt x="1066" y="1"/>
                  </a:moveTo>
                  <a:lnTo>
                    <a:pt x="989" y="20"/>
                  </a:lnTo>
                  <a:lnTo>
                    <a:pt x="911" y="40"/>
                  </a:lnTo>
                  <a:lnTo>
                    <a:pt x="853" y="78"/>
                  </a:lnTo>
                  <a:lnTo>
                    <a:pt x="737" y="195"/>
                  </a:lnTo>
                  <a:lnTo>
                    <a:pt x="620" y="330"/>
                  </a:lnTo>
                  <a:lnTo>
                    <a:pt x="504" y="505"/>
                  </a:lnTo>
                  <a:lnTo>
                    <a:pt x="407" y="698"/>
                  </a:lnTo>
                  <a:lnTo>
                    <a:pt x="330" y="911"/>
                  </a:lnTo>
                  <a:lnTo>
                    <a:pt x="175" y="1338"/>
                  </a:lnTo>
                  <a:lnTo>
                    <a:pt x="78" y="1725"/>
                  </a:lnTo>
                  <a:lnTo>
                    <a:pt x="1" y="2093"/>
                  </a:lnTo>
                  <a:lnTo>
                    <a:pt x="427" y="2248"/>
                  </a:lnTo>
                  <a:lnTo>
                    <a:pt x="853" y="2365"/>
                  </a:lnTo>
                  <a:lnTo>
                    <a:pt x="1260" y="2461"/>
                  </a:lnTo>
                  <a:lnTo>
                    <a:pt x="1628" y="2520"/>
                  </a:lnTo>
                  <a:lnTo>
                    <a:pt x="2170" y="2597"/>
                  </a:lnTo>
                  <a:lnTo>
                    <a:pt x="2364" y="2616"/>
                  </a:lnTo>
                  <a:lnTo>
                    <a:pt x="2325" y="2268"/>
                  </a:lnTo>
                  <a:lnTo>
                    <a:pt x="2248" y="1919"/>
                  </a:lnTo>
                  <a:lnTo>
                    <a:pt x="2151" y="1493"/>
                  </a:lnTo>
                  <a:lnTo>
                    <a:pt x="2015" y="1047"/>
                  </a:lnTo>
                  <a:lnTo>
                    <a:pt x="1919" y="834"/>
                  </a:lnTo>
                  <a:lnTo>
                    <a:pt x="1822" y="621"/>
                  </a:lnTo>
                  <a:lnTo>
                    <a:pt x="1705" y="427"/>
                  </a:lnTo>
                  <a:lnTo>
                    <a:pt x="1589" y="272"/>
                  </a:lnTo>
                  <a:lnTo>
                    <a:pt x="1454" y="136"/>
                  </a:lnTo>
                  <a:lnTo>
                    <a:pt x="1299" y="40"/>
                  </a:lnTo>
                  <a:lnTo>
                    <a:pt x="1221" y="20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fill="none" extrusionOk="0">
                  <a:moveTo>
                    <a:pt x="1" y="2093"/>
                  </a:moveTo>
                  <a:lnTo>
                    <a:pt x="1" y="2093"/>
                  </a:lnTo>
                  <a:lnTo>
                    <a:pt x="78" y="1725"/>
                  </a:lnTo>
                  <a:lnTo>
                    <a:pt x="175" y="1338"/>
                  </a:lnTo>
                  <a:lnTo>
                    <a:pt x="330" y="911"/>
                  </a:lnTo>
                  <a:lnTo>
                    <a:pt x="407" y="698"/>
                  </a:lnTo>
                  <a:lnTo>
                    <a:pt x="504" y="505"/>
                  </a:lnTo>
                  <a:lnTo>
                    <a:pt x="620" y="330"/>
                  </a:lnTo>
                  <a:lnTo>
                    <a:pt x="737" y="195"/>
                  </a:lnTo>
                  <a:lnTo>
                    <a:pt x="853" y="78"/>
                  </a:lnTo>
                  <a:lnTo>
                    <a:pt x="911" y="40"/>
                  </a:lnTo>
                  <a:lnTo>
                    <a:pt x="989" y="20"/>
                  </a:lnTo>
                  <a:lnTo>
                    <a:pt x="1066" y="1"/>
                  </a:lnTo>
                  <a:lnTo>
                    <a:pt x="1144" y="1"/>
                  </a:lnTo>
                  <a:lnTo>
                    <a:pt x="1221" y="20"/>
                  </a:lnTo>
                  <a:lnTo>
                    <a:pt x="1299" y="40"/>
                  </a:lnTo>
                  <a:lnTo>
                    <a:pt x="1299" y="40"/>
                  </a:lnTo>
                  <a:lnTo>
                    <a:pt x="1454" y="136"/>
                  </a:lnTo>
                  <a:lnTo>
                    <a:pt x="1589" y="272"/>
                  </a:lnTo>
                  <a:lnTo>
                    <a:pt x="1705" y="427"/>
                  </a:lnTo>
                  <a:lnTo>
                    <a:pt x="1822" y="621"/>
                  </a:lnTo>
                  <a:lnTo>
                    <a:pt x="1919" y="834"/>
                  </a:lnTo>
                  <a:lnTo>
                    <a:pt x="2015" y="1047"/>
                  </a:lnTo>
                  <a:lnTo>
                    <a:pt x="2151" y="1493"/>
                  </a:lnTo>
                  <a:lnTo>
                    <a:pt x="2248" y="1919"/>
                  </a:lnTo>
                  <a:lnTo>
                    <a:pt x="2325" y="2268"/>
                  </a:lnTo>
                  <a:lnTo>
                    <a:pt x="2364" y="2616"/>
                  </a:lnTo>
                  <a:lnTo>
                    <a:pt x="2364" y="2616"/>
                  </a:lnTo>
                  <a:lnTo>
                    <a:pt x="2170" y="2597"/>
                  </a:lnTo>
                  <a:lnTo>
                    <a:pt x="1628" y="2520"/>
                  </a:lnTo>
                  <a:lnTo>
                    <a:pt x="1260" y="2461"/>
                  </a:lnTo>
                  <a:lnTo>
                    <a:pt x="853" y="2365"/>
                  </a:lnTo>
                  <a:lnTo>
                    <a:pt x="427" y="2248"/>
                  </a:lnTo>
                  <a:lnTo>
                    <a:pt x="1" y="2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6"/>
            <p:cNvSpPr/>
            <p:nvPr/>
          </p:nvSpPr>
          <p:spPr>
            <a:xfrm>
              <a:off x="10128100" y="3941650"/>
              <a:ext cx="65900" cy="51375"/>
            </a:xfrm>
            <a:custGeom>
              <a:avLst/>
              <a:gdLst/>
              <a:ahLst/>
              <a:cxnLst/>
              <a:rect l="l" t="t" r="r" b="b"/>
              <a:pathLst>
                <a:path w="2636" h="2055" extrusionOk="0">
                  <a:moveTo>
                    <a:pt x="988" y="1"/>
                  </a:moveTo>
                  <a:lnTo>
                    <a:pt x="814" y="39"/>
                  </a:lnTo>
                  <a:lnTo>
                    <a:pt x="678" y="97"/>
                  </a:lnTo>
                  <a:lnTo>
                    <a:pt x="562" y="194"/>
                  </a:lnTo>
                  <a:lnTo>
                    <a:pt x="446" y="330"/>
                  </a:lnTo>
                  <a:lnTo>
                    <a:pt x="349" y="466"/>
                  </a:lnTo>
                  <a:lnTo>
                    <a:pt x="271" y="601"/>
                  </a:lnTo>
                  <a:lnTo>
                    <a:pt x="194" y="756"/>
                  </a:lnTo>
                  <a:lnTo>
                    <a:pt x="136" y="911"/>
                  </a:lnTo>
                  <a:lnTo>
                    <a:pt x="58" y="1182"/>
                  </a:lnTo>
                  <a:lnTo>
                    <a:pt x="0" y="1454"/>
                  </a:lnTo>
                  <a:lnTo>
                    <a:pt x="20" y="1570"/>
                  </a:lnTo>
                  <a:lnTo>
                    <a:pt x="58" y="1667"/>
                  </a:lnTo>
                  <a:lnTo>
                    <a:pt x="116" y="1764"/>
                  </a:lnTo>
                  <a:lnTo>
                    <a:pt x="213" y="1841"/>
                  </a:lnTo>
                  <a:lnTo>
                    <a:pt x="310" y="1899"/>
                  </a:lnTo>
                  <a:lnTo>
                    <a:pt x="426" y="1938"/>
                  </a:lnTo>
                  <a:lnTo>
                    <a:pt x="581" y="1977"/>
                  </a:lnTo>
                  <a:lnTo>
                    <a:pt x="736" y="2015"/>
                  </a:lnTo>
                  <a:lnTo>
                    <a:pt x="1066" y="2035"/>
                  </a:lnTo>
                  <a:lnTo>
                    <a:pt x="1453" y="2054"/>
                  </a:lnTo>
                  <a:lnTo>
                    <a:pt x="2248" y="2035"/>
                  </a:lnTo>
                  <a:lnTo>
                    <a:pt x="2383" y="2015"/>
                  </a:lnTo>
                  <a:lnTo>
                    <a:pt x="2499" y="1957"/>
                  </a:lnTo>
                  <a:lnTo>
                    <a:pt x="2577" y="1880"/>
                  </a:lnTo>
                  <a:lnTo>
                    <a:pt x="2616" y="1764"/>
                  </a:lnTo>
                  <a:lnTo>
                    <a:pt x="2635" y="1647"/>
                  </a:lnTo>
                  <a:lnTo>
                    <a:pt x="2635" y="1492"/>
                  </a:lnTo>
                  <a:lnTo>
                    <a:pt x="2596" y="1337"/>
                  </a:lnTo>
                  <a:lnTo>
                    <a:pt x="2538" y="1182"/>
                  </a:lnTo>
                  <a:lnTo>
                    <a:pt x="2461" y="1008"/>
                  </a:lnTo>
                  <a:lnTo>
                    <a:pt x="2344" y="834"/>
                  </a:lnTo>
                  <a:lnTo>
                    <a:pt x="2228" y="659"/>
                  </a:lnTo>
                  <a:lnTo>
                    <a:pt x="2073" y="504"/>
                  </a:lnTo>
                  <a:lnTo>
                    <a:pt x="1918" y="369"/>
                  </a:lnTo>
                  <a:lnTo>
                    <a:pt x="1744" y="233"/>
                  </a:lnTo>
                  <a:lnTo>
                    <a:pt x="1550" y="136"/>
                  </a:lnTo>
                  <a:lnTo>
                    <a:pt x="1356" y="39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6"/>
            <p:cNvSpPr/>
            <p:nvPr/>
          </p:nvSpPr>
          <p:spPr>
            <a:xfrm>
              <a:off x="9503275" y="4298625"/>
              <a:ext cx="525550" cy="282400"/>
            </a:xfrm>
            <a:custGeom>
              <a:avLst/>
              <a:gdLst/>
              <a:ahLst/>
              <a:cxnLst/>
              <a:rect l="l" t="t" r="r" b="b"/>
              <a:pathLst>
                <a:path w="21022" h="11296" extrusionOk="0">
                  <a:moveTo>
                    <a:pt x="1" y="0"/>
                  </a:move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  <a:close/>
                  <a:moveTo>
                    <a:pt x="5716" y="1589"/>
                  </a:moveTo>
                  <a:lnTo>
                    <a:pt x="6123" y="2286"/>
                  </a:lnTo>
                  <a:lnTo>
                    <a:pt x="6665" y="2073"/>
                  </a:lnTo>
                  <a:lnTo>
                    <a:pt x="7169" y="1841"/>
                  </a:lnTo>
                  <a:lnTo>
                    <a:pt x="5755" y="1589"/>
                  </a:lnTo>
                  <a:close/>
                  <a:moveTo>
                    <a:pt x="1783" y="659"/>
                  </a:moveTo>
                  <a:lnTo>
                    <a:pt x="1454" y="736"/>
                  </a:lnTo>
                  <a:lnTo>
                    <a:pt x="1086" y="814"/>
                  </a:lnTo>
                  <a:lnTo>
                    <a:pt x="717" y="872"/>
                  </a:lnTo>
                  <a:lnTo>
                    <a:pt x="311" y="911"/>
                  </a:lnTo>
                  <a:lnTo>
                    <a:pt x="543" y="1492"/>
                  </a:lnTo>
                  <a:lnTo>
                    <a:pt x="795" y="2073"/>
                  </a:lnTo>
                  <a:lnTo>
                    <a:pt x="1066" y="2674"/>
                  </a:lnTo>
                  <a:lnTo>
                    <a:pt x="1376" y="3255"/>
                  </a:lnTo>
                  <a:lnTo>
                    <a:pt x="2035" y="3216"/>
                  </a:lnTo>
                  <a:lnTo>
                    <a:pt x="2655" y="3139"/>
                  </a:lnTo>
                  <a:lnTo>
                    <a:pt x="3236" y="3061"/>
                  </a:lnTo>
                  <a:lnTo>
                    <a:pt x="3817" y="2945"/>
                  </a:lnTo>
                  <a:lnTo>
                    <a:pt x="4360" y="2829"/>
                  </a:lnTo>
                  <a:lnTo>
                    <a:pt x="4864" y="2713"/>
                  </a:lnTo>
                  <a:lnTo>
                    <a:pt x="5348" y="2558"/>
                  </a:lnTo>
                  <a:lnTo>
                    <a:pt x="5813" y="2403"/>
                  </a:lnTo>
                  <a:lnTo>
                    <a:pt x="5309" y="1511"/>
                  </a:lnTo>
                  <a:lnTo>
                    <a:pt x="4399" y="1337"/>
                  </a:lnTo>
                  <a:lnTo>
                    <a:pt x="3527" y="1124"/>
                  </a:lnTo>
                  <a:lnTo>
                    <a:pt x="2635" y="911"/>
                  </a:lnTo>
                  <a:lnTo>
                    <a:pt x="1783" y="659"/>
                  </a:lnTo>
                  <a:close/>
                  <a:moveTo>
                    <a:pt x="7692" y="1918"/>
                  </a:moveTo>
                  <a:lnTo>
                    <a:pt x="7363" y="2093"/>
                  </a:lnTo>
                  <a:lnTo>
                    <a:pt x="7033" y="2248"/>
                  </a:lnTo>
                  <a:lnTo>
                    <a:pt x="6665" y="2422"/>
                  </a:lnTo>
                  <a:lnTo>
                    <a:pt x="6278" y="2577"/>
                  </a:lnTo>
                  <a:lnTo>
                    <a:pt x="6859" y="3488"/>
                  </a:lnTo>
                  <a:lnTo>
                    <a:pt x="7498" y="4437"/>
                  </a:lnTo>
                  <a:lnTo>
                    <a:pt x="7847" y="4921"/>
                  </a:lnTo>
                  <a:lnTo>
                    <a:pt x="8215" y="5406"/>
                  </a:lnTo>
                  <a:lnTo>
                    <a:pt x="8603" y="5909"/>
                  </a:lnTo>
                  <a:lnTo>
                    <a:pt x="8990" y="6394"/>
                  </a:lnTo>
                  <a:lnTo>
                    <a:pt x="9688" y="6200"/>
                  </a:lnTo>
                  <a:lnTo>
                    <a:pt x="10346" y="6006"/>
                  </a:lnTo>
                  <a:lnTo>
                    <a:pt x="10986" y="5793"/>
                  </a:lnTo>
                  <a:lnTo>
                    <a:pt x="11606" y="5580"/>
                  </a:lnTo>
                  <a:lnTo>
                    <a:pt x="11315" y="5134"/>
                  </a:lnTo>
                  <a:lnTo>
                    <a:pt x="11063" y="4669"/>
                  </a:lnTo>
                  <a:lnTo>
                    <a:pt x="10850" y="4185"/>
                  </a:lnTo>
                  <a:lnTo>
                    <a:pt x="10656" y="3701"/>
                  </a:lnTo>
                  <a:lnTo>
                    <a:pt x="10540" y="3352"/>
                  </a:lnTo>
                  <a:lnTo>
                    <a:pt x="10424" y="3003"/>
                  </a:lnTo>
                  <a:lnTo>
                    <a:pt x="10327" y="2635"/>
                  </a:lnTo>
                  <a:lnTo>
                    <a:pt x="10249" y="2286"/>
                  </a:lnTo>
                  <a:lnTo>
                    <a:pt x="8971" y="2112"/>
                  </a:lnTo>
                  <a:lnTo>
                    <a:pt x="7692" y="1918"/>
                  </a:lnTo>
                  <a:close/>
                  <a:moveTo>
                    <a:pt x="5987" y="2693"/>
                  </a:moveTo>
                  <a:lnTo>
                    <a:pt x="5522" y="2848"/>
                  </a:lnTo>
                  <a:lnTo>
                    <a:pt x="5038" y="2984"/>
                  </a:lnTo>
                  <a:lnTo>
                    <a:pt x="4515" y="3119"/>
                  </a:lnTo>
                  <a:lnTo>
                    <a:pt x="3972" y="3255"/>
                  </a:lnTo>
                  <a:lnTo>
                    <a:pt x="3410" y="3352"/>
                  </a:lnTo>
                  <a:lnTo>
                    <a:pt x="2810" y="3449"/>
                  </a:lnTo>
                  <a:lnTo>
                    <a:pt x="2190" y="3507"/>
                  </a:lnTo>
                  <a:lnTo>
                    <a:pt x="1551" y="3565"/>
                  </a:lnTo>
                  <a:lnTo>
                    <a:pt x="1822" y="4030"/>
                  </a:lnTo>
                  <a:lnTo>
                    <a:pt x="2093" y="4476"/>
                  </a:lnTo>
                  <a:lnTo>
                    <a:pt x="2403" y="4921"/>
                  </a:lnTo>
                  <a:lnTo>
                    <a:pt x="2713" y="5367"/>
                  </a:lnTo>
                  <a:lnTo>
                    <a:pt x="3062" y="5793"/>
                  </a:lnTo>
                  <a:lnTo>
                    <a:pt x="3410" y="6219"/>
                  </a:lnTo>
                  <a:lnTo>
                    <a:pt x="3798" y="6646"/>
                  </a:lnTo>
                  <a:lnTo>
                    <a:pt x="4185" y="7052"/>
                  </a:lnTo>
                  <a:lnTo>
                    <a:pt x="4786" y="7014"/>
                  </a:lnTo>
                  <a:lnTo>
                    <a:pt x="5367" y="6975"/>
                  </a:lnTo>
                  <a:lnTo>
                    <a:pt x="5948" y="6917"/>
                  </a:lnTo>
                  <a:lnTo>
                    <a:pt x="6510" y="6859"/>
                  </a:lnTo>
                  <a:lnTo>
                    <a:pt x="7072" y="6781"/>
                  </a:lnTo>
                  <a:lnTo>
                    <a:pt x="7615" y="6684"/>
                  </a:lnTo>
                  <a:lnTo>
                    <a:pt x="8138" y="6587"/>
                  </a:lnTo>
                  <a:lnTo>
                    <a:pt x="8661" y="6471"/>
                  </a:lnTo>
                  <a:lnTo>
                    <a:pt x="8273" y="5987"/>
                  </a:lnTo>
                  <a:lnTo>
                    <a:pt x="7886" y="5502"/>
                  </a:lnTo>
                  <a:lnTo>
                    <a:pt x="7537" y="5018"/>
                  </a:lnTo>
                  <a:lnTo>
                    <a:pt x="7188" y="4534"/>
                  </a:lnTo>
                  <a:lnTo>
                    <a:pt x="6549" y="3604"/>
                  </a:lnTo>
                  <a:lnTo>
                    <a:pt x="5987" y="2693"/>
                  </a:lnTo>
                  <a:close/>
                  <a:moveTo>
                    <a:pt x="11780" y="5832"/>
                  </a:moveTo>
                  <a:lnTo>
                    <a:pt x="11179" y="6064"/>
                  </a:lnTo>
                  <a:lnTo>
                    <a:pt x="10540" y="6277"/>
                  </a:lnTo>
                  <a:lnTo>
                    <a:pt x="9901" y="6471"/>
                  </a:lnTo>
                  <a:lnTo>
                    <a:pt x="9223" y="6665"/>
                  </a:lnTo>
                  <a:lnTo>
                    <a:pt x="9610" y="7091"/>
                  </a:lnTo>
                  <a:lnTo>
                    <a:pt x="9998" y="7517"/>
                  </a:lnTo>
                  <a:lnTo>
                    <a:pt x="10404" y="7944"/>
                  </a:lnTo>
                  <a:lnTo>
                    <a:pt x="10811" y="8350"/>
                  </a:lnTo>
                  <a:lnTo>
                    <a:pt x="11238" y="8777"/>
                  </a:lnTo>
                  <a:lnTo>
                    <a:pt x="11703" y="9164"/>
                  </a:lnTo>
                  <a:lnTo>
                    <a:pt x="12148" y="9571"/>
                  </a:lnTo>
                  <a:lnTo>
                    <a:pt x="12633" y="9959"/>
                  </a:lnTo>
                  <a:lnTo>
                    <a:pt x="13388" y="9804"/>
                  </a:lnTo>
                  <a:lnTo>
                    <a:pt x="14144" y="9610"/>
                  </a:lnTo>
                  <a:lnTo>
                    <a:pt x="14841" y="9397"/>
                  </a:lnTo>
                  <a:lnTo>
                    <a:pt x="15539" y="9184"/>
                  </a:lnTo>
                  <a:lnTo>
                    <a:pt x="14996" y="8854"/>
                  </a:lnTo>
                  <a:lnTo>
                    <a:pt x="14473" y="8505"/>
                  </a:lnTo>
                  <a:lnTo>
                    <a:pt x="13969" y="8118"/>
                  </a:lnTo>
                  <a:lnTo>
                    <a:pt x="13485" y="7711"/>
                  </a:lnTo>
                  <a:lnTo>
                    <a:pt x="13020" y="7285"/>
                  </a:lnTo>
                  <a:lnTo>
                    <a:pt x="12574" y="6820"/>
                  </a:lnTo>
                  <a:lnTo>
                    <a:pt x="12168" y="6336"/>
                  </a:lnTo>
                  <a:lnTo>
                    <a:pt x="11780" y="5832"/>
                  </a:lnTo>
                  <a:close/>
                  <a:moveTo>
                    <a:pt x="8893" y="6742"/>
                  </a:moveTo>
                  <a:lnTo>
                    <a:pt x="8370" y="6859"/>
                  </a:lnTo>
                  <a:lnTo>
                    <a:pt x="7866" y="6956"/>
                  </a:lnTo>
                  <a:lnTo>
                    <a:pt x="7324" y="7052"/>
                  </a:lnTo>
                  <a:lnTo>
                    <a:pt x="6782" y="7149"/>
                  </a:lnTo>
                  <a:lnTo>
                    <a:pt x="6239" y="7207"/>
                  </a:lnTo>
                  <a:lnTo>
                    <a:pt x="5677" y="7266"/>
                  </a:lnTo>
                  <a:lnTo>
                    <a:pt x="5096" y="7324"/>
                  </a:lnTo>
                  <a:lnTo>
                    <a:pt x="4515" y="7343"/>
                  </a:lnTo>
                  <a:lnTo>
                    <a:pt x="5038" y="7808"/>
                  </a:lnTo>
                  <a:lnTo>
                    <a:pt x="5580" y="8254"/>
                  </a:lnTo>
                  <a:lnTo>
                    <a:pt x="6181" y="8660"/>
                  </a:lnTo>
                  <a:lnTo>
                    <a:pt x="6782" y="9048"/>
                  </a:lnTo>
                  <a:lnTo>
                    <a:pt x="7440" y="9416"/>
                  </a:lnTo>
                  <a:lnTo>
                    <a:pt x="8138" y="9765"/>
                  </a:lnTo>
                  <a:lnTo>
                    <a:pt x="8855" y="10075"/>
                  </a:lnTo>
                  <a:lnTo>
                    <a:pt x="9610" y="10346"/>
                  </a:lnTo>
                  <a:lnTo>
                    <a:pt x="10288" y="10307"/>
                  </a:lnTo>
                  <a:lnTo>
                    <a:pt x="10947" y="10230"/>
                  </a:lnTo>
                  <a:lnTo>
                    <a:pt x="11586" y="10133"/>
                  </a:lnTo>
                  <a:lnTo>
                    <a:pt x="12226" y="10036"/>
                  </a:lnTo>
                  <a:lnTo>
                    <a:pt x="11761" y="9649"/>
                  </a:lnTo>
                  <a:lnTo>
                    <a:pt x="11296" y="9242"/>
                  </a:lnTo>
                  <a:lnTo>
                    <a:pt x="10869" y="8835"/>
                  </a:lnTo>
                  <a:lnTo>
                    <a:pt x="10443" y="8428"/>
                  </a:lnTo>
                  <a:lnTo>
                    <a:pt x="10036" y="8021"/>
                  </a:lnTo>
                  <a:lnTo>
                    <a:pt x="9630" y="7595"/>
                  </a:lnTo>
                  <a:lnTo>
                    <a:pt x="9261" y="7169"/>
                  </a:lnTo>
                  <a:lnTo>
                    <a:pt x="8893" y="6742"/>
                  </a:lnTo>
                  <a:close/>
                  <a:moveTo>
                    <a:pt x="12555" y="10307"/>
                  </a:moveTo>
                  <a:lnTo>
                    <a:pt x="12032" y="10385"/>
                  </a:lnTo>
                  <a:lnTo>
                    <a:pt x="11509" y="10482"/>
                  </a:lnTo>
                  <a:lnTo>
                    <a:pt x="10986" y="10540"/>
                  </a:lnTo>
                  <a:lnTo>
                    <a:pt x="10424" y="10617"/>
                  </a:lnTo>
                  <a:lnTo>
                    <a:pt x="11218" y="10811"/>
                  </a:lnTo>
                  <a:lnTo>
                    <a:pt x="12051" y="10985"/>
                  </a:lnTo>
                  <a:lnTo>
                    <a:pt x="12904" y="11121"/>
                  </a:lnTo>
                  <a:lnTo>
                    <a:pt x="13814" y="11218"/>
                  </a:lnTo>
                  <a:lnTo>
                    <a:pt x="13175" y="10772"/>
                  </a:lnTo>
                  <a:lnTo>
                    <a:pt x="12555" y="10307"/>
                  </a:lnTo>
                  <a:close/>
                  <a:moveTo>
                    <a:pt x="15926" y="9377"/>
                  </a:moveTo>
                  <a:lnTo>
                    <a:pt x="15229" y="9629"/>
                  </a:lnTo>
                  <a:lnTo>
                    <a:pt x="14492" y="9842"/>
                  </a:lnTo>
                  <a:lnTo>
                    <a:pt x="13737" y="10036"/>
                  </a:lnTo>
                  <a:lnTo>
                    <a:pt x="12962" y="10210"/>
                  </a:lnTo>
                  <a:lnTo>
                    <a:pt x="13698" y="10753"/>
                  </a:lnTo>
                  <a:lnTo>
                    <a:pt x="14454" y="11257"/>
                  </a:lnTo>
                  <a:lnTo>
                    <a:pt x="15132" y="11295"/>
                  </a:lnTo>
                  <a:lnTo>
                    <a:pt x="16488" y="11295"/>
                  </a:lnTo>
                  <a:lnTo>
                    <a:pt x="17185" y="11276"/>
                  </a:lnTo>
                  <a:lnTo>
                    <a:pt x="18212" y="11198"/>
                  </a:lnTo>
                  <a:lnTo>
                    <a:pt x="19181" y="11082"/>
                  </a:lnTo>
                  <a:lnTo>
                    <a:pt x="20130" y="10927"/>
                  </a:lnTo>
                  <a:lnTo>
                    <a:pt x="21021" y="10753"/>
                  </a:lnTo>
                  <a:lnTo>
                    <a:pt x="20305" y="10656"/>
                  </a:lnTo>
                  <a:lnTo>
                    <a:pt x="19627" y="10559"/>
                  </a:lnTo>
                  <a:lnTo>
                    <a:pt x="18948" y="10424"/>
                  </a:lnTo>
                  <a:lnTo>
                    <a:pt x="18290" y="10249"/>
                  </a:lnTo>
                  <a:lnTo>
                    <a:pt x="17650" y="10075"/>
                  </a:lnTo>
                  <a:lnTo>
                    <a:pt x="17030" y="9862"/>
                  </a:lnTo>
                  <a:lnTo>
                    <a:pt x="16469" y="9629"/>
                  </a:lnTo>
                  <a:lnTo>
                    <a:pt x="15926" y="9377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6"/>
            <p:cNvSpPr/>
            <p:nvPr/>
          </p:nvSpPr>
          <p:spPr>
            <a:xfrm>
              <a:off x="9763850" y="4556300"/>
              <a:ext cx="84800" cy="22775"/>
            </a:xfrm>
            <a:custGeom>
              <a:avLst/>
              <a:gdLst/>
              <a:ahLst/>
              <a:cxnLst/>
              <a:rect l="l" t="t" r="r" b="b"/>
              <a:pathLst>
                <a:path w="3392" h="911" fill="none" extrusionOk="0">
                  <a:moveTo>
                    <a:pt x="2132" y="0"/>
                  </a:moveTo>
                  <a:lnTo>
                    <a:pt x="2132" y="0"/>
                  </a:lnTo>
                  <a:lnTo>
                    <a:pt x="1609" y="78"/>
                  </a:lnTo>
                  <a:lnTo>
                    <a:pt x="1086" y="175"/>
                  </a:lnTo>
                  <a:lnTo>
                    <a:pt x="563" y="233"/>
                  </a:lnTo>
                  <a:lnTo>
                    <a:pt x="1" y="310"/>
                  </a:lnTo>
                  <a:lnTo>
                    <a:pt x="1" y="310"/>
                  </a:lnTo>
                  <a:lnTo>
                    <a:pt x="795" y="504"/>
                  </a:lnTo>
                  <a:lnTo>
                    <a:pt x="1628" y="678"/>
                  </a:lnTo>
                  <a:lnTo>
                    <a:pt x="2481" y="814"/>
                  </a:lnTo>
                  <a:lnTo>
                    <a:pt x="3391" y="911"/>
                  </a:lnTo>
                  <a:lnTo>
                    <a:pt x="3391" y="911"/>
                  </a:lnTo>
                  <a:lnTo>
                    <a:pt x="2752" y="465"/>
                  </a:lnTo>
                  <a:lnTo>
                    <a:pt x="21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6"/>
            <p:cNvSpPr/>
            <p:nvPr/>
          </p:nvSpPr>
          <p:spPr>
            <a:xfrm>
              <a:off x="9827300" y="4533050"/>
              <a:ext cx="201525" cy="47975"/>
            </a:xfrm>
            <a:custGeom>
              <a:avLst/>
              <a:gdLst/>
              <a:ahLst/>
              <a:cxnLst/>
              <a:rect l="l" t="t" r="r" b="b"/>
              <a:pathLst>
                <a:path w="8061" h="1919" fill="none" extrusionOk="0">
                  <a:moveTo>
                    <a:pt x="2965" y="0"/>
                  </a:moveTo>
                  <a:lnTo>
                    <a:pt x="2965" y="0"/>
                  </a:lnTo>
                  <a:lnTo>
                    <a:pt x="2268" y="252"/>
                  </a:lnTo>
                  <a:lnTo>
                    <a:pt x="1531" y="465"/>
                  </a:lnTo>
                  <a:lnTo>
                    <a:pt x="776" y="659"/>
                  </a:lnTo>
                  <a:lnTo>
                    <a:pt x="1" y="833"/>
                  </a:lnTo>
                  <a:lnTo>
                    <a:pt x="1" y="833"/>
                  </a:lnTo>
                  <a:lnTo>
                    <a:pt x="737" y="1376"/>
                  </a:lnTo>
                  <a:lnTo>
                    <a:pt x="1493" y="1880"/>
                  </a:lnTo>
                  <a:lnTo>
                    <a:pt x="1493" y="1880"/>
                  </a:lnTo>
                  <a:lnTo>
                    <a:pt x="2171" y="1918"/>
                  </a:lnTo>
                  <a:lnTo>
                    <a:pt x="2868" y="1918"/>
                  </a:lnTo>
                  <a:lnTo>
                    <a:pt x="2868" y="1918"/>
                  </a:lnTo>
                  <a:lnTo>
                    <a:pt x="3527" y="1918"/>
                  </a:lnTo>
                  <a:lnTo>
                    <a:pt x="4224" y="1899"/>
                  </a:lnTo>
                  <a:lnTo>
                    <a:pt x="4224" y="1899"/>
                  </a:lnTo>
                  <a:lnTo>
                    <a:pt x="5251" y="1821"/>
                  </a:lnTo>
                  <a:lnTo>
                    <a:pt x="6220" y="1705"/>
                  </a:lnTo>
                  <a:lnTo>
                    <a:pt x="7169" y="1550"/>
                  </a:lnTo>
                  <a:lnTo>
                    <a:pt x="8060" y="1376"/>
                  </a:lnTo>
                  <a:lnTo>
                    <a:pt x="8060" y="1376"/>
                  </a:lnTo>
                  <a:lnTo>
                    <a:pt x="7344" y="1279"/>
                  </a:lnTo>
                  <a:lnTo>
                    <a:pt x="6666" y="1182"/>
                  </a:lnTo>
                  <a:lnTo>
                    <a:pt x="5987" y="1047"/>
                  </a:lnTo>
                  <a:lnTo>
                    <a:pt x="5329" y="872"/>
                  </a:lnTo>
                  <a:lnTo>
                    <a:pt x="4689" y="698"/>
                  </a:lnTo>
                  <a:lnTo>
                    <a:pt x="4069" y="485"/>
                  </a:lnTo>
                  <a:lnTo>
                    <a:pt x="3508" y="252"/>
                  </a:lnTo>
                  <a:lnTo>
                    <a:pt x="29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6"/>
            <p:cNvSpPr/>
            <p:nvPr/>
          </p:nvSpPr>
          <p:spPr>
            <a:xfrm>
              <a:off x="9616125" y="4467175"/>
              <a:ext cx="192800" cy="90125"/>
            </a:xfrm>
            <a:custGeom>
              <a:avLst/>
              <a:gdLst/>
              <a:ahLst/>
              <a:cxnLst/>
              <a:rect l="l" t="t" r="r" b="b"/>
              <a:pathLst>
                <a:path w="7712" h="3605" fill="none" extrusionOk="0">
                  <a:moveTo>
                    <a:pt x="4379" y="0"/>
                  </a:moveTo>
                  <a:lnTo>
                    <a:pt x="4379" y="0"/>
                  </a:lnTo>
                  <a:lnTo>
                    <a:pt x="3856" y="117"/>
                  </a:lnTo>
                  <a:lnTo>
                    <a:pt x="3352" y="214"/>
                  </a:lnTo>
                  <a:lnTo>
                    <a:pt x="2810" y="310"/>
                  </a:lnTo>
                  <a:lnTo>
                    <a:pt x="2268" y="407"/>
                  </a:lnTo>
                  <a:lnTo>
                    <a:pt x="1725" y="465"/>
                  </a:lnTo>
                  <a:lnTo>
                    <a:pt x="1163" y="524"/>
                  </a:lnTo>
                  <a:lnTo>
                    <a:pt x="582" y="582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524" y="1066"/>
                  </a:lnTo>
                  <a:lnTo>
                    <a:pt x="1066" y="1512"/>
                  </a:lnTo>
                  <a:lnTo>
                    <a:pt x="1667" y="1918"/>
                  </a:lnTo>
                  <a:lnTo>
                    <a:pt x="2268" y="2306"/>
                  </a:lnTo>
                  <a:lnTo>
                    <a:pt x="2926" y="2674"/>
                  </a:lnTo>
                  <a:lnTo>
                    <a:pt x="3624" y="3023"/>
                  </a:lnTo>
                  <a:lnTo>
                    <a:pt x="4341" y="3333"/>
                  </a:lnTo>
                  <a:lnTo>
                    <a:pt x="5096" y="3604"/>
                  </a:lnTo>
                  <a:lnTo>
                    <a:pt x="5096" y="3604"/>
                  </a:lnTo>
                  <a:lnTo>
                    <a:pt x="5774" y="3565"/>
                  </a:lnTo>
                  <a:lnTo>
                    <a:pt x="6433" y="3488"/>
                  </a:lnTo>
                  <a:lnTo>
                    <a:pt x="7072" y="3391"/>
                  </a:lnTo>
                  <a:lnTo>
                    <a:pt x="7712" y="3294"/>
                  </a:lnTo>
                  <a:lnTo>
                    <a:pt x="7712" y="3294"/>
                  </a:lnTo>
                  <a:lnTo>
                    <a:pt x="7247" y="2907"/>
                  </a:lnTo>
                  <a:lnTo>
                    <a:pt x="6782" y="2500"/>
                  </a:lnTo>
                  <a:lnTo>
                    <a:pt x="6355" y="2093"/>
                  </a:lnTo>
                  <a:lnTo>
                    <a:pt x="5929" y="1686"/>
                  </a:lnTo>
                  <a:lnTo>
                    <a:pt x="5522" y="1279"/>
                  </a:lnTo>
                  <a:lnTo>
                    <a:pt x="5116" y="853"/>
                  </a:lnTo>
                  <a:lnTo>
                    <a:pt x="4747" y="427"/>
                  </a:lnTo>
                  <a:lnTo>
                    <a:pt x="43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6"/>
            <p:cNvSpPr/>
            <p:nvPr/>
          </p:nvSpPr>
          <p:spPr>
            <a:xfrm>
              <a:off x="9733825" y="4444400"/>
              <a:ext cx="157925" cy="103200"/>
            </a:xfrm>
            <a:custGeom>
              <a:avLst/>
              <a:gdLst/>
              <a:ahLst/>
              <a:cxnLst/>
              <a:rect l="l" t="t" r="r" b="b"/>
              <a:pathLst>
                <a:path w="6317" h="4128" fill="none" extrusionOk="0">
                  <a:moveTo>
                    <a:pt x="2558" y="1"/>
                  </a:moveTo>
                  <a:lnTo>
                    <a:pt x="2558" y="1"/>
                  </a:lnTo>
                  <a:lnTo>
                    <a:pt x="1957" y="233"/>
                  </a:lnTo>
                  <a:lnTo>
                    <a:pt x="1318" y="446"/>
                  </a:lnTo>
                  <a:lnTo>
                    <a:pt x="679" y="640"/>
                  </a:lnTo>
                  <a:lnTo>
                    <a:pt x="1" y="834"/>
                  </a:lnTo>
                  <a:lnTo>
                    <a:pt x="1" y="834"/>
                  </a:lnTo>
                  <a:lnTo>
                    <a:pt x="388" y="1260"/>
                  </a:lnTo>
                  <a:lnTo>
                    <a:pt x="776" y="1686"/>
                  </a:lnTo>
                  <a:lnTo>
                    <a:pt x="1182" y="2113"/>
                  </a:lnTo>
                  <a:lnTo>
                    <a:pt x="1589" y="2519"/>
                  </a:lnTo>
                  <a:lnTo>
                    <a:pt x="2016" y="2946"/>
                  </a:lnTo>
                  <a:lnTo>
                    <a:pt x="2481" y="3333"/>
                  </a:lnTo>
                  <a:lnTo>
                    <a:pt x="2926" y="3740"/>
                  </a:lnTo>
                  <a:lnTo>
                    <a:pt x="3411" y="4128"/>
                  </a:lnTo>
                  <a:lnTo>
                    <a:pt x="3411" y="4128"/>
                  </a:lnTo>
                  <a:lnTo>
                    <a:pt x="4166" y="3973"/>
                  </a:lnTo>
                  <a:lnTo>
                    <a:pt x="4922" y="3779"/>
                  </a:lnTo>
                  <a:lnTo>
                    <a:pt x="5619" y="3566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5774" y="3023"/>
                  </a:lnTo>
                  <a:lnTo>
                    <a:pt x="5251" y="2674"/>
                  </a:lnTo>
                  <a:lnTo>
                    <a:pt x="4747" y="2287"/>
                  </a:lnTo>
                  <a:lnTo>
                    <a:pt x="4263" y="1880"/>
                  </a:lnTo>
                  <a:lnTo>
                    <a:pt x="3798" y="1454"/>
                  </a:lnTo>
                  <a:lnTo>
                    <a:pt x="3352" y="989"/>
                  </a:lnTo>
                  <a:lnTo>
                    <a:pt x="2946" y="505"/>
                  </a:lnTo>
                  <a:lnTo>
                    <a:pt x="255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6"/>
            <p:cNvSpPr/>
            <p:nvPr/>
          </p:nvSpPr>
          <p:spPr>
            <a:xfrm>
              <a:off x="9542025" y="4365950"/>
              <a:ext cx="177775" cy="109000"/>
            </a:xfrm>
            <a:custGeom>
              <a:avLst/>
              <a:gdLst/>
              <a:ahLst/>
              <a:cxnLst/>
              <a:rect l="l" t="t" r="r" b="b"/>
              <a:pathLst>
                <a:path w="7111" h="4360" fill="none" extrusionOk="0">
                  <a:moveTo>
                    <a:pt x="4437" y="0"/>
                  </a:moveTo>
                  <a:lnTo>
                    <a:pt x="4437" y="0"/>
                  </a:lnTo>
                  <a:lnTo>
                    <a:pt x="3972" y="155"/>
                  </a:lnTo>
                  <a:lnTo>
                    <a:pt x="3488" y="291"/>
                  </a:lnTo>
                  <a:lnTo>
                    <a:pt x="2965" y="426"/>
                  </a:lnTo>
                  <a:lnTo>
                    <a:pt x="2422" y="562"/>
                  </a:lnTo>
                  <a:lnTo>
                    <a:pt x="1860" y="659"/>
                  </a:lnTo>
                  <a:lnTo>
                    <a:pt x="1260" y="756"/>
                  </a:lnTo>
                  <a:lnTo>
                    <a:pt x="640" y="814"/>
                  </a:lnTo>
                  <a:lnTo>
                    <a:pt x="1" y="872"/>
                  </a:lnTo>
                  <a:lnTo>
                    <a:pt x="1" y="872"/>
                  </a:lnTo>
                  <a:lnTo>
                    <a:pt x="272" y="1337"/>
                  </a:lnTo>
                  <a:lnTo>
                    <a:pt x="543" y="1783"/>
                  </a:lnTo>
                  <a:lnTo>
                    <a:pt x="853" y="2228"/>
                  </a:lnTo>
                  <a:lnTo>
                    <a:pt x="1163" y="2674"/>
                  </a:lnTo>
                  <a:lnTo>
                    <a:pt x="1512" y="3100"/>
                  </a:lnTo>
                  <a:lnTo>
                    <a:pt x="1860" y="3526"/>
                  </a:lnTo>
                  <a:lnTo>
                    <a:pt x="2248" y="3953"/>
                  </a:lnTo>
                  <a:lnTo>
                    <a:pt x="2635" y="4359"/>
                  </a:lnTo>
                  <a:lnTo>
                    <a:pt x="2635" y="4359"/>
                  </a:lnTo>
                  <a:lnTo>
                    <a:pt x="3236" y="4321"/>
                  </a:lnTo>
                  <a:lnTo>
                    <a:pt x="3817" y="4282"/>
                  </a:lnTo>
                  <a:lnTo>
                    <a:pt x="4398" y="4224"/>
                  </a:lnTo>
                  <a:lnTo>
                    <a:pt x="4960" y="4166"/>
                  </a:lnTo>
                  <a:lnTo>
                    <a:pt x="5522" y="4088"/>
                  </a:lnTo>
                  <a:lnTo>
                    <a:pt x="6065" y="3991"/>
                  </a:lnTo>
                  <a:lnTo>
                    <a:pt x="6588" y="3894"/>
                  </a:lnTo>
                  <a:lnTo>
                    <a:pt x="7111" y="3778"/>
                  </a:lnTo>
                  <a:lnTo>
                    <a:pt x="7111" y="3778"/>
                  </a:lnTo>
                  <a:lnTo>
                    <a:pt x="6723" y="3294"/>
                  </a:lnTo>
                  <a:lnTo>
                    <a:pt x="6336" y="2809"/>
                  </a:lnTo>
                  <a:lnTo>
                    <a:pt x="5987" y="2325"/>
                  </a:lnTo>
                  <a:lnTo>
                    <a:pt x="5638" y="1841"/>
                  </a:lnTo>
                  <a:lnTo>
                    <a:pt x="4999" y="911"/>
                  </a:lnTo>
                  <a:lnTo>
                    <a:pt x="44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6"/>
            <p:cNvSpPr/>
            <p:nvPr/>
          </p:nvSpPr>
          <p:spPr>
            <a:xfrm>
              <a:off x="9660200" y="4346575"/>
              <a:ext cx="133225" cy="111900"/>
            </a:xfrm>
            <a:custGeom>
              <a:avLst/>
              <a:gdLst/>
              <a:ahLst/>
              <a:cxnLst/>
              <a:rect l="l" t="t" r="r" b="b"/>
              <a:pathLst>
                <a:path w="5329" h="4476" fill="none" extrusionOk="0">
                  <a:moveTo>
                    <a:pt x="1415" y="0"/>
                  </a:moveTo>
                  <a:lnTo>
                    <a:pt x="1415" y="0"/>
                  </a:lnTo>
                  <a:lnTo>
                    <a:pt x="1086" y="175"/>
                  </a:lnTo>
                  <a:lnTo>
                    <a:pt x="756" y="330"/>
                  </a:lnTo>
                  <a:lnTo>
                    <a:pt x="388" y="504"/>
                  </a:lnTo>
                  <a:lnTo>
                    <a:pt x="1" y="659"/>
                  </a:lnTo>
                  <a:lnTo>
                    <a:pt x="1" y="659"/>
                  </a:lnTo>
                  <a:lnTo>
                    <a:pt x="582" y="1570"/>
                  </a:lnTo>
                  <a:lnTo>
                    <a:pt x="1221" y="2519"/>
                  </a:lnTo>
                  <a:lnTo>
                    <a:pt x="1570" y="3003"/>
                  </a:lnTo>
                  <a:lnTo>
                    <a:pt x="1938" y="3488"/>
                  </a:lnTo>
                  <a:lnTo>
                    <a:pt x="2326" y="3991"/>
                  </a:lnTo>
                  <a:lnTo>
                    <a:pt x="2713" y="4476"/>
                  </a:lnTo>
                  <a:lnTo>
                    <a:pt x="2713" y="4476"/>
                  </a:lnTo>
                  <a:lnTo>
                    <a:pt x="3411" y="4282"/>
                  </a:lnTo>
                  <a:lnTo>
                    <a:pt x="4069" y="4088"/>
                  </a:lnTo>
                  <a:lnTo>
                    <a:pt x="4709" y="3875"/>
                  </a:lnTo>
                  <a:lnTo>
                    <a:pt x="5329" y="3662"/>
                  </a:lnTo>
                  <a:lnTo>
                    <a:pt x="5329" y="3662"/>
                  </a:lnTo>
                  <a:lnTo>
                    <a:pt x="5038" y="3216"/>
                  </a:lnTo>
                  <a:lnTo>
                    <a:pt x="4786" y="2751"/>
                  </a:lnTo>
                  <a:lnTo>
                    <a:pt x="4573" y="2267"/>
                  </a:lnTo>
                  <a:lnTo>
                    <a:pt x="4379" y="1783"/>
                  </a:lnTo>
                  <a:lnTo>
                    <a:pt x="4379" y="1783"/>
                  </a:lnTo>
                  <a:lnTo>
                    <a:pt x="4263" y="1434"/>
                  </a:lnTo>
                  <a:lnTo>
                    <a:pt x="4147" y="1085"/>
                  </a:lnTo>
                  <a:lnTo>
                    <a:pt x="4050" y="717"/>
                  </a:lnTo>
                  <a:lnTo>
                    <a:pt x="3972" y="368"/>
                  </a:lnTo>
                  <a:lnTo>
                    <a:pt x="3972" y="368"/>
                  </a:lnTo>
                  <a:lnTo>
                    <a:pt x="2694" y="194"/>
                  </a:lnTo>
                  <a:lnTo>
                    <a:pt x="14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6"/>
            <p:cNvSpPr/>
            <p:nvPr/>
          </p:nvSpPr>
          <p:spPr>
            <a:xfrm>
              <a:off x="9646150" y="4338325"/>
              <a:ext cx="36375" cy="17475"/>
            </a:xfrm>
            <a:custGeom>
              <a:avLst/>
              <a:gdLst/>
              <a:ahLst/>
              <a:cxnLst/>
              <a:rect l="l" t="t" r="r" b="b"/>
              <a:pathLst>
                <a:path w="1455" h="69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8" y="698"/>
                  </a:lnTo>
                  <a:lnTo>
                    <a:pt x="408" y="698"/>
                  </a:lnTo>
                  <a:lnTo>
                    <a:pt x="950" y="485"/>
                  </a:lnTo>
                  <a:lnTo>
                    <a:pt x="1454" y="253"/>
                  </a:lnTo>
                  <a:lnTo>
                    <a:pt x="1454" y="253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6"/>
            <p:cNvSpPr/>
            <p:nvPr/>
          </p:nvSpPr>
          <p:spPr>
            <a:xfrm>
              <a:off x="9511025" y="4315075"/>
              <a:ext cx="137575" cy="64950"/>
            </a:xfrm>
            <a:custGeom>
              <a:avLst/>
              <a:gdLst/>
              <a:ahLst/>
              <a:cxnLst/>
              <a:rect l="l" t="t" r="r" b="b"/>
              <a:pathLst>
                <a:path w="5503" h="2598" fill="none" extrusionOk="0">
                  <a:moveTo>
                    <a:pt x="1473" y="1"/>
                  </a:moveTo>
                  <a:lnTo>
                    <a:pt x="1473" y="1"/>
                  </a:lnTo>
                  <a:lnTo>
                    <a:pt x="1144" y="78"/>
                  </a:lnTo>
                  <a:lnTo>
                    <a:pt x="776" y="156"/>
                  </a:lnTo>
                  <a:lnTo>
                    <a:pt x="407" y="214"/>
                  </a:lnTo>
                  <a:lnTo>
                    <a:pt x="1" y="253"/>
                  </a:lnTo>
                  <a:lnTo>
                    <a:pt x="1" y="253"/>
                  </a:lnTo>
                  <a:lnTo>
                    <a:pt x="233" y="834"/>
                  </a:lnTo>
                  <a:lnTo>
                    <a:pt x="485" y="1415"/>
                  </a:lnTo>
                  <a:lnTo>
                    <a:pt x="756" y="2016"/>
                  </a:lnTo>
                  <a:lnTo>
                    <a:pt x="1066" y="2597"/>
                  </a:lnTo>
                  <a:lnTo>
                    <a:pt x="1066" y="2597"/>
                  </a:lnTo>
                  <a:lnTo>
                    <a:pt x="1725" y="2558"/>
                  </a:lnTo>
                  <a:lnTo>
                    <a:pt x="2345" y="2481"/>
                  </a:lnTo>
                  <a:lnTo>
                    <a:pt x="2926" y="2403"/>
                  </a:lnTo>
                  <a:lnTo>
                    <a:pt x="3507" y="2287"/>
                  </a:lnTo>
                  <a:lnTo>
                    <a:pt x="4050" y="2171"/>
                  </a:lnTo>
                  <a:lnTo>
                    <a:pt x="4554" y="2055"/>
                  </a:lnTo>
                  <a:lnTo>
                    <a:pt x="5038" y="1900"/>
                  </a:lnTo>
                  <a:lnTo>
                    <a:pt x="5503" y="1745"/>
                  </a:lnTo>
                  <a:lnTo>
                    <a:pt x="5503" y="1745"/>
                  </a:lnTo>
                  <a:lnTo>
                    <a:pt x="4999" y="853"/>
                  </a:lnTo>
                  <a:lnTo>
                    <a:pt x="4999" y="853"/>
                  </a:lnTo>
                  <a:lnTo>
                    <a:pt x="4089" y="679"/>
                  </a:lnTo>
                  <a:lnTo>
                    <a:pt x="3217" y="466"/>
                  </a:lnTo>
                  <a:lnTo>
                    <a:pt x="2325" y="253"/>
                  </a:lnTo>
                  <a:lnTo>
                    <a:pt x="14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6"/>
            <p:cNvSpPr/>
            <p:nvPr/>
          </p:nvSpPr>
          <p:spPr>
            <a:xfrm>
              <a:off x="9503275" y="4298625"/>
              <a:ext cx="30550" cy="15025"/>
            </a:xfrm>
            <a:custGeom>
              <a:avLst/>
              <a:gdLst/>
              <a:ahLst/>
              <a:cxnLst/>
              <a:rect l="l" t="t" r="r" b="b"/>
              <a:pathLst>
                <a:path w="1222" h="60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4" y="601"/>
                  </a:ln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6"/>
            <p:cNvSpPr/>
            <p:nvPr/>
          </p:nvSpPr>
          <p:spPr>
            <a:xfrm>
              <a:off x="9476650" y="4182850"/>
              <a:ext cx="796275" cy="416575"/>
            </a:xfrm>
            <a:custGeom>
              <a:avLst/>
              <a:gdLst/>
              <a:ahLst/>
              <a:cxnLst/>
              <a:rect l="l" t="t" r="r" b="b"/>
              <a:pathLst>
                <a:path w="31851" h="16663" extrusionOk="0">
                  <a:moveTo>
                    <a:pt x="21040" y="4728"/>
                  </a:moveTo>
                  <a:lnTo>
                    <a:pt x="21312" y="5116"/>
                  </a:lnTo>
                  <a:lnTo>
                    <a:pt x="21621" y="5561"/>
                  </a:lnTo>
                  <a:lnTo>
                    <a:pt x="22009" y="6065"/>
                  </a:lnTo>
                  <a:lnTo>
                    <a:pt x="22416" y="6569"/>
                  </a:lnTo>
                  <a:lnTo>
                    <a:pt x="22900" y="7111"/>
                  </a:lnTo>
                  <a:lnTo>
                    <a:pt x="23404" y="7654"/>
                  </a:lnTo>
                  <a:lnTo>
                    <a:pt x="23966" y="8196"/>
                  </a:lnTo>
                  <a:lnTo>
                    <a:pt x="24586" y="8719"/>
                  </a:lnTo>
                  <a:lnTo>
                    <a:pt x="24179" y="9126"/>
                  </a:lnTo>
                  <a:lnTo>
                    <a:pt x="23733" y="9533"/>
                  </a:lnTo>
                  <a:lnTo>
                    <a:pt x="23288" y="9959"/>
                  </a:lnTo>
                  <a:lnTo>
                    <a:pt x="22803" y="10366"/>
                  </a:lnTo>
                  <a:lnTo>
                    <a:pt x="22280" y="10773"/>
                  </a:lnTo>
                  <a:lnTo>
                    <a:pt x="21738" y="11180"/>
                  </a:lnTo>
                  <a:lnTo>
                    <a:pt x="21176" y="11567"/>
                  </a:lnTo>
                  <a:lnTo>
                    <a:pt x="20575" y="11935"/>
                  </a:lnTo>
                  <a:lnTo>
                    <a:pt x="19955" y="11587"/>
                  </a:lnTo>
                  <a:lnTo>
                    <a:pt x="19355" y="11218"/>
                  </a:lnTo>
                  <a:lnTo>
                    <a:pt x="18793" y="10831"/>
                  </a:lnTo>
                  <a:lnTo>
                    <a:pt x="18231" y="10424"/>
                  </a:lnTo>
                  <a:lnTo>
                    <a:pt x="17708" y="10017"/>
                  </a:lnTo>
                  <a:lnTo>
                    <a:pt x="17224" y="9610"/>
                  </a:lnTo>
                  <a:lnTo>
                    <a:pt x="16739" y="9184"/>
                  </a:lnTo>
                  <a:lnTo>
                    <a:pt x="16294" y="8758"/>
                  </a:lnTo>
                  <a:lnTo>
                    <a:pt x="17088" y="8235"/>
                  </a:lnTo>
                  <a:lnTo>
                    <a:pt x="17824" y="7712"/>
                  </a:lnTo>
                  <a:lnTo>
                    <a:pt x="18502" y="7189"/>
                  </a:lnTo>
                  <a:lnTo>
                    <a:pt x="19122" y="6666"/>
                  </a:lnTo>
                  <a:lnTo>
                    <a:pt x="19684" y="6142"/>
                  </a:lnTo>
                  <a:lnTo>
                    <a:pt x="20188" y="5639"/>
                  </a:lnTo>
                  <a:lnTo>
                    <a:pt x="20633" y="5174"/>
                  </a:lnTo>
                  <a:lnTo>
                    <a:pt x="21040" y="4728"/>
                  </a:lnTo>
                  <a:close/>
                  <a:moveTo>
                    <a:pt x="16022" y="8913"/>
                  </a:moveTo>
                  <a:lnTo>
                    <a:pt x="16449" y="9339"/>
                  </a:lnTo>
                  <a:lnTo>
                    <a:pt x="16933" y="9765"/>
                  </a:lnTo>
                  <a:lnTo>
                    <a:pt x="17417" y="10192"/>
                  </a:lnTo>
                  <a:lnTo>
                    <a:pt x="17940" y="10598"/>
                  </a:lnTo>
                  <a:lnTo>
                    <a:pt x="18483" y="11005"/>
                  </a:lnTo>
                  <a:lnTo>
                    <a:pt x="19045" y="11393"/>
                  </a:lnTo>
                  <a:lnTo>
                    <a:pt x="19645" y="11780"/>
                  </a:lnTo>
                  <a:lnTo>
                    <a:pt x="20265" y="12129"/>
                  </a:lnTo>
                  <a:lnTo>
                    <a:pt x="19568" y="12517"/>
                  </a:lnTo>
                  <a:lnTo>
                    <a:pt x="18832" y="12885"/>
                  </a:lnTo>
                  <a:lnTo>
                    <a:pt x="18076" y="13233"/>
                  </a:lnTo>
                  <a:lnTo>
                    <a:pt x="17262" y="13563"/>
                  </a:lnTo>
                  <a:lnTo>
                    <a:pt x="16429" y="13873"/>
                  </a:lnTo>
                  <a:lnTo>
                    <a:pt x="15557" y="14144"/>
                  </a:lnTo>
                  <a:lnTo>
                    <a:pt x="14647" y="14376"/>
                  </a:lnTo>
                  <a:lnTo>
                    <a:pt x="13698" y="14590"/>
                  </a:lnTo>
                  <a:lnTo>
                    <a:pt x="13213" y="14202"/>
                  </a:lnTo>
                  <a:lnTo>
                    <a:pt x="12768" y="13795"/>
                  </a:lnTo>
                  <a:lnTo>
                    <a:pt x="12303" y="13408"/>
                  </a:lnTo>
                  <a:lnTo>
                    <a:pt x="11876" y="12981"/>
                  </a:lnTo>
                  <a:lnTo>
                    <a:pt x="11469" y="12575"/>
                  </a:lnTo>
                  <a:lnTo>
                    <a:pt x="11063" y="12148"/>
                  </a:lnTo>
                  <a:lnTo>
                    <a:pt x="10675" y="11722"/>
                  </a:lnTo>
                  <a:lnTo>
                    <a:pt x="10288" y="11296"/>
                  </a:lnTo>
                  <a:lnTo>
                    <a:pt x="11121" y="11063"/>
                  </a:lnTo>
                  <a:lnTo>
                    <a:pt x="11915" y="10812"/>
                  </a:lnTo>
                  <a:lnTo>
                    <a:pt x="12671" y="10540"/>
                  </a:lnTo>
                  <a:lnTo>
                    <a:pt x="13388" y="10250"/>
                  </a:lnTo>
                  <a:lnTo>
                    <a:pt x="14104" y="9940"/>
                  </a:lnTo>
                  <a:lnTo>
                    <a:pt x="14763" y="9610"/>
                  </a:lnTo>
                  <a:lnTo>
                    <a:pt x="15402" y="9281"/>
                  </a:lnTo>
                  <a:lnTo>
                    <a:pt x="16022" y="8913"/>
                  </a:lnTo>
                  <a:close/>
                  <a:moveTo>
                    <a:pt x="29720" y="1"/>
                  </a:moveTo>
                  <a:lnTo>
                    <a:pt x="29623" y="330"/>
                  </a:lnTo>
                  <a:lnTo>
                    <a:pt x="29507" y="698"/>
                  </a:lnTo>
                  <a:lnTo>
                    <a:pt x="29332" y="1183"/>
                  </a:lnTo>
                  <a:lnTo>
                    <a:pt x="29100" y="1783"/>
                  </a:lnTo>
                  <a:lnTo>
                    <a:pt x="28790" y="2461"/>
                  </a:lnTo>
                  <a:lnTo>
                    <a:pt x="28422" y="3217"/>
                  </a:lnTo>
                  <a:lnTo>
                    <a:pt x="27996" y="4050"/>
                  </a:lnTo>
                  <a:lnTo>
                    <a:pt x="27763" y="3837"/>
                  </a:lnTo>
                  <a:lnTo>
                    <a:pt x="27569" y="3624"/>
                  </a:lnTo>
                  <a:lnTo>
                    <a:pt x="27395" y="3411"/>
                  </a:lnTo>
                  <a:lnTo>
                    <a:pt x="27240" y="3198"/>
                  </a:lnTo>
                  <a:lnTo>
                    <a:pt x="27104" y="3004"/>
                  </a:lnTo>
                  <a:lnTo>
                    <a:pt x="26988" y="2810"/>
                  </a:lnTo>
                  <a:lnTo>
                    <a:pt x="26814" y="2442"/>
                  </a:lnTo>
                  <a:lnTo>
                    <a:pt x="26697" y="2132"/>
                  </a:lnTo>
                  <a:lnTo>
                    <a:pt x="26620" y="1900"/>
                  </a:lnTo>
                  <a:lnTo>
                    <a:pt x="26581" y="1686"/>
                  </a:lnTo>
                  <a:lnTo>
                    <a:pt x="26271" y="1706"/>
                  </a:lnTo>
                  <a:lnTo>
                    <a:pt x="26310" y="1958"/>
                  </a:lnTo>
                  <a:lnTo>
                    <a:pt x="26388" y="2229"/>
                  </a:lnTo>
                  <a:lnTo>
                    <a:pt x="26523" y="2558"/>
                  </a:lnTo>
                  <a:lnTo>
                    <a:pt x="26601" y="2752"/>
                  </a:lnTo>
                  <a:lnTo>
                    <a:pt x="26717" y="2965"/>
                  </a:lnTo>
                  <a:lnTo>
                    <a:pt x="26852" y="3178"/>
                  </a:lnTo>
                  <a:lnTo>
                    <a:pt x="26988" y="3391"/>
                  </a:lnTo>
                  <a:lnTo>
                    <a:pt x="27162" y="3624"/>
                  </a:lnTo>
                  <a:lnTo>
                    <a:pt x="27356" y="3856"/>
                  </a:lnTo>
                  <a:lnTo>
                    <a:pt x="27589" y="4108"/>
                  </a:lnTo>
                  <a:lnTo>
                    <a:pt x="27821" y="4341"/>
                  </a:lnTo>
                  <a:lnTo>
                    <a:pt x="27550" y="4825"/>
                  </a:lnTo>
                  <a:lnTo>
                    <a:pt x="27221" y="5329"/>
                  </a:lnTo>
                  <a:lnTo>
                    <a:pt x="26891" y="5852"/>
                  </a:lnTo>
                  <a:lnTo>
                    <a:pt x="26523" y="6375"/>
                  </a:lnTo>
                  <a:lnTo>
                    <a:pt x="26136" y="6898"/>
                  </a:lnTo>
                  <a:lnTo>
                    <a:pt x="25709" y="7421"/>
                  </a:lnTo>
                  <a:lnTo>
                    <a:pt x="25264" y="7964"/>
                  </a:lnTo>
                  <a:lnTo>
                    <a:pt x="24799" y="8487"/>
                  </a:lnTo>
                  <a:lnTo>
                    <a:pt x="24489" y="8215"/>
                  </a:lnTo>
                  <a:lnTo>
                    <a:pt x="24179" y="7964"/>
                  </a:lnTo>
                  <a:lnTo>
                    <a:pt x="23617" y="7402"/>
                  </a:lnTo>
                  <a:lnTo>
                    <a:pt x="23094" y="6859"/>
                  </a:lnTo>
                  <a:lnTo>
                    <a:pt x="22629" y="6317"/>
                  </a:lnTo>
                  <a:lnTo>
                    <a:pt x="22203" y="5794"/>
                  </a:lnTo>
                  <a:lnTo>
                    <a:pt x="21835" y="5309"/>
                  </a:lnTo>
                  <a:lnTo>
                    <a:pt x="21505" y="4864"/>
                  </a:lnTo>
                  <a:lnTo>
                    <a:pt x="21253" y="4476"/>
                  </a:lnTo>
                  <a:lnTo>
                    <a:pt x="21738" y="3856"/>
                  </a:lnTo>
                  <a:lnTo>
                    <a:pt x="22086" y="3391"/>
                  </a:lnTo>
                  <a:lnTo>
                    <a:pt x="22300" y="3081"/>
                  </a:lnTo>
                  <a:lnTo>
                    <a:pt x="22377" y="2946"/>
                  </a:lnTo>
                  <a:lnTo>
                    <a:pt x="22086" y="2791"/>
                  </a:lnTo>
                  <a:lnTo>
                    <a:pt x="21835" y="3198"/>
                  </a:lnTo>
                  <a:lnTo>
                    <a:pt x="21505" y="3624"/>
                  </a:lnTo>
                  <a:lnTo>
                    <a:pt x="21079" y="4186"/>
                  </a:lnTo>
                  <a:lnTo>
                    <a:pt x="20866" y="3837"/>
                  </a:lnTo>
                  <a:lnTo>
                    <a:pt x="20769" y="3682"/>
                  </a:lnTo>
                  <a:lnTo>
                    <a:pt x="20498" y="3837"/>
                  </a:lnTo>
                  <a:lnTo>
                    <a:pt x="20595" y="4011"/>
                  </a:lnTo>
                  <a:lnTo>
                    <a:pt x="20866" y="4438"/>
                  </a:lnTo>
                  <a:lnTo>
                    <a:pt x="20459" y="4883"/>
                  </a:lnTo>
                  <a:lnTo>
                    <a:pt x="20013" y="5367"/>
                  </a:lnTo>
                  <a:lnTo>
                    <a:pt x="19510" y="5871"/>
                  </a:lnTo>
                  <a:lnTo>
                    <a:pt x="18928" y="6394"/>
                  </a:lnTo>
                  <a:lnTo>
                    <a:pt x="18309" y="6937"/>
                  </a:lnTo>
                  <a:lnTo>
                    <a:pt x="17611" y="7460"/>
                  </a:lnTo>
                  <a:lnTo>
                    <a:pt x="16875" y="8002"/>
                  </a:lnTo>
                  <a:lnTo>
                    <a:pt x="16061" y="8525"/>
                  </a:lnTo>
                  <a:lnTo>
                    <a:pt x="15635" y="8060"/>
                  </a:lnTo>
                  <a:lnTo>
                    <a:pt x="15228" y="7615"/>
                  </a:lnTo>
                  <a:lnTo>
                    <a:pt x="14841" y="7169"/>
                  </a:lnTo>
                  <a:lnTo>
                    <a:pt x="14492" y="6743"/>
                  </a:lnTo>
                  <a:lnTo>
                    <a:pt x="14162" y="6336"/>
                  </a:lnTo>
                  <a:lnTo>
                    <a:pt x="13872" y="5929"/>
                  </a:lnTo>
                  <a:lnTo>
                    <a:pt x="13368" y="5212"/>
                  </a:lnTo>
                  <a:lnTo>
                    <a:pt x="12961" y="4593"/>
                  </a:lnTo>
                  <a:lnTo>
                    <a:pt x="12671" y="4128"/>
                  </a:lnTo>
                  <a:lnTo>
                    <a:pt x="12438" y="3701"/>
                  </a:lnTo>
                  <a:lnTo>
                    <a:pt x="12148" y="3837"/>
                  </a:lnTo>
                  <a:lnTo>
                    <a:pt x="12399" y="4263"/>
                  </a:lnTo>
                  <a:lnTo>
                    <a:pt x="12671" y="4748"/>
                  </a:lnTo>
                  <a:lnTo>
                    <a:pt x="13078" y="5367"/>
                  </a:lnTo>
                  <a:lnTo>
                    <a:pt x="13581" y="6084"/>
                  </a:lnTo>
                  <a:lnTo>
                    <a:pt x="13872" y="6491"/>
                  </a:lnTo>
                  <a:lnTo>
                    <a:pt x="14201" y="6898"/>
                  </a:lnTo>
                  <a:lnTo>
                    <a:pt x="14550" y="7344"/>
                  </a:lnTo>
                  <a:lnTo>
                    <a:pt x="14937" y="7789"/>
                  </a:lnTo>
                  <a:lnTo>
                    <a:pt x="15344" y="8235"/>
                  </a:lnTo>
                  <a:lnTo>
                    <a:pt x="15790" y="8700"/>
                  </a:lnTo>
                  <a:lnTo>
                    <a:pt x="15170" y="9049"/>
                  </a:lnTo>
                  <a:lnTo>
                    <a:pt x="14531" y="9378"/>
                  </a:lnTo>
                  <a:lnTo>
                    <a:pt x="13872" y="9688"/>
                  </a:lnTo>
                  <a:lnTo>
                    <a:pt x="13174" y="9998"/>
                  </a:lnTo>
                  <a:lnTo>
                    <a:pt x="12438" y="10288"/>
                  </a:lnTo>
                  <a:lnTo>
                    <a:pt x="11683" y="10560"/>
                  </a:lnTo>
                  <a:lnTo>
                    <a:pt x="10888" y="10792"/>
                  </a:lnTo>
                  <a:lnTo>
                    <a:pt x="10055" y="11025"/>
                  </a:lnTo>
                  <a:lnTo>
                    <a:pt x="9668" y="10540"/>
                  </a:lnTo>
                  <a:lnTo>
                    <a:pt x="9280" y="10037"/>
                  </a:lnTo>
                  <a:lnTo>
                    <a:pt x="8912" y="9552"/>
                  </a:lnTo>
                  <a:lnTo>
                    <a:pt x="8563" y="9068"/>
                  </a:lnTo>
                  <a:lnTo>
                    <a:pt x="7924" y="8119"/>
                  </a:lnTo>
                  <a:lnTo>
                    <a:pt x="7343" y="7208"/>
                  </a:lnTo>
                  <a:lnTo>
                    <a:pt x="7885" y="6976"/>
                  </a:lnTo>
                  <a:lnTo>
                    <a:pt x="8389" y="6743"/>
                  </a:lnTo>
                  <a:lnTo>
                    <a:pt x="8854" y="6491"/>
                  </a:lnTo>
                  <a:lnTo>
                    <a:pt x="9280" y="6259"/>
                  </a:lnTo>
                  <a:lnTo>
                    <a:pt x="9648" y="6007"/>
                  </a:lnTo>
                  <a:lnTo>
                    <a:pt x="9997" y="5774"/>
                  </a:lnTo>
                  <a:lnTo>
                    <a:pt x="10307" y="5542"/>
                  </a:lnTo>
                  <a:lnTo>
                    <a:pt x="10578" y="5309"/>
                  </a:lnTo>
                  <a:lnTo>
                    <a:pt x="10811" y="5096"/>
                  </a:lnTo>
                  <a:lnTo>
                    <a:pt x="11024" y="4902"/>
                  </a:lnTo>
                  <a:lnTo>
                    <a:pt x="11334" y="4573"/>
                  </a:lnTo>
                  <a:lnTo>
                    <a:pt x="11508" y="4360"/>
                  </a:lnTo>
                  <a:lnTo>
                    <a:pt x="11586" y="4263"/>
                  </a:lnTo>
                  <a:lnTo>
                    <a:pt x="11314" y="4089"/>
                  </a:lnTo>
                  <a:lnTo>
                    <a:pt x="11256" y="4166"/>
                  </a:lnTo>
                  <a:lnTo>
                    <a:pt x="11082" y="4379"/>
                  </a:lnTo>
                  <a:lnTo>
                    <a:pt x="10772" y="4709"/>
                  </a:lnTo>
                  <a:lnTo>
                    <a:pt x="10346" y="5096"/>
                  </a:lnTo>
                  <a:lnTo>
                    <a:pt x="10075" y="5309"/>
                  </a:lnTo>
                  <a:lnTo>
                    <a:pt x="9784" y="5542"/>
                  </a:lnTo>
                  <a:lnTo>
                    <a:pt x="9435" y="5774"/>
                  </a:lnTo>
                  <a:lnTo>
                    <a:pt x="9067" y="6007"/>
                  </a:lnTo>
                  <a:lnTo>
                    <a:pt x="8660" y="6239"/>
                  </a:lnTo>
                  <a:lnTo>
                    <a:pt x="8195" y="6491"/>
                  </a:lnTo>
                  <a:lnTo>
                    <a:pt x="7711" y="6704"/>
                  </a:lnTo>
                  <a:lnTo>
                    <a:pt x="7188" y="6917"/>
                  </a:lnTo>
                  <a:lnTo>
                    <a:pt x="6645" y="5987"/>
                  </a:lnTo>
                  <a:lnTo>
                    <a:pt x="6180" y="5096"/>
                  </a:lnTo>
                  <a:lnTo>
                    <a:pt x="5793" y="4302"/>
                  </a:lnTo>
                  <a:lnTo>
                    <a:pt x="5464" y="3604"/>
                  </a:lnTo>
                  <a:lnTo>
                    <a:pt x="5599" y="3430"/>
                  </a:lnTo>
                  <a:lnTo>
                    <a:pt x="5696" y="3256"/>
                  </a:lnTo>
                  <a:lnTo>
                    <a:pt x="5851" y="2984"/>
                  </a:lnTo>
                  <a:lnTo>
                    <a:pt x="5948" y="2791"/>
                  </a:lnTo>
                  <a:lnTo>
                    <a:pt x="5967" y="2713"/>
                  </a:lnTo>
                  <a:lnTo>
                    <a:pt x="5657" y="2636"/>
                  </a:lnTo>
                  <a:lnTo>
                    <a:pt x="5580" y="2849"/>
                  </a:lnTo>
                  <a:lnTo>
                    <a:pt x="5483" y="3043"/>
                  </a:lnTo>
                  <a:lnTo>
                    <a:pt x="5328" y="3294"/>
                  </a:lnTo>
                  <a:lnTo>
                    <a:pt x="5115" y="2791"/>
                  </a:lnTo>
                  <a:lnTo>
                    <a:pt x="4979" y="2423"/>
                  </a:lnTo>
                  <a:lnTo>
                    <a:pt x="4844" y="2074"/>
                  </a:lnTo>
                  <a:lnTo>
                    <a:pt x="4553" y="2171"/>
                  </a:lnTo>
                  <a:lnTo>
                    <a:pt x="4689" y="2578"/>
                  </a:lnTo>
                  <a:lnTo>
                    <a:pt x="4863" y="3004"/>
                  </a:lnTo>
                  <a:lnTo>
                    <a:pt x="5115" y="3585"/>
                  </a:lnTo>
                  <a:lnTo>
                    <a:pt x="4979" y="3740"/>
                  </a:lnTo>
                  <a:lnTo>
                    <a:pt x="4824" y="3895"/>
                  </a:lnTo>
                  <a:lnTo>
                    <a:pt x="4650" y="4050"/>
                  </a:lnTo>
                  <a:lnTo>
                    <a:pt x="4437" y="4205"/>
                  </a:lnTo>
                  <a:lnTo>
                    <a:pt x="4224" y="4360"/>
                  </a:lnTo>
                  <a:lnTo>
                    <a:pt x="3972" y="4515"/>
                  </a:lnTo>
                  <a:lnTo>
                    <a:pt x="3700" y="4651"/>
                  </a:lnTo>
                  <a:lnTo>
                    <a:pt x="3410" y="4786"/>
                  </a:lnTo>
                  <a:lnTo>
                    <a:pt x="3100" y="4902"/>
                  </a:lnTo>
                  <a:lnTo>
                    <a:pt x="2751" y="4999"/>
                  </a:lnTo>
                  <a:lnTo>
                    <a:pt x="2364" y="5096"/>
                  </a:lnTo>
                  <a:lnTo>
                    <a:pt x="1957" y="5154"/>
                  </a:lnTo>
                  <a:lnTo>
                    <a:pt x="1531" y="5212"/>
                  </a:lnTo>
                  <a:lnTo>
                    <a:pt x="1046" y="5232"/>
                  </a:lnTo>
                  <a:lnTo>
                    <a:pt x="543" y="5251"/>
                  </a:lnTo>
                  <a:lnTo>
                    <a:pt x="0" y="5232"/>
                  </a:lnTo>
                  <a:lnTo>
                    <a:pt x="116" y="5542"/>
                  </a:lnTo>
                  <a:lnTo>
                    <a:pt x="639" y="5561"/>
                  </a:lnTo>
                  <a:lnTo>
                    <a:pt x="1104" y="5561"/>
                  </a:lnTo>
                  <a:lnTo>
                    <a:pt x="1531" y="5522"/>
                  </a:lnTo>
                  <a:lnTo>
                    <a:pt x="1937" y="5484"/>
                  </a:lnTo>
                  <a:lnTo>
                    <a:pt x="2325" y="5406"/>
                  </a:lnTo>
                  <a:lnTo>
                    <a:pt x="2674" y="5329"/>
                  </a:lnTo>
                  <a:lnTo>
                    <a:pt x="3003" y="5232"/>
                  </a:lnTo>
                  <a:lnTo>
                    <a:pt x="3332" y="5135"/>
                  </a:lnTo>
                  <a:lnTo>
                    <a:pt x="3623" y="5019"/>
                  </a:lnTo>
                  <a:lnTo>
                    <a:pt x="3875" y="4883"/>
                  </a:lnTo>
                  <a:lnTo>
                    <a:pt x="4127" y="4767"/>
                  </a:lnTo>
                  <a:lnTo>
                    <a:pt x="4359" y="4612"/>
                  </a:lnTo>
                  <a:lnTo>
                    <a:pt x="4572" y="4476"/>
                  </a:lnTo>
                  <a:lnTo>
                    <a:pt x="4766" y="4321"/>
                  </a:lnTo>
                  <a:lnTo>
                    <a:pt x="4940" y="4186"/>
                  </a:lnTo>
                  <a:lnTo>
                    <a:pt x="5250" y="3876"/>
                  </a:lnTo>
                  <a:lnTo>
                    <a:pt x="5560" y="4554"/>
                  </a:lnTo>
                  <a:lnTo>
                    <a:pt x="5929" y="5309"/>
                  </a:lnTo>
                  <a:lnTo>
                    <a:pt x="6374" y="6142"/>
                  </a:lnTo>
                  <a:lnTo>
                    <a:pt x="6878" y="7034"/>
                  </a:lnTo>
                  <a:lnTo>
                    <a:pt x="6297" y="7227"/>
                  </a:lnTo>
                  <a:lnTo>
                    <a:pt x="5677" y="7402"/>
                  </a:lnTo>
                  <a:lnTo>
                    <a:pt x="5018" y="7557"/>
                  </a:lnTo>
                  <a:lnTo>
                    <a:pt x="4320" y="7692"/>
                  </a:lnTo>
                  <a:lnTo>
                    <a:pt x="3584" y="7789"/>
                  </a:lnTo>
                  <a:lnTo>
                    <a:pt x="2790" y="7867"/>
                  </a:lnTo>
                  <a:lnTo>
                    <a:pt x="1957" y="7905"/>
                  </a:lnTo>
                  <a:lnTo>
                    <a:pt x="1066" y="7925"/>
                  </a:lnTo>
                  <a:lnTo>
                    <a:pt x="1240" y="8235"/>
                  </a:lnTo>
                  <a:lnTo>
                    <a:pt x="1298" y="8235"/>
                  </a:lnTo>
                  <a:lnTo>
                    <a:pt x="2170" y="8215"/>
                  </a:lnTo>
                  <a:lnTo>
                    <a:pt x="2984" y="8177"/>
                  </a:lnTo>
                  <a:lnTo>
                    <a:pt x="3778" y="8080"/>
                  </a:lnTo>
                  <a:lnTo>
                    <a:pt x="4514" y="7983"/>
                  </a:lnTo>
                  <a:lnTo>
                    <a:pt x="5192" y="7847"/>
                  </a:lnTo>
                  <a:lnTo>
                    <a:pt x="5851" y="7692"/>
                  </a:lnTo>
                  <a:lnTo>
                    <a:pt x="6471" y="7518"/>
                  </a:lnTo>
                  <a:lnTo>
                    <a:pt x="7052" y="7324"/>
                  </a:lnTo>
                  <a:lnTo>
                    <a:pt x="7614" y="8235"/>
                  </a:lnTo>
                  <a:lnTo>
                    <a:pt x="8253" y="9165"/>
                  </a:lnTo>
                  <a:lnTo>
                    <a:pt x="8602" y="9649"/>
                  </a:lnTo>
                  <a:lnTo>
                    <a:pt x="8951" y="10133"/>
                  </a:lnTo>
                  <a:lnTo>
                    <a:pt x="9338" y="10618"/>
                  </a:lnTo>
                  <a:lnTo>
                    <a:pt x="9726" y="11102"/>
                  </a:lnTo>
                  <a:lnTo>
                    <a:pt x="9028" y="11257"/>
                  </a:lnTo>
                  <a:lnTo>
                    <a:pt x="8312" y="11373"/>
                  </a:lnTo>
                  <a:lnTo>
                    <a:pt x="7556" y="11490"/>
                  </a:lnTo>
                  <a:lnTo>
                    <a:pt x="6800" y="11567"/>
                  </a:lnTo>
                  <a:lnTo>
                    <a:pt x="6025" y="11645"/>
                  </a:lnTo>
                  <a:lnTo>
                    <a:pt x="5212" y="11683"/>
                  </a:lnTo>
                  <a:lnTo>
                    <a:pt x="3546" y="11683"/>
                  </a:lnTo>
                  <a:lnTo>
                    <a:pt x="3836" y="11993"/>
                  </a:lnTo>
                  <a:lnTo>
                    <a:pt x="4417" y="12013"/>
                  </a:lnTo>
                  <a:lnTo>
                    <a:pt x="5173" y="11993"/>
                  </a:lnTo>
                  <a:lnTo>
                    <a:pt x="5909" y="11974"/>
                  </a:lnTo>
                  <a:lnTo>
                    <a:pt x="6626" y="11916"/>
                  </a:lnTo>
                  <a:lnTo>
                    <a:pt x="7323" y="11838"/>
                  </a:lnTo>
                  <a:lnTo>
                    <a:pt x="8002" y="11742"/>
                  </a:lnTo>
                  <a:lnTo>
                    <a:pt x="8660" y="11645"/>
                  </a:lnTo>
                  <a:lnTo>
                    <a:pt x="9319" y="11509"/>
                  </a:lnTo>
                  <a:lnTo>
                    <a:pt x="9958" y="11373"/>
                  </a:lnTo>
                  <a:lnTo>
                    <a:pt x="10326" y="11800"/>
                  </a:lnTo>
                  <a:lnTo>
                    <a:pt x="10695" y="12226"/>
                  </a:lnTo>
                  <a:lnTo>
                    <a:pt x="11101" y="12652"/>
                  </a:lnTo>
                  <a:lnTo>
                    <a:pt x="11508" y="13059"/>
                  </a:lnTo>
                  <a:lnTo>
                    <a:pt x="11934" y="13466"/>
                  </a:lnTo>
                  <a:lnTo>
                    <a:pt x="12361" y="13873"/>
                  </a:lnTo>
                  <a:lnTo>
                    <a:pt x="12826" y="14280"/>
                  </a:lnTo>
                  <a:lnTo>
                    <a:pt x="13291" y="14667"/>
                  </a:lnTo>
                  <a:lnTo>
                    <a:pt x="12671" y="14764"/>
                  </a:lnTo>
                  <a:lnTo>
                    <a:pt x="12051" y="14861"/>
                  </a:lnTo>
                  <a:lnTo>
                    <a:pt x="11411" y="14919"/>
                  </a:lnTo>
                  <a:lnTo>
                    <a:pt x="10772" y="14977"/>
                  </a:lnTo>
                  <a:lnTo>
                    <a:pt x="10094" y="15016"/>
                  </a:lnTo>
                  <a:lnTo>
                    <a:pt x="9416" y="15035"/>
                  </a:lnTo>
                  <a:lnTo>
                    <a:pt x="8718" y="15055"/>
                  </a:lnTo>
                  <a:lnTo>
                    <a:pt x="8002" y="15035"/>
                  </a:lnTo>
                  <a:lnTo>
                    <a:pt x="8370" y="15210"/>
                  </a:lnTo>
                  <a:lnTo>
                    <a:pt x="8757" y="15384"/>
                  </a:lnTo>
                  <a:lnTo>
                    <a:pt x="8776" y="15384"/>
                  </a:lnTo>
                  <a:lnTo>
                    <a:pt x="9435" y="15364"/>
                  </a:lnTo>
                  <a:lnTo>
                    <a:pt x="10055" y="15345"/>
                  </a:lnTo>
                  <a:lnTo>
                    <a:pt x="10695" y="15306"/>
                  </a:lnTo>
                  <a:lnTo>
                    <a:pt x="11295" y="15268"/>
                  </a:lnTo>
                  <a:lnTo>
                    <a:pt x="11896" y="15190"/>
                  </a:lnTo>
                  <a:lnTo>
                    <a:pt x="12477" y="15113"/>
                  </a:lnTo>
                  <a:lnTo>
                    <a:pt x="13058" y="15035"/>
                  </a:lnTo>
                  <a:lnTo>
                    <a:pt x="13620" y="14938"/>
                  </a:lnTo>
                  <a:lnTo>
                    <a:pt x="14221" y="15384"/>
                  </a:lnTo>
                  <a:lnTo>
                    <a:pt x="14860" y="15829"/>
                  </a:lnTo>
                  <a:lnTo>
                    <a:pt x="15499" y="16256"/>
                  </a:lnTo>
                  <a:lnTo>
                    <a:pt x="16177" y="16663"/>
                  </a:lnTo>
                  <a:lnTo>
                    <a:pt x="16797" y="16643"/>
                  </a:lnTo>
                  <a:lnTo>
                    <a:pt x="16061" y="16236"/>
                  </a:lnTo>
                  <a:lnTo>
                    <a:pt x="15364" y="15791"/>
                  </a:lnTo>
                  <a:lnTo>
                    <a:pt x="14686" y="15326"/>
                  </a:lnTo>
                  <a:lnTo>
                    <a:pt x="14027" y="14841"/>
                  </a:lnTo>
                  <a:lnTo>
                    <a:pt x="14976" y="14628"/>
                  </a:lnTo>
                  <a:lnTo>
                    <a:pt x="15887" y="14376"/>
                  </a:lnTo>
                  <a:lnTo>
                    <a:pt x="16759" y="14086"/>
                  </a:lnTo>
                  <a:lnTo>
                    <a:pt x="17611" y="13776"/>
                  </a:lnTo>
                  <a:lnTo>
                    <a:pt x="18405" y="13446"/>
                  </a:lnTo>
                  <a:lnTo>
                    <a:pt x="19161" y="13078"/>
                  </a:lnTo>
                  <a:lnTo>
                    <a:pt x="19897" y="12710"/>
                  </a:lnTo>
                  <a:lnTo>
                    <a:pt x="20595" y="12303"/>
                  </a:lnTo>
                  <a:lnTo>
                    <a:pt x="21195" y="12613"/>
                  </a:lnTo>
                  <a:lnTo>
                    <a:pt x="21835" y="12885"/>
                  </a:lnTo>
                  <a:lnTo>
                    <a:pt x="22474" y="13156"/>
                  </a:lnTo>
                  <a:lnTo>
                    <a:pt x="23152" y="13388"/>
                  </a:lnTo>
                  <a:lnTo>
                    <a:pt x="23850" y="13601"/>
                  </a:lnTo>
                  <a:lnTo>
                    <a:pt x="24566" y="13776"/>
                  </a:lnTo>
                  <a:lnTo>
                    <a:pt x="25303" y="13931"/>
                  </a:lnTo>
                  <a:lnTo>
                    <a:pt x="26058" y="14047"/>
                  </a:lnTo>
                  <a:lnTo>
                    <a:pt x="26465" y="13776"/>
                  </a:lnTo>
                  <a:lnTo>
                    <a:pt x="25690" y="13679"/>
                  </a:lnTo>
                  <a:lnTo>
                    <a:pt x="24934" y="13543"/>
                  </a:lnTo>
                  <a:lnTo>
                    <a:pt x="24218" y="13369"/>
                  </a:lnTo>
                  <a:lnTo>
                    <a:pt x="23501" y="13175"/>
                  </a:lnTo>
                  <a:lnTo>
                    <a:pt x="22823" y="12943"/>
                  </a:lnTo>
                  <a:lnTo>
                    <a:pt x="22164" y="12691"/>
                  </a:lnTo>
                  <a:lnTo>
                    <a:pt x="21525" y="12420"/>
                  </a:lnTo>
                  <a:lnTo>
                    <a:pt x="20905" y="12110"/>
                  </a:lnTo>
                  <a:lnTo>
                    <a:pt x="21486" y="11742"/>
                  </a:lnTo>
                  <a:lnTo>
                    <a:pt x="22048" y="11354"/>
                  </a:lnTo>
                  <a:lnTo>
                    <a:pt x="22571" y="10947"/>
                  </a:lnTo>
                  <a:lnTo>
                    <a:pt x="23075" y="10540"/>
                  </a:lnTo>
                  <a:lnTo>
                    <a:pt x="23559" y="10133"/>
                  </a:lnTo>
                  <a:lnTo>
                    <a:pt x="24004" y="9727"/>
                  </a:lnTo>
                  <a:lnTo>
                    <a:pt x="24431" y="9320"/>
                  </a:lnTo>
                  <a:lnTo>
                    <a:pt x="24838" y="8913"/>
                  </a:lnTo>
                  <a:lnTo>
                    <a:pt x="25322" y="9262"/>
                  </a:lnTo>
                  <a:lnTo>
                    <a:pt x="25826" y="9610"/>
                  </a:lnTo>
                  <a:lnTo>
                    <a:pt x="26368" y="9920"/>
                  </a:lnTo>
                  <a:lnTo>
                    <a:pt x="26930" y="10211"/>
                  </a:lnTo>
                  <a:lnTo>
                    <a:pt x="27492" y="10463"/>
                  </a:lnTo>
                  <a:lnTo>
                    <a:pt x="28092" y="10676"/>
                  </a:lnTo>
                  <a:lnTo>
                    <a:pt x="28402" y="10773"/>
                  </a:lnTo>
                  <a:lnTo>
                    <a:pt x="28712" y="10850"/>
                  </a:lnTo>
                  <a:lnTo>
                    <a:pt x="29022" y="10908"/>
                  </a:lnTo>
                  <a:lnTo>
                    <a:pt x="29352" y="10967"/>
                  </a:lnTo>
                  <a:lnTo>
                    <a:pt x="29565" y="10676"/>
                  </a:lnTo>
                  <a:lnTo>
                    <a:pt x="29235" y="10618"/>
                  </a:lnTo>
                  <a:lnTo>
                    <a:pt x="28926" y="10560"/>
                  </a:lnTo>
                  <a:lnTo>
                    <a:pt x="28616" y="10482"/>
                  </a:lnTo>
                  <a:lnTo>
                    <a:pt x="28306" y="10405"/>
                  </a:lnTo>
                  <a:lnTo>
                    <a:pt x="28015" y="10308"/>
                  </a:lnTo>
                  <a:lnTo>
                    <a:pt x="27705" y="10211"/>
                  </a:lnTo>
                  <a:lnTo>
                    <a:pt x="27143" y="9959"/>
                  </a:lnTo>
                  <a:lnTo>
                    <a:pt x="26581" y="9688"/>
                  </a:lnTo>
                  <a:lnTo>
                    <a:pt x="26039" y="9378"/>
                  </a:lnTo>
                  <a:lnTo>
                    <a:pt x="25535" y="9029"/>
                  </a:lnTo>
                  <a:lnTo>
                    <a:pt x="25051" y="8680"/>
                  </a:lnTo>
                  <a:lnTo>
                    <a:pt x="25516" y="8157"/>
                  </a:lnTo>
                  <a:lnTo>
                    <a:pt x="25961" y="7634"/>
                  </a:lnTo>
                  <a:lnTo>
                    <a:pt x="26388" y="7111"/>
                  </a:lnTo>
                  <a:lnTo>
                    <a:pt x="26775" y="6569"/>
                  </a:lnTo>
                  <a:lnTo>
                    <a:pt x="27124" y="6065"/>
                  </a:lnTo>
                  <a:lnTo>
                    <a:pt x="27472" y="5542"/>
                  </a:lnTo>
                  <a:lnTo>
                    <a:pt x="27782" y="5038"/>
                  </a:lnTo>
                  <a:lnTo>
                    <a:pt x="28073" y="4534"/>
                  </a:lnTo>
                  <a:lnTo>
                    <a:pt x="28402" y="4786"/>
                  </a:lnTo>
                  <a:lnTo>
                    <a:pt x="28751" y="5019"/>
                  </a:lnTo>
                  <a:lnTo>
                    <a:pt x="29158" y="5232"/>
                  </a:lnTo>
                  <a:lnTo>
                    <a:pt x="29584" y="5445"/>
                  </a:lnTo>
                  <a:lnTo>
                    <a:pt x="30069" y="5658"/>
                  </a:lnTo>
                  <a:lnTo>
                    <a:pt x="30572" y="5832"/>
                  </a:lnTo>
                  <a:lnTo>
                    <a:pt x="31134" y="6007"/>
                  </a:lnTo>
                  <a:lnTo>
                    <a:pt x="31754" y="6142"/>
                  </a:lnTo>
                  <a:lnTo>
                    <a:pt x="31851" y="5832"/>
                  </a:lnTo>
                  <a:lnTo>
                    <a:pt x="31231" y="5697"/>
                  </a:lnTo>
                  <a:lnTo>
                    <a:pt x="30689" y="5542"/>
                  </a:lnTo>
                  <a:lnTo>
                    <a:pt x="30165" y="5348"/>
                  </a:lnTo>
                  <a:lnTo>
                    <a:pt x="29700" y="5154"/>
                  </a:lnTo>
                  <a:lnTo>
                    <a:pt x="29274" y="4941"/>
                  </a:lnTo>
                  <a:lnTo>
                    <a:pt x="28887" y="4728"/>
                  </a:lnTo>
                  <a:lnTo>
                    <a:pt x="28538" y="4496"/>
                  </a:lnTo>
                  <a:lnTo>
                    <a:pt x="28228" y="4263"/>
                  </a:lnTo>
                  <a:lnTo>
                    <a:pt x="28693" y="3411"/>
                  </a:lnTo>
                  <a:lnTo>
                    <a:pt x="29061" y="2616"/>
                  </a:lnTo>
                  <a:lnTo>
                    <a:pt x="29371" y="1919"/>
                  </a:lnTo>
                  <a:lnTo>
                    <a:pt x="29623" y="1299"/>
                  </a:lnTo>
                  <a:lnTo>
                    <a:pt x="29797" y="795"/>
                  </a:lnTo>
                  <a:lnTo>
                    <a:pt x="29933" y="427"/>
                  </a:lnTo>
                  <a:lnTo>
                    <a:pt x="30030" y="78"/>
                  </a:lnTo>
                  <a:lnTo>
                    <a:pt x="297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6"/>
            <p:cNvSpPr/>
            <p:nvPr/>
          </p:nvSpPr>
          <p:spPr>
            <a:xfrm>
              <a:off x="9733825" y="4405650"/>
              <a:ext cx="249475" cy="141950"/>
            </a:xfrm>
            <a:custGeom>
              <a:avLst/>
              <a:gdLst/>
              <a:ahLst/>
              <a:cxnLst/>
              <a:rect l="l" t="t" r="r" b="b"/>
              <a:pathLst>
                <a:path w="9979" h="5678" fill="none" extrusionOk="0">
                  <a:moveTo>
                    <a:pt x="3411" y="5678"/>
                  </a:moveTo>
                  <a:lnTo>
                    <a:pt x="3411" y="5678"/>
                  </a:lnTo>
                  <a:lnTo>
                    <a:pt x="2926" y="5290"/>
                  </a:lnTo>
                  <a:lnTo>
                    <a:pt x="2481" y="4883"/>
                  </a:lnTo>
                  <a:lnTo>
                    <a:pt x="2016" y="4496"/>
                  </a:lnTo>
                  <a:lnTo>
                    <a:pt x="1589" y="4069"/>
                  </a:lnTo>
                  <a:lnTo>
                    <a:pt x="1182" y="3663"/>
                  </a:lnTo>
                  <a:lnTo>
                    <a:pt x="776" y="3236"/>
                  </a:lnTo>
                  <a:lnTo>
                    <a:pt x="388" y="2810"/>
                  </a:lnTo>
                  <a:lnTo>
                    <a:pt x="1" y="2384"/>
                  </a:lnTo>
                  <a:lnTo>
                    <a:pt x="1" y="2384"/>
                  </a:lnTo>
                  <a:lnTo>
                    <a:pt x="834" y="2151"/>
                  </a:lnTo>
                  <a:lnTo>
                    <a:pt x="1628" y="1900"/>
                  </a:lnTo>
                  <a:lnTo>
                    <a:pt x="2384" y="1628"/>
                  </a:lnTo>
                  <a:lnTo>
                    <a:pt x="3101" y="1338"/>
                  </a:lnTo>
                  <a:lnTo>
                    <a:pt x="3817" y="1028"/>
                  </a:lnTo>
                  <a:lnTo>
                    <a:pt x="4476" y="698"/>
                  </a:lnTo>
                  <a:lnTo>
                    <a:pt x="5115" y="369"/>
                  </a:lnTo>
                  <a:lnTo>
                    <a:pt x="5735" y="1"/>
                  </a:lnTo>
                  <a:lnTo>
                    <a:pt x="5735" y="1"/>
                  </a:lnTo>
                  <a:lnTo>
                    <a:pt x="6162" y="427"/>
                  </a:lnTo>
                  <a:lnTo>
                    <a:pt x="6646" y="853"/>
                  </a:lnTo>
                  <a:lnTo>
                    <a:pt x="7130" y="1280"/>
                  </a:lnTo>
                  <a:lnTo>
                    <a:pt x="7653" y="1686"/>
                  </a:lnTo>
                  <a:lnTo>
                    <a:pt x="8196" y="2093"/>
                  </a:lnTo>
                  <a:lnTo>
                    <a:pt x="8758" y="2481"/>
                  </a:lnTo>
                  <a:lnTo>
                    <a:pt x="9358" y="2868"/>
                  </a:lnTo>
                  <a:lnTo>
                    <a:pt x="9978" y="3217"/>
                  </a:lnTo>
                  <a:lnTo>
                    <a:pt x="9978" y="3217"/>
                  </a:lnTo>
                  <a:lnTo>
                    <a:pt x="9281" y="3605"/>
                  </a:lnTo>
                  <a:lnTo>
                    <a:pt x="8545" y="3973"/>
                  </a:lnTo>
                  <a:lnTo>
                    <a:pt x="7789" y="4321"/>
                  </a:lnTo>
                  <a:lnTo>
                    <a:pt x="6975" y="4651"/>
                  </a:lnTo>
                  <a:lnTo>
                    <a:pt x="6142" y="4961"/>
                  </a:lnTo>
                  <a:lnTo>
                    <a:pt x="5270" y="5232"/>
                  </a:lnTo>
                  <a:lnTo>
                    <a:pt x="4360" y="5464"/>
                  </a:lnTo>
                  <a:lnTo>
                    <a:pt x="3411" y="56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6"/>
            <p:cNvSpPr/>
            <p:nvPr/>
          </p:nvSpPr>
          <p:spPr>
            <a:xfrm>
              <a:off x="9448050" y="4088900"/>
              <a:ext cx="840875" cy="193750"/>
            </a:xfrm>
            <a:custGeom>
              <a:avLst/>
              <a:gdLst/>
              <a:ahLst/>
              <a:cxnLst/>
              <a:rect l="l" t="t" r="r" b="b"/>
              <a:pathLst>
                <a:path w="33635" h="7750" extrusionOk="0">
                  <a:moveTo>
                    <a:pt x="698" y="7362"/>
                  </a:moveTo>
                  <a:lnTo>
                    <a:pt x="698" y="7362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698" y="7362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rgbClr val="F2D9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6"/>
            <p:cNvSpPr/>
            <p:nvPr/>
          </p:nvSpPr>
          <p:spPr>
            <a:xfrm>
              <a:off x="9465500" y="4272950"/>
              <a:ext cx="2450" cy="9700"/>
            </a:xfrm>
            <a:custGeom>
              <a:avLst/>
              <a:gdLst/>
              <a:ahLst/>
              <a:cxnLst/>
              <a:rect l="l" t="t" r="r" b="b"/>
              <a:pathLst>
                <a:path w="98" h="38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6"/>
            <p:cNvSpPr/>
            <p:nvPr/>
          </p:nvSpPr>
          <p:spPr>
            <a:xfrm>
              <a:off x="9448050" y="4088900"/>
              <a:ext cx="845725" cy="273200"/>
            </a:xfrm>
            <a:custGeom>
              <a:avLst/>
              <a:gdLst/>
              <a:ahLst/>
              <a:cxnLst/>
              <a:rect l="l" t="t" r="r" b="b"/>
              <a:pathLst>
                <a:path w="33829" h="10928" extrusionOk="0">
                  <a:moveTo>
                    <a:pt x="33634" y="0"/>
                  </a:moveTo>
                  <a:lnTo>
                    <a:pt x="33596" y="78"/>
                  </a:lnTo>
                  <a:lnTo>
                    <a:pt x="33634" y="39"/>
                  </a:lnTo>
                  <a:lnTo>
                    <a:pt x="33660" y="246"/>
                  </a:lnTo>
                  <a:lnTo>
                    <a:pt x="33634" y="0"/>
                  </a:lnTo>
                  <a:close/>
                  <a:moveTo>
                    <a:pt x="33660" y="246"/>
                  </a:moveTo>
                  <a:lnTo>
                    <a:pt x="33673" y="368"/>
                  </a:lnTo>
                  <a:lnTo>
                    <a:pt x="33712" y="756"/>
                  </a:lnTo>
                  <a:lnTo>
                    <a:pt x="33718" y="816"/>
                  </a:lnTo>
                  <a:lnTo>
                    <a:pt x="33673" y="349"/>
                  </a:lnTo>
                  <a:lnTo>
                    <a:pt x="33660" y="246"/>
                  </a:lnTo>
                  <a:close/>
                  <a:moveTo>
                    <a:pt x="33718" y="816"/>
                  </a:moveTo>
                  <a:lnTo>
                    <a:pt x="33731" y="950"/>
                  </a:lnTo>
                  <a:lnTo>
                    <a:pt x="33788" y="1598"/>
                  </a:lnTo>
                  <a:lnTo>
                    <a:pt x="33770" y="1298"/>
                  </a:lnTo>
                  <a:lnTo>
                    <a:pt x="33718" y="816"/>
                  </a:lnTo>
                  <a:close/>
                  <a:moveTo>
                    <a:pt x="1" y="1647"/>
                  </a:moveTo>
                  <a:lnTo>
                    <a:pt x="1" y="1744"/>
                  </a:lnTo>
                  <a:lnTo>
                    <a:pt x="350" y="2035"/>
                  </a:lnTo>
                  <a:lnTo>
                    <a:pt x="757" y="2306"/>
                  </a:lnTo>
                  <a:lnTo>
                    <a:pt x="427" y="2035"/>
                  </a:lnTo>
                  <a:lnTo>
                    <a:pt x="195" y="1821"/>
                  </a:lnTo>
                  <a:lnTo>
                    <a:pt x="1" y="1647"/>
                  </a:lnTo>
                  <a:close/>
                  <a:moveTo>
                    <a:pt x="33788" y="1598"/>
                  </a:moveTo>
                  <a:lnTo>
                    <a:pt x="33809" y="1957"/>
                  </a:lnTo>
                  <a:lnTo>
                    <a:pt x="33828" y="2713"/>
                  </a:lnTo>
                  <a:lnTo>
                    <a:pt x="33828" y="2383"/>
                  </a:lnTo>
                  <a:lnTo>
                    <a:pt x="33809" y="1841"/>
                  </a:lnTo>
                  <a:lnTo>
                    <a:pt x="33788" y="1598"/>
                  </a:lnTo>
                  <a:close/>
                  <a:moveTo>
                    <a:pt x="40" y="2829"/>
                  </a:moveTo>
                  <a:lnTo>
                    <a:pt x="78" y="3449"/>
                  </a:lnTo>
                  <a:lnTo>
                    <a:pt x="86" y="3542"/>
                  </a:lnTo>
                  <a:lnTo>
                    <a:pt x="40" y="2829"/>
                  </a:lnTo>
                  <a:close/>
                  <a:moveTo>
                    <a:pt x="86" y="3542"/>
                  </a:moveTo>
                  <a:lnTo>
                    <a:pt x="98" y="3720"/>
                  </a:lnTo>
                  <a:lnTo>
                    <a:pt x="109" y="3821"/>
                  </a:lnTo>
                  <a:lnTo>
                    <a:pt x="86" y="3542"/>
                  </a:lnTo>
                  <a:close/>
                  <a:moveTo>
                    <a:pt x="109" y="3821"/>
                  </a:moveTo>
                  <a:lnTo>
                    <a:pt x="137" y="4146"/>
                  </a:lnTo>
                  <a:lnTo>
                    <a:pt x="233" y="4960"/>
                  </a:lnTo>
                  <a:lnTo>
                    <a:pt x="323" y="5466"/>
                  </a:lnTo>
                  <a:lnTo>
                    <a:pt x="311" y="5386"/>
                  </a:lnTo>
                  <a:lnTo>
                    <a:pt x="214" y="4786"/>
                  </a:lnTo>
                  <a:lnTo>
                    <a:pt x="156" y="4224"/>
                  </a:lnTo>
                  <a:lnTo>
                    <a:pt x="109" y="3821"/>
                  </a:lnTo>
                  <a:close/>
                  <a:moveTo>
                    <a:pt x="33828" y="2965"/>
                  </a:moveTo>
                  <a:lnTo>
                    <a:pt x="33518" y="3255"/>
                  </a:lnTo>
                  <a:lnTo>
                    <a:pt x="33189" y="3565"/>
                  </a:lnTo>
                  <a:lnTo>
                    <a:pt x="32821" y="3856"/>
                  </a:lnTo>
                  <a:lnTo>
                    <a:pt x="32414" y="4166"/>
                  </a:lnTo>
                  <a:lnTo>
                    <a:pt x="32007" y="4456"/>
                  </a:lnTo>
                  <a:lnTo>
                    <a:pt x="31561" y="4747"/>
                  </a:lnTo>
                  <a:lnTo>
                    <a:pt x="30670" y="5328"/>
                  </a:lnTo>
                  <a:lnTo>
                    <a:pt x="30457" y="5813"/>
                  </a:lnTo>
                  <a:lnTo>
                    <a:pt x="30225" y="6336"/>
                  </a:lnTo>
                  <a:lnTo>
                    <a:pt x="29973" y="6897"/>
                  </a:lnTo>
                  <a:lnTo>
                    <a:pt x="29663" y="7517"/>
                  </a:lnTo>
                  <a:lnTo>
                    <a:pt x="30225" y="7207"/>
                  </a:lnTo>
                  <a:lnTo>
                    <a:pt x="30806" y="6897"/>
                  </a:lnTo>
                  <a:lnTo>
                    <a:pt x="31348" y="6568"/>
                  </a:lnTo>
                  <a:lnTo>
                    <a:pt x="31871" y="6219"/>
                  </a:lnTo>
                  <a:lnTo>
                    <a:pt x="32394" y="5832"/>
                  </a:lnTo>
                  <a:lnTo>
                    <a:pt x="32879" y="5425"/>
                  </a:lnTo>
                  <a:lnTo>
                    <a:pt x="33363" y="4979"/>
                  </a:lnTo>
                  <a:lnTo>
                    <a:pt x="33576" y="4747"/>
                  </a:lnTo>
                  <a:lnTo>
                    <a:pt x="33809" y="4495"/>
                  </a:lnTo>
                  <a:lnTo>
                    <a:pt x="33828" y="3565"/>
                  </a:lnTo>
                  <a:lnTo>
                    <a:pt x="33828" y="2965"/>
                  </a:lnTo>
                  <a:close/>
                  <a:moveTo>
                    <a:pt x="30205" y="5599"/>
                  </a:moveTo>
                  <a:lnTo>
                    <a:pt x="29198" y="6181"/>
                  </a:lnTo>
                  <a:lnTo>
                    <a:pt x="28210" y="6684"/>
                  </a:lnTo>
                  <a:lnTo>
                    <a:pt x="28384" y="6956"/>
                  </a:lnTo>
                  <a:lnTo>
                    <a:pt x="28578" y="7227"/>
                  </a:lnTo>
                  <a:lnTo>
                    <a:pt x="28830" y="7498"/>
                  </a:lnTo>
                  <a:lnTo>
                    <a:pt x="29101" y="7789"/>
                  </a:lnTo>
                  <a:lnTo>
                    <a:pt x="29159" y="7750"/>
                  </a:lnTo>
                  <a:lnTo>
                    <a:pt x="29469" y="7169"/>
                  </a:lnTo>
                  <a:lnTo>
                    <a:pt x="29760" y="6607"/>
                  </a:lnTo>
                  <a:lnTo>
                    <a:pt x="29992" y="6084"/>
                  </a:lnTo>
                  <a:lnTo>
                    <a:pt x="30205" y="5599"/>
                  </a:lnTo>
                  <a:close/>
                  <a:moveTo>
                    <a:pt x="323" y="5466"/>
                  </a:moveTo>
                  <a:lnTo>
                    <a:pt x="408" y="6006"/>
                  </a:lnTo>
                  <a:lnTo>
                    <a:pt x="543" y="6665"/>
                  </a:lnTo>
                  <a:lnTo>
                    <a:pt x="698" y="7362"/>
                  </a:lnTo>
                  <a:lnTo>
                    <a:pt x="795" y="7750"/>
                  </a:lnTo>
                  <a:lnTo>
                    <a:pt x="1493" y="8099"/>
                  </a:lnTo>
                  <a:lnTo>
                    <a:pt x="2210" y="8389"/>
                  </a:lnTo>
                  <a:lnTo>
                    <a:pt x="1919" y="7421"/>
                  </a:lnTo>
                  <a:lnTo>
                    <a:pt x="1667" y="6491"/>
                  </a:lnTo>
                  <a:lnTo>
                    <a:pt x="912" y="6142"/>
                  </a:lnTo>
                  <a:lnTo>
                    <a:pt x="640" y="5987"/>
                  </a:lnTo>
                  <a:lnTo>
                    <a:pt x="427" y="5851"/>
                  </a:lnTo>
                  <a:lnTo>
                    <a:pt x="388" y="5832"/>
                  </a:lnTo>
                  <a:lnTo>
                    <a:pt x="323" y="5466"/>
                  </a:lnTo>
                  <a:close/>
                  <a:moveTo>
                    <a:pt x="27919" y="6839"/>
                  </a:moveTo>
                  <a:lnTo>
                    <a:pt x="26970" y="7285"/>
                  </a:lnTo>
                  <a:lnTo>
                    <a:pt x="26543" y="7459"/>
                  </a:lnTo>
                  <a:lnTo>
                    <a:pt x="26175" y="7614"/>
                  </a:lnTo>
                  <a:lnTo>
                    <a:pt x="25303" y="7924"/>
                  </a:lnTo>
                  <a:lnTo>
                    <a:pt x="24451" y="8215"/>
                  </a:lnTo>
                  <a:lnTo>
                    <a:pt x="23579" y="8467"/>
                  </a:lnTo>
                  <a:lnTo>
                    <a:pt x="22727" y="8719"/>
                  </a:lnTo>
                  <a:lnTo>
                    <a:pt x="23153" y="9300"/>
                  </a:lnTo>
                  <a:lnTo>
                    <a:pt x="23657" y="9959"/>
                  </a:lnTo>
                  <a:lnTo>
                    <a:pt x="24645" y="9668"/>
                  </a:lnTo>
                  <a:lnTo>
                    <a:pt x="25148" y="9513"/>
                  </a:lnTo>
                  <a:lnTo>
                    <a:pt x="25633" y="9358"/>
                  </a:lnTo>
                  <a:lnTo>
                    <a:pt x="26098" y="9164"/>
                  </a:lnTo>
                  <a:lnTo>
                    <a:pt x="26582" y="8970"/>
                  </a:lnTo>
                  <a:lnTo>
                    <a:pt x="27047" y="8777"/>
                  </a:lnTo>
                  <a:lnTo>
                    <a:pt x="27512" y="8564"/>
                  </a:lnTo>
                  <a:lnTo>
                    <a:pt x="28791" y="7924"/>
                  </a:lnTo>
                  <a:lnTo>
                    <a:pt x="28520" y="7653"/>
                  </a:lnTo>
                  <a:lnTo>
                    <a:pt x="28287" y="7362"/>
                  </a:lnTo>
                  <a:lnTo>
                    <a:pt x="28093" y="7091"/>
                  </a:lnTo>
                  <a:lnTo>
                    <a:pt x="27919" y="6839"/>
                  </a:lnTo>
                  <a:close/>
                  <a:moveTo>
                    <a:pt x="22397" y="8796"/>
                  </a:moveTo>
                  <a:lnTo>
                    <a:pt x="21777" y="8932"/>
                  </a:lnTo>
                  <a:lnTo>
                    <a:pt x="21390" y="9339"/>
                  </a:lnTo>
                  <a:lnTo>
                    <a:pt x="20964" y="9765"/>
                  </a:lnTo>
                  <a:lnTo>
                    <a:pt x="20499" y="10210"/>
                  </a:lnTo>
                  <a:lnTo>
                    <a:pt x="19976" y="10656"/>
                  </a:lnTo>
                  <a:lnTo>
                    <a:pt x="20828" y="10540"/>
                  </a:lnTo>
                  <a:lnTo>
                    <a:pt x="21661" y="10404"/>
                  </a:lnTo>
                  <a:lnTo>
                    <a:pt x="22494" y="10230"/>
                  </a:lnTo>
                  <a:lnTo>
                    <a:pt x="23327" y="10036"/>
                  </a:lnTo>
                  <a:lnTo>
                    <a:pt x="22824" y="9377"/>
                  </a:lnTo>
                  <a:lnTo>
                    <a:pt x="22397" y="8796"/>
                  </a:lnTo>
                  <a:close/>
                  <a:moveTo>
                    <a:pt x="12265" y="9474"/>
                  </a:moveTo>
                  <a:lnTo>
                    <a:pt x="12342" y="10075"/>
                  </a:lnTo>
                  <a:lnTo>
                    <a:pt x="12458" y="10675"/>
                  </a:lnTo>
                  <a:lnTo>
                    <a:pt x="13233" y="10753"/>
                  </a:lnTo>
                  <a:lnTo>
                    <a:pt x="14008" y="10830"/>
                  </a:lnTo>
                  <a:lnTo>
                    <a:pt x="14783" y="10889"/>
                  </a:lnTo>
                  <a:lnTo>
                    <a:pt x="15558" y="10908"/>
                  </a:lnTo>
                  <a:lnTo>
                    <a:pt x="15035" y="10269"/>
                  </a:lnTo>
                  <a:lnTo>
                    <a:pt x="14590" y="9668"/>
                  </a:lnTo>
                  <a:lnTo>
                    <a:pt x="14028" y="9649"/>
                  </a:lnTo>
                  <a:lnTo>
                    <a:pt x="13447" y="9610"/>
                  </a:lnTo>
                  <a:lnTo>
                    <a:pt x="12846" y="9552"/>
                  </a:lnTo>
                  <a:lnTo>
                    <a:pt x="12265" y="9474"/>
                  </a:lnTo>
                  <a:close/>
                  <a:moveTo>
                    <a:pt x="21235" y="9048"/>
                  </a:moveTo>
                  <a:lnTo>
                    <a:pt x="20460" y="9203"/>
                  </a:lnTo>
                  <a:lnTo>
                    <a:pt x="19704" y="9319"/>
                  </a:lnTo>
                  <a:lnTo>
                    <a:pt x="18929" y="9435"/>
                  </a:lnTo>
                  <a:lnTo>
                    <a:pt x="18154" y="9513"/>
                  </a:lnTo>
                  <a:lnTo>
                    <a:pt x="17380" y="9590"/>
                  </a:lnTo>
                  <a:lnTo>
                    <a:pt x="16585" y="9629"/>
                  </a:lnTo>
                  <a:lnTo>
                    <a:pt x="15791" y="9668"/>
                  </a:lnTo>
                  <a:lnTo>
                    <a:pt x="14996" y="9668"/>
                  </a:lnTo>
                  <a:lnTo>
                    <a:pt x="15442" y="10269"/>
                  </a:lnTo>
                  <a:lnTo>
                    <a:pt x="15965" y="10927"/>
                  </a:lnTo>
                  <a:lnTo>
                    <a:pt x="16275" y="10927"/>
                  </a:lnTo>
                  <a:lnTo>
                    <a:pt x="17205" y="10908"/>
                  </a:lnTo>
                  <a:lnTo>
                    <a:pt x="18154" y="10850"/>
                  </a:lnTo>
                  <a:lnTo>
                    <a:pt x="19394" y="10734"/>
                  </a:lnTo>
                  <a:lnTo>
                    <a:pt x="19918" y="10288"/>
                  </a:lnTo>
                  <a:lnTo>
                    <a:pt x="20382" y="9862"/>
                  </a:lnTo>
                  <a:lnTo>
                    <a:pt x="20828" y="9455"/>
                  </a:lnTo>
                  <a:lnTo>
                    <a:pt x="21235" y="9048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6"/>
            <p:cNvSpPr/>
            <p:nvPr/>
          </p:nvSpPr>
          <p:spPr>
            <a:xfrm>
              <a:off x="9754650" y="4325750"/>
              <a:ext cx="82375" cy="35850"/>
            </a:xfrm>
            <a:custGeom>
              <a:avLst/>
              <a:gdLst/>
              <a:ahLst/>
              <a:cxnLst/>
              <a:rect l="l" t="t" r="r" b="b"/>
              <a:pathLst>
                <a:path w="3295" h="1434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78" y="601"/>
                  </a:lnTo>
                  <a:lnTo>
                    <a:pt x="194" y="1201"/>
                  </a:lnTo>
                  <a:lnTo>
                    <a:pt x="194" y="1201"/>
                  </a:lnTo>
                  <a:lnTo>
                    <a:pt x="969" y="1279"/>
                  </a:lnTo>
                  <a:lnTo>
                    <a:pt x="1744" y="1356"/>
                  </a:lnTo>
                  <a:lnTo>
                    <a:pt x="2519" y="1415"/>
                  </a:lnTo>
                  <a:lnTo>
                    <a:pt x="3294" y="1434"/>
                  </a:lnTo>
                  <a:lnTo>
                    <a:pt x="3294" y="1434"/>
                  </a:lnTo>
                  <a:lnTo>
                    <a:pt x="2771" y="795"/>
                  </a:lnTo>
                  <a:lnTo>
                    <a:pt x="2326" y="194"/>
                  </a:lnTo>
                  <a:lnTo>
                    <a:pt x="2326" y="194"/>
                  </a:lnTo>
                  <a:lnTo>
                    <a:pt x="1764" y="175"/>
                  </a:lnTo>
                  <a:lnTo>
                    <a:pt x="1183" y="136"/>
                  </a:lnTo>
                  <a:lnTo>
                    <a:pt x="582" y="7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6"/>
            <p:cNvSpPr/>
            <p:nvPr/>
          </p:nvSpPr>
          <p:spPr>
            <a:xfrm>
              <a:off x="9822950" y="4315075"/>
              <a:ext cx="155975" cy="47025"/>
            </a:xfrm>
            <a:custGeom>
              <a:avLst/>
              <a:gdLst/>
              <a:ahLst/>
              <a:cxnLst/>
              <a:rect l="l" t="t" r="r" b="b"/>
              <a:pathLst>
                <a:path w="6239" h="1881" fill="none" extrusionOk="0">
                  <a:moveTo>
                    <a:pt x="6239" y="1"/>
                  </a:moveTo>
                  <a:lnTo>
                    <a:pt x="6239" y="1"/>
                  </a:lnTo>
                  <a:lnTo>
                    <a:pt x="5464" y="156"/>
                  </a:lnTo>
                  <a:lnTo>
                    <a:pt x="4708" y="272"/>
                  </a:lnTo>
                  <a:lnTo>
                    <a:pt x="3933" y="388"/>
                  </a:lnTo>
                  <a:lnTo>
                    <a:pt x="3158" y="466"/>
                  </a:lnTo>
                  <a:lnTo>
                    <a:pt x="2384" y="543"/>
                  </a:lnTo>
                  <a:lnTo>
                    <a:pt x="1589" y="582"/>
                  </a:lnTo>
                  <a:lnTo>
                    <a:pt x="795" y="621"/>
                  </a:lnTo>
                  <a:lnTo>
                    <a:pt x="0" y="621"/>
                  </a:lnTo>
                  <a:lnTo>
                    <a:pt x="0" y="621"/>
                  </a:lnTo>
                  <a:lnTo>
                    <a:pt x="446" y="1222"/>
                  </a:lnTo>
                  <a:lnTo>
                    <a:pt x="969" y="1880"/>
                  </a:lnTo>
                  <a:lnTo>
                    <a:pt x="969" y="1880"/>
                  </a:lnTo>
                  <a:lnTo>
                    <a:pt x="1279" y="1880"/>
                  </a:lnTo>
                  <a:lnTo>
                    <a:pt x="1279" y="1880"/>
                  </a:lnTo>
                  <a:lnTo>
                    <a:pt x="2209" y="1861"/>
                  </a:lnTo>
                  <a:lnTo>
                    <a:pt x="3158" y="1803"/>
                  </a:lnTo>
                  <a:lnTo>
                    <a:pt x="3158" y="1803"/>
                  </a:lnTo>
                  <a:lnTo>
                    <a:pt x="4398" y="1687"/>
                  </a:lnTo>
                  <a:lnTo>
                    <a:pt x="4398" y="1687"/>
                  </a:lnTo>
                  <a:lnTo>
                    <a:pt x="4922" y="1241"/>
                  </a:lnTo>
                  <a:lnTo>
                    <a:pt x="5386" y="815"/>
                  </a:lnTo>
                  <a:lnTo>
                    <a:pt x="5832" y="408"/>
                  </a:lnTo>
                  <a:lnTo>
                    <a:pt x="62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6"/>
            <p:cNvSpPr/>
            <p:nvPr/>
          </p:nvSpPr>
          <p:spPr>
            <a:xfrm>
              <a:off x="9947425" y="4308800"/>
              <a:ext cx="83825" cy="46525"/>
            </a:xfrm>
            <a:custGeom>
              <a:avLst/>
              <a:gdLst/>
              <a:ahLst/>
              <a:cxnLst/>
              <a:rect l="l" t="t" r="r" b="b"/>
              <a:pathLst>
                <a:path w="3353" h="1861" fill="none" extrusionOk="0">
                  <a:moveTo>
                    <a:pt x="2422" y="0"/>
                  </a:moveTo>
                  <a:lnTo>
                    <a:pt x="2422" y="0"/>
                  </a:lnTo>
                  <a:lnTo>
                    <a:pt x="1802" y="136"/>
                  </a:lnTo>
                  <a:lnTo>
                    <a:pt x="1802" y="136"/>
                  </a:lnTo>
                  <a:lnTo>
                    <a:pt x="1415" y="543"/>
                  </a:lnTo>
                  <a:lnTo>
                    <a:pt x="989" y="969"/>
                  </a:lnTo>
                  <a:lnTo>
                    <a:pt x="524" y="1414"/>
                  </a:lnTo>
                  <a:lnTo>
                    <a:pt x="1" y="1860"/>
                  </a:lnTo>
                  <a:lnTo>
                    <a:pt x="1" y="1860"/>
                  </a:lnTo>
                  <a:lnTo>
                    <a:pt x="853" y="1744"/>
                  </a:lnTo>
                  <a:lnTo>
                    <a:pt x="1686" y="1608"/>
                  </a:lnTo>
                  <a:lnTo>
                    <a:pt x="2519" y="1434"/>
                  </a:lnTo>
                  <a:lnTo>
                    <a:pt x="3352" y="1240"/>
                  </a:lnTo>
                  <a:lnTo>
                    <a:pt x="3352" y="1240"/>
                  </a:lnTo>
                  <a:lnTo>
                    <a:pt x="2849" y="581"/>
                  </a:lnTo>
                  <a:lnTo>
                    <a:pt x="24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6"/>
            <p:cNvSpPr/>
            <p:nvPr/>
          </p:nvSpPr>
          <p:spPr>
            <a:xfrm>
              <a:off x="10016200" y="4259875"/>
              <a:ext cx="151625" cy="78000"/>
            </a:xfrm>
            <a:custGeom>
              <a:avLst/>
              <a:gdLst/>
              <a:ahLst/>
              <a:cxnLst/>
              <a:rect l="l" t="t" r="r" b="b"/>
              <a:pathLst>
                <a:path w="6065" h="3120" fill="none" extrusionOk="0">
                  <a:moveTo>
                    <a:pt x="5193" y="0"/>
                  </a:moveTo>
                  <a:lnTo>
                    <a:pt x="5193" y="0"/>
                  </a:lnTo>
                  <a:lnTo>
                    <a:pt x="4244" y="446"/>
                  </a:lnTo>
                  <a:lnTo>
                    <a:pt x="3817" y="620"/>
                  </a:lnTo>
                  <a:lnTo>
                    <a:pt x="3449" y="775"/>
                  </a:lnTo>
                  <a:lnTo>
                    <a:pt x="3449" y="775"/>
                  </a:lnTo>
                  <a:lnTo>
                    <a:pt x="2577" y="1085"/>
                  </a:lnTo>
                  <a:lnTo>
                    <a:pt x="1725" y="1376"/>
                  </a:lnTo>
                  <a:lnTo>
                    <a:pt x="853" y="1628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427" y="2461"/>
                  </a:lnTo>
                  <a:lnTo>
                    <a:pt x="931" y="3120"/>
                  </a:lnTo>
                  <a:lnTo>
                    <a:pt x="931" y="3120"/>
                  </a:lnTo>
                  <a:lnTo>
                    <a:pt x="1919" y="2829"/>
                  </a:lnTo>
                  <a:lnTo>
                    <a:pt x="2422" y="2674"/>
                  </a:lnTo>
                  <a:lnTo>
                    <a:pt x="2907" y="2519"/>
                  </a:lnTo>
                  <a:lnTo>
                    <a:pt x="3372" y="2325"/>
                  </a:lnTo>
                  <a:lnTo>
                    <a:pt x="3856" y="2131"/>
                  </a:lnTo>
                  <a:lnTo>
                    <a:pt x="4321" y="1938"/>
                  </a:lnTo>
                  <a:lnTo>
                    <a:pt x="4786" y="1725"/>
                  </a:lnTo>
                  <a:lnTo>
                    <a:pt x="4786" y="1725"/>
                  </a:lnTo>
                  <a:lnTo>
                    <a:pt x="6065" y="1085"/>
                  </a:lnTo>
                  <a:lnTo>
                    <a:pt x="6065" y="1085"/>
                  </a:lnTo>
                  <a:lnTo>
                    <a:pt x="5794" y="814"/>
                  </a:lnTo>
                  <a:lnTo>
                    <a:pt x="5561" y="523"/>
                  </a:lnTo>
                  <a:lnTo>
                    <a:pt x="5367" y="252"/>
                  </a:lnTo>
                  <a:lnTo>
                    <a:pt x="5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6"/>
            <p:cNvSpPr/>
            <p:nvPr/>
          </p:nvSpPr>
          <p:spPr>
            <a:xfrm>
              <a:off x="10153275" y="4228875"/>
              <a:ext cx="49925" cy="54750"/>
            </a:xfrm>
            <a:custGeom>
              <a:avLst/>
              <a:gdLst/>
              <a:ahLst/>
              <a:cxnLst/>
              <a:rect l="l" t="t" r="r" b="b"/>
              <a:pathLst>
                <a:path w="1997" h="2190" fill="none" extrusionOk="0">
                  <a:moveTo>
                    <a:pt x="1996" y="0"/>
                  </a:moveTo>
                  <a:lnTo>
                    <a:pt x="1996" y="0"/>
                  </a:lnTo>
                  <a:lnTo>
                    <a:pt x="989" y="582"/>
                  </a:lnTo>
                  <a:lnTo>
                    <a:pt x="1" y="1085"/>
                  </a:lnTo>
                  <a:lnTo>
                    <a:pt x="1" y="1085"/>
                  </a:lnTo>
                  <a:lnTo>
                    <a:pt x="175" y="1357"/>
                  </a:lnTo>
                  <a:lnTo>
                    <a:pt x="369" y="1628"/>
                  </a:lnTo>
                  <a:lnTo>
                    <a:pt x="621" y="1899"/>
                  </a:lnTo>
                  <a:lnTo>
                    <a:pt x="892" y="2190"/>
                  </a:lnTo>
                  <a:lnTo>
                    <a:pt x="892" y="2190"/>
                  </a:lnTo>
                  <a:lnTo>
                    <a:pt x="950" y="2151"/>
                  </a:lnTo>
                  <a:lnTo>
                    <a:pt x="950" y="2151"/>
                  </a:lnTo>
                  <a:lnTo>
                    <a:pt x="1260" y="1570"/>
                  </a:lnTo>
                  <a:lnTo>
                    <a:pt x="1551" y="1008"/>
                  </a:lnTo>
                  <a:lnTo>
                    <a:pt x="1783" y="485"/>
                  </a:lnTo>
                  <a:lnTo>
                    <a:pt x="19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6"/>
            <p:cNvSpPr/>
            <p:nvPr/>
          </p:nvSpPr>
          <p:spPr>
            <a:xfrm>
              <a:off x="9449025" y="4159600"/>
              <a:ext cx="54275" cy="139050"/>
            </a:xfrm>
            <a:custGeom>
              <a:avLst/>
              <a:gdLst/>
              <a:ahLst/>
              <a:cxnLst/>
              <a:rect l="l" t="t" r="r" b="b"/>
              <a:pathLst>
                <a:path w="2171" h="5562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59" y="892"/>
                  </a:lnTo>
                  <a:lnTo>
                    <a:pt x="117" y="1396"/>
                  </a:lnTo>
                  <a:lnTo>
                    <a:pt x="175" y="1958"/>
                  </a:lnTo>
                  <a:lnTo>
                    <a:pt x="272" y="2558"/>
                  </a:lnTo>
                  <a:lnTo>
                    <a:pt x="369" y="3178"/>
                  </a:lnTo>
                  <a:lnTo>
                    <a:pt x="504" y="3837"/>
                  </a:lnTo>
                  <a:lnTo>
                    <a:pt x="659" y="4534"/>
                  </a:lnTo>
                  <a:lnTo>
                    <a:pt x="659" y="4534"/>
                  </a:lnTo>
                  <a:lnTo>
                    <a:pt x="756" y="4922"/>
                  </a:lnTo>
                  <a:lnTo>
                    <a:pt x="756" y="4922"/>
                  </a:lnTo>
                  <a:lnTo>
                    <a:pt x="1454" y="5271"/>
                  </a:lnTo>
                  <a:lnTo>
                    <a:pt x="2171" y="5561"/>
                  </a:lnTo>
                  <a:lnTo>
                    <a:pt x="2171" y="5561"/>
                  </a:lnTo>
                  <a:lnTo>
                    <a:pt x="1880" y="4593"/>
                  </a:lnTo>
                  <a:lnTo>
                    <a:pt x="1628" y="3663"/>
                  </a:lnTo>
                  <a:lnTo>
                    <a:pt x="1628" y="3663"/>
                  </a:lnTo>
                  <a:lnTo>
                    <a:pt x="873" y="3314"/>
                  </a:lnTo>
                  <a:lnTo>
                    <a:pt x="601" y="3159"/>
                  </a:lnTo>
                  <a:lnTo>
                    <a:pt x="388" y="3023"/>
                  </a:lnTo>
                  <a:lnTo>
                    <a:pt x="388" y="3023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194" y="2132"/>
                  </a:lnTo>
                  <a:lnTo>
                    <a:pt x="98" y="1318"/>
                  </a:lnTo>
                  <a:lnTo>
                    <a:pt x="39" y="62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6"/>
            <p:cNvSpPr/>
            <p:nvPr/>
          </p:nvSpPr>
          <p:spPr>
            <a:xfrm>
              <a:off x="9448050" y="4130075"/>
              <a:ext cx="18925" cy="16475"/>
            </a:xfrm>
            <a:custGeom>
              <a:avLst/>
              <a:gdLst/>
              <a:ahLst/>
              <a:cxnLst/>
              <a:rect l="l" t="t" r="r" b="b"/>
              <a:pathLst>
                <a:path w="757" h="65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350" y="388"/>
                  </a:lnTo>
                  <a:lnTo>
                    <a:pt x="757" y="659"/>
                  </a:lnTo>
                  <a:lnTo>
                    <a:pt x="757" y="659"/>
                  </a:lnTo>
                  <a:lnTo>
                    <a:pt x="427" y="388"/>
                  </a:lnTo>
                  <a:lnTo>
                    <a:pt x="195" y="174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6"/>
            <p:cNvSpPr/>
            <p:nvPr/>
          </p:nvSpPr>
          <p:spPr>
            <a:xfrm>
              <a:off x="10189600" y="4088900"/>
              <a:ext cx="104175" cy="187950"/>
            </a:xfrm>
            <a:custGeom>
              <a:avLst/>
              <a:gdLst/>
              <a:ahLst/>
              <a:cxnLst/>
              <a:rect l="l" t="t" r="r" b="b"/>
              <a:pathLst>
                <a:path w="4167" h="7518" fill="none" extrusionOk="0">
                  <a:moveTo>
                    <a:pt x="3972" y="0"/>
                  </a:moveTo>
                  <a:lnTo>
                    <a:pt x="3972" y="0"/>
                  </a:lnTo>
                  <a:lnTo>
                    <a:pt x="3934" y="78"/>
                  </a:lnTo>
                  <a:lnTo>
                    <a:pt x="3934" y="78"/>
                  </a:lnTo>
                  <a:lnTo>
                    <a:pt x="3972" y="39"/>
                  </a:lnTo>
                  <a:lnTo>
                    <a:pt x="3972" y="39"/>
                  </a:lnTo>
                  <a:lnTo>
                    <a:pt x="4011" y="349"/>
                  </a:lnTo>
                  <a:lnTo>
                    <a:pt x="4069" y="950"/>
                  </a:lnTo>
                  <a:lnTo>
                    <a:pt x="4147" y="1841"/>
                  </a:lnTo>
                  <a:lnTo>
                    <a:pt x="4166" y="2383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3856" y="3255"/>
                  </a:lnTo>
                  <a:lnTo>
                    <a:pt x="3527" y="3565"/>
                  </a:lnTo>
                  <a:lnTo>
                    <a:pt x="3159" y="3856"/>
                  </a:lnTo>
                  <a:lnTo>
                    <a:pt x="2752" y="4166"/>
                  </a:lnTo>
                  <a:lnTo>
                    <a:pt x="2345" y="4456"/>
                  </a:lnTo>
                  <a:lnTo>
                    <a:pt x="1899" y="4747"/>
                  </a:lnTo>
                  <a:lnTo>
                    <a:pt x="1008" y="5328"/>
                  </a:lnTo>
                  <a:lnTo>
                    <a:pt x="1008" y="5328"/>
                  </a:lnTo>
                  <a:lnTo>
                    <a:pt x="795" y="5813"/>
                  </a:lnTo>
                  <a:lnTo>
                    <a:pt x="563" y="6336"/>
                  </a:lnTo>
                  <a:lnTo>
                    <a:pt x="311" y="6897"/>
                  </a:lnTo>
                  <a:lnTo>
                    <a:pt x="1" y="7517"/>
                  </a:lnTo>
                  <a:lnTo>
                    <a:pt x="1" y="7517"/>
                  </a:lnTo>
                  <a:lnTo>
                    <a:pt x="563" y="7207"/>
                  </a:lnTo>
                  <a:lnTo>
                    <a:pt x="1144" y="6897"/>
                  </a:lnTo>
                  <a:lnTo>
                    <a:pt x="1686" y="6568"/>
                  </a:lnTo>
                  <a:lnTo>
                    <a:pt x="2209" y="6219"/>
                  </a:lnTo>
                  <a:lnTo>
                    <a:pt x="2732" y="5832"/>
                  </a:lnTo>
                  <a:lnTo>
                    <a:pt x="3217" y="5425"/>
                  </a:lnTo>
                  <a:lnTo>
                    <a:pt x="3701" y="4979"/>
                  </a:lnTo>
                  <a:lnTo>
                    <a:pt x="3914" y="4747"/>
                  </a:lnTo>
                  <a:lnTo>
                    <a:pt x="4147" y="4495"/>
                  </a:lnTo>
                  <a:lnTo>
                    <a:pt x="4147" y="4495"/>
                  </a:lnTo>
                  <a:lnTo>
                    <a:pt x="4166" y="3565"/>
                  </a:lnTo>
                  <a:lnTo>
                    <a:pt x="4166" y="2713"/>
                  </a:lnTo>
                  <a:lnTo>
                    <a:pt x="4147" y="1957"/>
                  </a:lnTo>
                  <a:lnTo>
                    <a:pt x="4108" y="1298"/>
                  </a:lnTo>
                  <a:lnTo>
                    <a:pt x="4050" y="756"/>
                  </a:lnTo>
                  <a:lnTo>
                    <a:pt x="4011" y="368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6"/>
            <p:cNvSpPr/>
            <p:nvPr/>
          </p:nvSpPr>
          <p:spPr>
            <a:xfrm>
              <a:off x="9489725" y="4251150"/>
              <a:ext cx="269800" cy="104650"/>
            </a:xfrm>
            <a:custGeom>
              <a:avLst/>
              <a:gdLst/>
              <a:ahLst/>
              <a:cxnLst/>
              <a:rect l="l" t="t" r="r" b="b"/>
              <a:pathLst>
                <a:path w="10792" h="4186" extrusionOk="0">
                  <a:moveTo>
                    <a:pt x="0" y="1"/>
                  </a:moveTo>
                  <a:lnTo>
                    <a:pt x="252" y="931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  <a:close/>
                  <a:moveTo>
                    <a:pt x="4282" y="1551"/>
                  </a:moveTo>
                  <a:lnTo>
                    <a:pt x="4107" y="1706"/>
                  </a:lnTo>
                  <a:lnTo>
                    <a:pt x="3914" y="1841"/>
                  </a:lnTo>
                  <a:lnTo>
                    <a:pt x="3701" y="1977"/>
                  </a:lnTo>
                  <a:lnTo>
                    <a:pt x="3468" y="2112"/>
                  </a:lnTo>
                  <a:lnTo>
                    <a:pt x="3197" y="2229"/>
                  </a:lnTo>
                  <a:lnTo>
                    <a:pt x="2926" y="2345"/>
                  </a:lnTo>
                  <a:lnTo>
                    <a:pt x="2635" y="2461"/>
                  </a:lnTo>
                  <a:lnTo>
                    <a:pt x="2325" y="2558"/>
                  </a:lnTo>
                  <a:lnTo>
                    <a:pt x="3177" y="2810"/>
                  </a:lnTo>
                  <a:lnTo>
                    <a:pt x="4069" y="3023"/>
                  </a:lnTo>
                  <a:lnTo>
                    <a:pt x="4941" y="3236"/>
                  </a:lnTo>
                  <a:lnTo>
                    <a:pt x="5851" y="3410"/>
                  </a:lnTo>
                  <a:lnTo>
                    <a:pt x="5386" y="2558"/>
                  </a:lnTo>
                  <a:lnTo>
                    <a:pt x="4999" y="1764"/>
                  </a:lnTo>
                  <a:lnTo>
                    <a:pt x="4282" y="1551"/>
                  </a:lnTo>
                  <a:close/>
                  <a:moveTo>
                    <a:pt x="5425" y="1880"/>
                  </a:moveTo>
                  <a:lnTo>
                    <a:pt x="5793" y="2655"/>
                  </a:lnTo>
                  <a:lnTo>
                    <a:pt x="6258" y="3488"/>
                  </a:lnTo>
                  <a:lnTo>
                    <a:pt x="6297" y="3488"/>
                  </a:lnTo>
                  <a:lnTo>
                    <a:pt x="7711" y="3740"/>
                  </a:lnTo>
                  <a:lnTo>
                    <a:pt x="8157" y="3488"/>
                  </a:lnTo>
                  <a:lnTo>
                    <a:pt x="8583" y="3255"/>
                  </a:lnTo>
                  <a:lnTo>
                    <a:pt x="8951" y="3023"/>
                  </a:lnTo>
                  <a:lnTo>
                    <a:pt x="9280" y="2790"/>
                  </a:lnTo>
                  <a:lnTo>
                    <a:pt x="8312" y="2597"/>
                  </a:lnTo>
                  <a:lnTo>
                    <a:pt x="7324" y="2384"/>
                  </a:lnTo>
                  <a:lnTo>
                    <a:pt x="6355" y="2151"/>
                  </a:lnTo>
                  <a:lnTo>
                    <a:pt x="5425" y="1880"/>
                  </a:lnTo>
                  <a:close/>
                  <a:moveTo>
                    <a:pt x="9726" y="2849"/>
                  </a:moveTo>
                  <a:lnTo>
                    <a:pt x="9397" y="3100"/>
                  </a:lnTo>
                  <a:lnTo>
                    <a:pt x="9048" y="3333"/>
                  </a:lnTo>
                  <a:lnTo>
                    <a:pt x="8660" y="3585"/>
                  </a:lnTo>
                  <a:lnTo>
                    <a:pt x="8234" y="3817"/>
                  </a:lnTo>
                  <a:lnTo>
                    <a:pt x="9513" y="4011"/>
                  </a:lnTo>
                  <a:lnTo>
                    <a:pt x="10791" y="4185"/>
                  </a:lnTo>
                  <a:lnTo>
                    <a:pt x="10791" y="4185"/>
                  </a:lnTo>
                  <a:lnTo>
                    <a:pt x="10675" y="3585"/>
                  </a:lnTo>
                  <a:lnTo>
                    <a:pt x="10598" y="2984"/>
                  </a:lnTo>
                  <a:lnTo>
                    <a:pt x="9726" y="2849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6"/>
            <p:cNvSpPr/>
            <p:nvPr/>
          </p:nvSpPr>
          <p:spPr>
            <a:xfrm>
              <a:off x="9695575" y="4322350"/>
              <a:ext cx="63950" cy="33450"/>
            </a:xfrm>
            <a:custGeom>
              <a:avLst/>
              <a:gdLst/>
              <a:ahLst/>
              <a:cxnLst/>
              <a:rect l="l" t="t" r="r" b="b"/>
              <a:pathLst>
                <a:path w="2558" h="1338" fill="none" extrusionOk="0">
                  <a:moveTo>
                    <a:pt x="1492" y="1"/>
                  </a:moveTo>
                  <a:lnTo>
                    <a:pt x="1492" y="1"/>
                  </a:lnTo>
                  <a:lnTo>
                    <a:pt x="1163" y="252"/>
                  </a:lnTo>
                  <a:lnTo>
                    <a:pt x="814" y="485"/>
                  </a:lnTo>
                  <a:lnTo>
                    <a:pt x="426" y="737"/>
                  </a:lnTo>
                  <a:lnTo>
                    <a:pt x="0" y="969"/>
                  </a:lnTo>
                  <a:lnTo>
                    <a:pt x="0" y="969"/>
                  </a:lnTo>
                  <a:lnTo>
                    <a:pt x="1279" y="1163"/>
                  </a:lnTo>
                  <a:lnTo>
                    <a:pt x="2557" y="1337"/>
                  </a:lnTo>
                  <a:lnTo>
                    <a:pt x="2557" y="1337"/>
                  </a:lnTo>
                  <a:lnTo>
                    <a:pt x="2441" y="737"/>
                  </a:lnTo>
                  <a:lnTo>
                    <a:pt x="2364" y="136"/>
                  </a:lnTo>
                  <a:lnTo>
                    <a:pt x="2364" y="136"/>
                  </a:lnTo>
                  <a:lnTo>
                    <a:pt x="14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6"/>
            <p:cNvSpPr/>
            <p:nvPr/>
          </p:nvSpPr>
          <p:spPr>
            <a:xfrm>
              <a:off x="9625325" y="4298125"/>
              <a:ext cx="96425" cy="46525"/>
            </a:xfrm>
            <a:custGeom>
              <a:avLst/>
              <a:gdLst/>
              <a:ahLst/>
              <a:cxnLst/>
              <a:rect l="l" t="t" r="r" b="b"/>
              <a:pathLst>
                <a:path w="3857" h="18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69" y="776"/>
                  </a:lnTo>
                  <a:lnTo>
                    <a:pt x="834" y="1609"/>
                  </a:lnTo>
                  <a:lnTo>
                    <a:pt x="834" y="1609"/>
                  </a:lnTo>
                  <a:lnTo>
                    <a:pt x="873" y="1609"/>
                  </a:lnTo>
                  <a:lnTo>
                    <a:pt x="873" y="1609"/>
                  </a:lnTo>
                  <a:lnTo>
                    <a:pt x="2287" y="1861"/>
                  </a:lnTo>
                  <a:lnTo>
                    <a:pt x="2287" y="1861"/>
                  </a:lnTo>
                  <a:lnTo>
                    <a:pt x="2733" y="1609"/>
                  </a:lnTo>
                  <a:lnTo>
                    <a:pt x="3159" y="1376"/>
                  </a:lnTo>
                  <a:lnTo>
                    <a:pt x="3527" y="1144"/>
                  </a:lnTo>
                  <a:lnTo>
                    <a:pt x="3856" y="911"/>
                  </a:lnTo>
                  <a:lnTo>
                    <a:pt x="3856" y="911"/>
                  </a:lnTo>
                  <a:lnTo>
                    <a:pt x="2888" y="718"/>
                  </a:lnTo>
                  <a:lnTo>
                    <a:pt x="1900" y="505"/>
                  </a:lnTo>
                  <a:lnTo>
                    <a:pt x="931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6"/>
            <p:cNvSpPr/>
            <p:nvPr/>
          </p:nvSpPr>
          <p:spPr>
            <a:xfrm>
              <a:off x="9547850" y="4289900"/>
              <a:ext cx="88175" cy="46525"/>
            </a:xfrm>
            <a:custGeom>
              <a:avLst/>
              <a:gdLst/>
              <a:ahLst/>
              <a:cxnLst/>
              <a:rect l="l" t="t" r="r" b="b"/>
              <a:pathLst>
                <a:path w="3527" h="1861" fill="none" extrusionOk="0">
                  <a:moveTo>
                    <a:pt x="1957" y="1"/>
                  </a:moveTo>
                  <a:lnTo>
                    <a:pt x="1957" y="1"/>
                  </a:lnTo>
                  <a:lnTo>
                    <a:pt x="1782" y="156"/>
                  </a:lnTo>
                  <a:lnTo>
                    <a:pt x="1589" y="291"/>
                  </a:lnTo>
                  <a:lnTo>
                    <a:pt x="1376" y="427"/>
                  </a:lnTo>
                  <a:lnTo>
                    <a:pt x="1143" y="562"/>
                  </a:lnTo>
                  <a:lnTo>
                    <a:pt x="872" y="679"/>
                  </a:lnTo>
                  <a:lnTo>
                    <a:pt x="601" y="795"/>
                  </a:lnTo>
                  <a:lnTo>
                    <a:pt x="310" y="911"/>
                  </a:lnTo>
                  <a:lnTo>
                    <a:pt x="0" y="1008"/>
                  </a:lnTo>
                  <a:lnTo>
                    <a:pt x="0" y="1008"/>
                  </a:lnTo>
                  <a:lnTo>
                    <a:pt x="852" y="1260"/>
                  </a:lnTo>
                  <a:lnTo>
                    <a:pt x="1744" y="1473"/>
                  </a:lnTo>
                  <a:lnTo>
                    <a:pt x="2616" y="1686"/>
                  </a:lnTo>
                  <a:lnTo>
                    <a:pt x="3526" y="1860"/>
                  </a:lnTo>
                  <a:lnTo>
                    <a:pt x="3526" y="1860"/>
                  </a:lnTo>
                  <a:lnTo>
                    <a:pt x="3061" y="1008"/>
                  </a:lnTo>
                  <a:lnTo>
                    <a:pt x="2674" y="214"/>
                  </a:lnTo>
                  <a:lnTo>
                    <a:pt x="2674" y="214"/>
                  </a:lnTo>
                  <a:lnTo>
                    <a:pt x="19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6"/>
            <p:cNvSpPr/>
            <p:nvPr/>
          </p:nvSpPr>
          <p:spPr>
            <a:xfrm>
              <a:off x="9489725" y="4251150"/>
              <a:ext cx="98825" cy="59125"/>
            </a:xfrm>
            <a:custGeom>
              <a:avLst/>
              <a:gdLst/>
              <a:ahLst/>
              <a:cxnLst/>
              <a:rect l="l" t="t" r="r" b="b"/>
              <a:pathLst>
                <a:path w="3953" h="236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52" y="931"/>
                  </a:lnTo>
                  <a:lnTo>
                    <a:pt x="543" y="1899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6"/>
            <p:cNvSpPr/>
            <p:nvPr/>
          </p:nvSpPr>
          <p:spPr>
            <a:xfrm>
              <a:off x="9533800" y="4222100"/>
              <a:ext cx="681025" cy="140000"/>
            </a:xfrm>
            <a:custGeom>
              <a:avLst/>
              <a:gdLst/>
              <a:ahLst/>
              <a:cxnLst/>
              <a:rect l="l" t="t" r="r" b="b"/>
              <a:pathLst>
                <a:path w="27241" h="5600" extrusionOk="0">
                  <a:moveTo>
                    <a:pt x="27240" y="0"/>
                  </a:moveTo>
                  <a:lnTo>
                    <a:pt x="26775" y="271"/>
                  </a:lnTo>
                  <a:lnTo>
                    <a:pt x="26562" y="756"/>
                  </a:lnTo>
                  <a:lnTo>
                    <a:pt x="26330" y="1279"/>
                  </a:lnTo>
                  <a:lnTo>
                    <a:pt x="26039" y="1841"/>
                  </a:lnTo>
                  <a:lnTo>
                    <a:pt x="25729" y="2422"/>
                  </a:lnTo>
                  <a:lnTo>
                    <a:pt x="25729" y="2422"/>
                  </a:lnTo>
                  <a:lnTo>
                    <a:pt x="26233" y="2189"/>
                  </a:lnTo>
                  <a:lnTo>
                    <a:pt x="26543" y="1569"/>
                  </a:lnTo>
                  <a:lnTo>
                    <a:pt x="26795" y="1008"/>
                  </a:lnTo>
                  <a:lnTo>
                    <a:pt x="27027" y="485"/>
                  </a:lnTo>
                  <a:lnTo>
                    <a:pt x="27240" y="0"/>
                  </a:lnTo>
                  <a:close/>
                  <a:moveTo>
                    <a:pt x="24780" y="1356"/>
                  </a:moveTo>
                  <a:lnTo>
                    <a:pt x="24489" y="1511"/>
                  </a:lnTo>
                  <a:lnTo>
                    <a:pt x="24663" y="1763"/>
                  </a:lnTo>
                  <a:lnTo>
                    <a:pt x="24857" y="2034"/>
                  </a:lnTo>
                  <a:lnTo>
                    <a:pt x="25090" y="2325"/>
                  </a:lnTo>
                  <a:lnTo>
                    <a:pt x="25361" y="2596"/>
                  </a:lnTo>
                  <a:lnTo>
                    <a:pt x="25671" y="2461"/>
                  </a:lnTo>
                  <a:lnTo>
                    <a:pt x="25400" y="2170"/>
                  </a:lnTo>
                  <a:lnTo>
                    <a:pt x="25148" y="1899"/>
                  </a:lnTo>
                  <a:lnTo>
                    <a:pt x="24954" y="1628"/>
                  </a:lnTo>
                  <a:lnTo>
                    <a:pt x="24780" y="1356"/>
                  </a:lnTo>
                  <a:close/>
                  <a:moveTo>
                    <a:pt x="2189" y="2616"/>
                  </a:moveTo>
                  <a:lnTo>
                    <a:pt x="1996" y="2751"/>
                  </a:lnTo>
                  <a:lnTo>
                    <a:pt x="1783" y="2887"/>
                  </a:lnTo>
                  <a:lnTo>
                    <a:pt x="1531" y="3023"/>
                  </a:lnTo>
                  <a:lnTo>
                    <a:pt x="1279" y="3139"/>
                  </a:lnTo>
                  <a:lnTo>
                    <a:pt x="988" y="3255"/>
                  </a:lnTo>
                  <a:lnTo>
                    <a:pt x="698" y="3371"/>
                  </a:lnTo>
                  <a:lnTo>
                    <a:pt x="368" y="3449"/>
                  </a:lnTo>
                  <a:lnTo>
                    <a:pt x="0" y="3526"/>
                  </a:lnTo>
                  <a:lnTo>
                    <a:pt x="562" y="3720"/>
                  </a:lnTo>
                  <a:lnTo>
                    <a:pt x="872" y="3623"/>
                  </a:lnTo>
                  <a:lnTo>
                    <a:pt x="1163" y="3507"/>
                  </a:lnTo>
                  <a:lnTo>
                    <a:pt x="1434" y="3391"/>
                  </a:lnTo>
                  <a:lnTo>
                    <a:pt x="1705" y="3274"/>
                  </a:lnTo>
                  <a:lnTo>
                    <a:pt x="1938" y="3139"/>
                  </a:lnTo>
                  <a:lnTo>
                    <a:pt x="2151" y="3003"/>
                  </a:lnTo>
                  <a:lnTo>
                    <a:pt x="2344" y="2868"/>
                  </a:lnTo>
                  <a:lnTo>
                    <a:pt x="2519" y="2713"/>
                  </a:lnTo>
                  <a:lnTo>
                    <a:pt x="2189" y="2616"/>
                  </a:lnTo>
                  <a:close/>
                  <a:moveTo>
                    <a:pt x="3236" y="2926"/>
                  </a:moveTo>
                  <a:lnTo>
                    <a:pt x="3623" y="3720"/>
                  </a:lnTo>
                  <a:lnTo>
                    <a:pt x="4088" y="4572"/>
                  </a:lnTo>
                  <a:lnTo>
                    <a:pt x="4495" y="4650"/>
                  </a:lnTo>
                  <a:lnTo>
                    <a:pt x="4030" y="3817"/>
                  </a:lnTo>
                  <a:lnTo>
                    <a:pt x="3662" y="3042"/>
                  </a:lnTo>
                  <a:lnTo>
                    <a:pt x="3236" y="2926"/>
                  </a:lnTo>
                  <a:close/>
                  <a:moveTo>
                    <a:pt x="19297" y="3391"/>
                  </a:moveTo>
                  <a:lnTo>
                    <a:pt x="18967" y="3468"/>
                  </a:lnTo>
                  <a:lnTo>
                    <a:pt x="19394" y="4049"/>
                  </a:lnTo>
                  <a:lnTo>
                    <a:pt x="19897" y="4708"/>
                  </a:lnTo>
                  <a:lnTo>
                    <a:pt x="20227" y="4631"/>
                  </a:lnTo>
                  <a:lnTo>
                    <a:pt x="19723" y="3972"/>
                  </a:lnTo>
                  <a:lnTo>
                    <a:pt x="19297" y="3391"/>
                  </a:lnTo>
                  <a:close/>
                  <a:moveTo>
                    <a:pt x="7517" y="3952"/>
                  </a:moveTo>
                  <a:lnTo>
                    <a:pt x="7188" y="4185"/>
                  </a:lnTo>
                  <a:lnTo>
                    <a:pt x="6820" y="4417"/>
                  </a:lnTo>
                  <a:lnTo>
                    <a:pt x="6394" y="4650"/>
                  </a:lnTo>
                  <a:lnTo>
                    <a:pt x="5948" y="4902"/>
                  </a:lnTo>
                  <a:lnTo>
                    <a:pt x="6471" y="4979"/>
                  </a:lnTo>
                  <a:lnTo>
                    <a:pt x="6897" y="4747"/>
                  </a:lnTo>
                  <a:lnTo>
                    <a:pt x="7285" y="4495"/>
                  </a:lnTo>
                  <a:lnTo>
                    <a:pt x="7634" y="4262"/>
                  </a:lnTo>
                  <a:lnTo>
                    <a:pt x="7963" y="4011"/>
                  </a:lnTo>
                  <a:lnTo>
                    <a:pt x="7517" y="3952"/>
                  </a:lnTo>
                  <a:close/>
                  <a:moveTo>
                    <a:pt x="18347" y="3604"/>
                  </a:moveTo>
                  <a:lnTo>
                    <a:pt x="17805" y="3720"/>
                  </a:lnTo>
                  <a:lnTo>
                    <a:pt x="17398" y="4127"/>
                  </a:lnTo>
                  <a:lnTo>
                    <a:pt x="16952" y="4534"/>
                  </a:lnTo>
                  <a:lnTo>
                    <a:pt x="16488" y="4960"/>
                  </a:lnTo>
                  <a:lnTo>
                    <a:pt x="15964" y="5406"/>
                  </a:lnTo>
                  <a:lnTo>
                    <a:pt x="16546" y="5328"/>
                  </a:lnTo>
                  <a:lnTo>
                    <a:pt x="17069" y="4882"/>
                  </a:lnTo>
                  <a:lnTo>
                    <a:pt x="17534" y="4437"/>
                  </a:lnTo>
                  <a:lnTo>
                    <a:pt x="17960" y="4011"/>
                  </a:lnTo>
                  <a:lnTo>
                    <a:pt x="18347" y="3604"/>
                  </a:lnTo>
                  <a:close/>
                  <a:moveTo>
                    <a:pt x="11160" y="4340"/>
                  </a:moveTo>
                  <a:lnTo>
                    <a:pt x="11605" y="4941"/>
                  </a:lnTo>
                  <a:lnTo>
                    <a:pt x="12128" y="5580"/>
                  </a:lnTo>
                  <a:lnTo>
                    <a:pt x="12535" y="5599"/>
                  </a:lnTo>
                  <a:lnTo>
                    <a:pt x="12012" y="4941"/>
                  </a:lnTo>
                  <a:lnTo>
                    <a:pt x="11566" y="4340"/>
                  </a:lnTo>
                  <a:close/>
                </a:path>
              </a:pathLst>
            </a:custGeom>
            <a:solidFill>
              <a:srgbClr val="CE6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6"/>
            <p:cNvSpPr/>
            <p:nvPr/>
          </p:nvSpPr>
          <p:spPr>
            <a:xfrm>
              <a:off x="9812775" y="4330575"/>
              <a:ext cx="34425" cy="31525"/>
            </a:xfrm>
            <a:custGeom>
              <a:avLst/>
              <a:gdLst/>
              <a:ahLst/>
              <a:cxnLst/>
              <a:rect l="l" t="t" r="r" b="b"/>
              <a:pathLst>
                <a:path w="1377" h="12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6" y="602"/>
                  </a:lnTo>
                  <a:lnTo>
                    <a:pt x="969" y="1241"/>
                  </a:lnTo>
                  <a:lnTo>
                    <a:pt x="969" y="1241"/>
                  </a:lnTo>
                  <a:lnTo>
                    <a:pt x="1376" y="1260"/>
                  </a:lnTo>
                  <a:lnTo>
                    <a:pt x="1376" y="1260"/>
                  </a:lnTo>
                  <a:lnTo>
                    <a:pt x="853" y="602"/>
                  </a:lnTo>
                  <a:lnTo>
                    <a:pt x="407" y="1"/>
                  </a:lnTo>
                  <a:lnTo>
                    <a:pt x="407" y="1"/>
                  </a:lnTo>
                  <a:lnTo>
                    <a:pt x="388" y="1"/>
                  </a:lnTo>
                  <a:lnTo>
                    <a:pt x="388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6"/>
            <p:cNvSpPr/>
            <p:nvPr/>
          </p:nvSpPr>
          <p:spPr>
            <a:xfrm>
              <a:off x="9682500" y="4320900"/>
              <a:ext cx="50375" cy="25700"/>
            </a:xfrm>
            <a:custGeom>
              <a:avLst/>
              <a:gdLst/>
              <a:ahLst/>
              <a:cxnLst/>
              <a:rect l="l" t="t" r="r" b="b"/>
              <a:pathLst>
                <a:path w="2015" h="1028" fill="none" extrusionOk="0">
                  <a:moveTo>
                    <a:pt x="1569" y="0"/>
                  </a:moveTo>
                  <a:lnTo>
                    <a:pt x="1569" y="0"/>
                  </a:lnTo>
                  <a:lnTo>
                    <a:pt x="1240" y="233"/>
                  </a:lnTo>
                  <a:lnTo>
                    <a:pt x="872" y="465"/>
                  </a:lnTo>
                  <a:lnTo>
                    <a:pt x="446" y="698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523" y="1027"/>
                  </a:lnTo>
                  <a:lnTo>
                    <a:pt x="523" y="1027"/>
                  </a:lnTo>
                  <a:lnTo>
                    <a:pt x="949" y="795"/>
                  </a:lnTo>
                  <a:lnTo>
                    <a:pt x="1337" y="543"/>
                  </a:lnTo>
                  <a:lnTo>
                    <a:pt x="1686" y="310"/>
                  </a:lnTo>
                  <a:lnTo>
                    <a:pt x="2015" y="59"/>
                  </a:lnTo>
                  <a:lnTo>
                    <a:pt x="2015" y="59"/>
                  </a:lnTo>
                  <a:lnTo>
                    <a:pt x="15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6"/>
            <p:cNvSpPr/>
            <p:nvPr/>
          </p:nvSpPr>
          <p:spPr>
            <a:xfrm>
              <a:off x="10007975" y="4306850"/>
              <a:ext cx="31500" cy="32975"/>
            </a:xfrm>
            <a:custGeom>
              <a:avLst/>
              <a:gdLst/>
              <a:ahLst/>
              <a:cxnLst/>
              <a:rect l="l" t="t" r="r" b="b"/>
              <a:pathLst>
                <a:path w="1260" h="1319" fill="none" extrusionOk="0">
                  <a:moveTo>
                    <a:pt x="330" y="1"/>
                  </a:moveTo>
                  <a:lnTo>
                    <a:pt x="330" y="1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427" y="659"/>
                  </a:lnTo>
                  <a:lnTo>
                    <a:pt x="930" y="1318"/>
                  </a:lnTo>
                  <a:lnTo>
                    <a:pt x="930" y="1318"/>
                  </a:lnTo>
                  <a:lnTo>
                    <a:pt x="1260" y="1241"/>
                  </a:lnTo>
                  <a:lnTo>
                    <a:pt x="1260" y="1241"/>
                  </a:lnTo>
                  <a:lnTo>
                    <a:pt x="756" y="582"/>
                  </a:lnTo>
                  <a:lnTo>
                    <a:pt x="3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6"/>
            <p:cNvSpPr/>
            <p:nvPr/>
          </p:nvSpPr>
          <p:spPr>
            <a:xfrm>
              <a:off x="9614675" y="4295225"/>
              <a:ext cx="31500" cy="43125"/>
            </a:xfrm>
            <a:custGeom>
              <a:avLst/>
              <a:gdLst/>
              <a:ahLst/>
              <a:cxnLst/>
              <a:rect l="l" t="t" r="r" b="b"/>
              <a:pathLst>
                <a:path w="1260" h="172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88" y="795"/>
                  </a:lnTo>
                  <a:lnTo>
                    <a:pt x="853" y="1647"/>
                  </a:lnTo>
                  <a:lnTo>
                    <a:pt x="853" y="1647"/>
                  </a:lnTo>
                  <a:lnTo>
                    <a:pt x="1260" y="1725"/>
                  </a:lnTo>
                  <a:lnTo>
                    <a:pt x="1260" y="1725"/>
                  </a:lnTo>
                  <a:lnTo>
                    <a:pt x="795" y="892"/>
                  </a:lnTo>
                  <a:lnTo>
                    <a:pt x="427" y="117"/>
                  </a:lnTo>
                  <a:lnTo>
                    <a:pt x="427" y="11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6"/>
            <p:cNvSpPr/>
            <p:nvPr/>
          </p:nvSpPr>
          <p:spPr>
            <a:xfrm>
              <a:off x="9533800" y="4287475"/>
              <a:ext cx="62975" cy="27625"/>
            </a:xfrm>
            <a:custGeom>
              <a:avLst/>
              <a:gdLst/>
              <a:ahLst/>
              <a:cxnLst/>
              <a:rect l="l" t="t" r="r" b="b"/>
              <a:pathLst>
                <a:path w="2519" h="1105" fill="none" extrusionOk="0">
                  <a:moveTo>
                    <a:pt x="2189" y="1"/>
                  </a:moveTo>
                  <a:lnTo>
                    <a:pt x="2189" y="1"/>
                  </a:lnTo>
                  <a:lnTo>
                    <a:pt x="1996" y="136"/>
                  </a:lnTo>
                  <a:lnTo>
                    <a:pt x="1783" y="272"/>
                  </a:lnTo>
                  <a:lnTo>
                    <a:pt x="1531" y="408"/>
                  </a:lnTo>
                  <a:lnTo>
                    <a:pt x="1279" y="524"/>
                  </a:lnTo>
                  <a:lnTo>
                    <a:pt x="988" y="640"/>
                  </a:lnTo>
                  <a:lnTo>
                    <a:pt x="698" y="756"/>
                  </a:lnTo>
                  <a:lnTo>
                    <a:pt x="368" y="834"/>
                  </a:lnTo>
                  <a:lnTo>
                    <a:pt x="0" y="911"/>
                  </a:lnTo>
                  <a:lnTo>
                    <a:pt x="0" y="911"/>
                  </a:lnTo>
                  <a:lnTo>
                    <a:pt x="562" y="1105"/>
                  </a:lnTo>
                  <a:lnTo>
                    <a:pt x="562" y="1105"/>
                  </a:lnTo>
                  <a:lnTo>
                    <a:pt x="872" y="1008"/>
                  </a:lnTo>
                  <a:lnTo>
                    <a:pt x="1163" y="892"/>
                  </a:lnTo>
                  <a:lnTo>
                    <a:pt x="1434" y="776"/>
                  </a:lnTo>
                  <a:lnTo>
                    <a:pt x="1705" y="659"/>
                  </a:lnTo>
                  <a:lnTo>
                    <a:pt x="1938" y="524"/>
                  </a:lnTo>
                  <a:lnTo>
                    <a:pt x="2151" y="388"/>
                  </a:lnTo>
                  <a:lnTo>
                    <a:pt x="2344" y="253"/>
                  </a:lnTo>
                  <a:lnTo>
                    <a:pt x="2519" y="98"/>
                  </a:lnTo>
                  <a:lnTo>
                    <a:pt x="2519" y="98"/>
                  </a:lnTo>
                  <a:lnTo>
                    <a:pt x="21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6"/>
            <p:cNvSpPr/>
            <p:nvPr/>
          </p:nvSpPr>
          <p:spPr>
            <a:xfrm>
              <a:off x="10146000" y="4256000"/>
              <a:ext cx="29575" cy="31025"/>
            </a:xfrm>
            <a:custGeom>
              <a:avLst/>
              <a:gdLst/>
              <a:ahLst/>
              <a:cxnLst/>
              <a:rect l="l" t="t" r="r" b="b"/>
              <a:pathLst>
                <a:path w="1183" h="1241" fill="none" extrusionOk="0">
                  <a:moveTo>
                    <a:pt x="292" y="0"/>
                  </a:moveTo>
                  <a:lnTo>
                    <a:pt x="292" y="0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75" y="407"/>
                  </a:lnTo>
                  <a:lnTo>
                    <a:pt x="369" y="678"/>
                  </a:lnTo>
                  <a:lnTo>
                    <a:pt x="602" y="969"/>
                  </a:lnTo>
                  <a:lnTo>
                    <a:pt x="873" y="1240"/>
                  </a:lnTo>
                  <a:lnTo>
                    <a:pt x="873" y="1240"/>
                  </a:lnTo>
                  <a:lnTo>
                    <a:pt x="1183" y="1105"/>
                  </a:lnTo>
                  <a:lnTo>
                    <a:pt x="1183" y="1105"/>
                  </a:lnTo>
                  <a:lnTo>
                    <a:pt x="912" y="814"/>
                  </a:lnTo>
                  <a:lnTo>
                    <a:pt x="660" y="543"/>
                  </a:lnTo>
                  <a:lnTo>
                    <a:pt x="466" y="272"/>
                  </a:lnTo>
                  <a:lnTo>
                    <a:pt x="2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6"/>
            <p:cNvSpPr/>
            <p:nvPr/>
          </p:nvSpPr>
          <p:spPr>
            <a:xfrm>
              <a:off x="10177000" y="4222100"/>
              <a:ext cx="37825" cy="60550"/>
            </a:xfrm>
            <a:custGeom>
              <a:avLst/>
              <a:gdLst/>
              <a:ahLst/>
              <a:cxnLst/>
              <a:rect l="l" t="t" r="r" b="b"/>
              <a:pathLst>
                <a:path w="1513" h="2422" fill="none" extrusionOk="0">
                  <a:moveTo>
                    <a:pt x="1512" y="0"/>
                  </a:moveTo>
                  <a:lnTo>
                    <a:pt x="1512" y="0"/>
                  </a:lnTo>
                  <a:lnTo>
                    <a:pt x="1047" y="271"/>
                  </a:lnTo>
                  <a:lnTo>
                    <a:pt x="1047" y="271"/>
                  </a:lnTo>
                  <a:lnTo>
                    <a:pt x="834" y="756"/>
                  </a:lnTo>
                  <a:lnTo>
                    <a:pt x="602" y="1279"/>
                  </a:lnTo>
                  <a:lnTo>
                    <a:pt x="311" y="1841"/>
                  </a:lnTo>
                  <a:lnTo>
                    <a:pt x="1" y="2422"/>
                  </a:lnTo>
                  <a:lnTo>
                    <a:pt x="1" y="2422"/>
                  </a:lnTo>
                  <a:lnTo>
                    <a:pt x="505" y="2189"/>
                  </a:lnTo>
                  <a:lnTo>
                    <a:pt x="505" y="2189"/>
                  </a:lnTo>
                  <a:lnTo>
                    <a:pt x="815" y="1569"/>
                  </a:lnTo>
                  <a:lnTo>
                    <a:pt x="1067" y="1008"/>
                  </a:lnTo>
                  <a:lnTo>
                    <a:pt x="1299" y="485"/>
                  </a:lnTo>
                  <a:lnTo>
                    <a:pt x="151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fill="none" extrusionOk="0">
                  <a:moveTo>
                    <a:pt x="1532" y="7711"/>
                  </a:move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6"/>
            <p:cNvSpPr/>
            <p:nvPr/>
          </p:nvSpPr>
          <p:spPr>
            <a:xfrm>
              <a:off x="9583200" y="4086950"/>
              <a:ext cx="632575" cy="167625"/>
            </a:xfrm>
            <a:custGeom>
              <a:avLst/>
              <a:gdLst/>
              <a:ahLst/>
              <a:cxnLst/>
              <a:rect l="l" t="t" r="r" b="b"/>
              <a:pathLst>
                <a:path w="25303" h="6705" fill="none" extrusionOk="0">
                  <a:moveTo>
                    <a:pt x="21951" y="543"/>
                  </a:moveTo>
                  <a:lnTo>
                    <a:pt x="21951" y="543"/>
                  </a:lnTo>
                  <a:lnTo>
                    <a:pt x="21331" y="505"/>
                  </a:lnTo>
                  <a:lnTo>
                    <a:pt x="20692" y="466"/>
                  </a:lnTo>
                  <a:lnTo>
                    <a:pt x="19413" y="369"/>
                  </a:lnTo>
                  <a:lnTo>
                    <a:pt x="18774" y="330"/>
                  </a:lnTo>
                  <a:lnTo>
                    <a:pt x="18134" y="311"/>
                  </a:lnTo>
                  <a:lnTo>
                    <a:pt x="17495" y="311"/>
                  </a:lnTo>
                  <a:lnTo>
                    <a:pt x="16875" y="330"/>
                  </a:lnTo>
                  <a:lnTo>
                    <a:pt x="16875" y="330"/>
                  </a:lnTo>
                  <a:lnTo>
                    <a:pt x="16275" y="388"/>
                  </a:lnTo>
                  <a:lnTo>
                    <a:pt x="15674" y="466"/>
                  </a:lnTo>
                  <a:lnTo>
                    <a:pt x="14473" y="640"/>
                  </a:lnTo>
                  <a:lnTo>
                    <a:pt x="13892" y="737"/>
                  </a:lnTo>
                  <a:lnTo>
                    <a:pt x="13291" y="795"/>
                  </a:lnTo>
                  <a:lnTo>
                    <a:pt x="12690" y="834"/>
                  </a:lnTo>
                  <a:lnTo>
                    <a:pt x="12070" y="834"/>
                  </a:lnTo>
                  <a:lnTo>
                    <a:pt x="12070" y="834"/>
                  </a:lnTo>
                  <a:lnTo>
                    <a:pt x="11509" y="795"/>
                  </a:lnTo>
                  <a:lnTo>
                    <a:pt x="10966" y="737"/>
                  </a:lnTo>
                  <a:lnTo>
                    <a:pt x="10424" y="640"/>
                  </a:lnTo>
                  <a:lnTo>
                    <a:pt x="9900" y="543"/>
                  </a:lnTo>
                  <a:lnTo>
                    <a:pt x="8816" y="330"/>
                  </a:lnTo>
                  <a:lnTo>
                    <a:pt x="7731" y="136"/>
                  </a:lnTo>
                  <a:lnTo>
                    <a:pt x="7731" y="136"/>
                  </a:lnTo>
                  <a:lnTo>
                    <a:pt x="7324" y="59"/>
                  </a:lnTo>
                  <a:lnTo>
                    <a:pt x="6917" y="20"/>
                  </a:lnTo>
                  <a:lnTo>
                    <a:pt x="6529" y="1"/>
                  </a:lnTo>
                  <a:lnTo>
                    <a:pt x="6142" y="1"/>
                  </a:lnTo>
                  <a:lnTo>
                    <a:pt x="5754" y="20"/>
                  </a:lnTo>
                  <a:lnTo>
                    <a:pt x="5386" y="78"/>
                  </a:lnTo>
                  <a:lnTo>
                    <a:pt x="5018" y="136"/>
                  </a:lnTo>
                  <a:lnTo>
                    <a:pt x="4669" y="233"/>
                  </a:lnTo>
                  <a:lnTo>
                    <a:pt x="4321" y="350"/>
                  </a:lnTo>
                  <a:lnTo>
                    <a:pt x="3991" y="485"/>
                  </a:lnTo>
                  <a:lnTo>
                    <a:pt x="3662" y="660"/>
                  </a:lnTo>
                  <a:lnTo>
                    <a:pt x="3333" y="853"/>
                  </a:lnTo>
                  <a:lnTo>
                    <a:pt x="3023" y="1086"/>
                  </a:lnTo>
                  <a:lnTo>
                    <a:pt x="2713" y="1318"/>
                  </a:lnTo>
                  <a:lnTo>
                    <a:pt x="2422" y="1609"/>
                  </a:lnTo>
                  <a:lnTo>
                    <a:pt x="2131" y="1919"/>
                  </a:lnTo>
                  <a:lnTo>
                    <a:pt x="2131" y="1919"/>
                  </a:lnTo>
                  <a:lnTo>
                    <a:pt x="1841" y="2268"/>
                  </a:lnTo>
                  <a:lnTo>
                    <a:pt x="1589" y="2636"/>
                  </a:lnTo>
                  <a:lnTo>
                    <a:pt x="1357" y="3023"/>
                  </a:lnTo>
                  <a:lnTo>
                    <a:pt x="1124" y="3411"/>
                  </a:lnTo>
                  <a:lnTo>
                    <a:pt x="892" y="3798"/>
                  </a:lnTo>
                  <a:lnTo>
                    <a:pt x="659" y="4186"/>
                  </a:lnTo>
                  <a:lnTo>
                    <a:pt x="388" y="4554"/>
                  </a:lnTo>
                  <a:lnTo>
                    <a:pt x="252" y="4728"/>
                  </a:lnTo>
                  <a:lnTo>
                    <a:pt x="97" y="4883"/>
                  </a:lnTo>
                  <a:lnTo>
                    <a:pt x="97" y="4883"/>
                  </a:lnTo>
                  <a:lnTo>
                    <a:pt x="0" y="4961"/>
                  </a:lnTo>
                  <a:lnTo>
                    <a:pt x="0" y="4961"/>
                  </a:lnTo>
                  <a:lnTo>
                    <a:pt x="543" y="5174"/>
                  </a:lnTo>
                  <a:lnTo>
                    <a:pt x="1105" y="5348"/>
                  </a:lnTo>
                  <a:lnTo>
                    <a:pt x="1686" y="5542"/>
                  </a:lnTo>
                  <a:lnTo>
                    <a:pt x="2306" y="5716"/>
                  </a:lnTo>
                  <a:lnTo>
                    <a:pt x="2965" y="5891"/>
                  </a:lnTo>
                  <a:lnTo>
                    <a:pt x="3623" y="6046"/>
                  </a:lnTo>
                  <a:lnTo>
                    <a:pt x="4340" y="6181"/>
                  </a:lnTo>
                  <a:lnTo>
                    <a:pt x="5057" y="6297"/>
                  </a:lnTo>
                  <a:lnTo>
                    <a:pt x="5813" y="6414"/>
                  </a:lnTo>
                  <a:lnTo>
                    <a:pt x="6607" y="6510"/>
                  </a:lnTo>
                  <a:lnTo>
                    <a:pt x="7421" y="6588"/>
                  </a:lnTo>
                  <a:lnTo>
                    <a:pt x="8273" y="6646"/>
                  </a:lnTo>
                  <a:lnTo>
                    <a:pt x="9145" y="6685"/>
                  </a:lnTo>
                  <a:lnTo>
                    <a:pt x="10055" y="6704"/>
                  </a:lnTo>
                  <a:lnTo>
                    <a:pt x="11005" y="6704"/>
                  </a:lnTo>
                  <a:lnTo>
                    <a:pt x="11974" y="6665"/>
                  </a:lnTo>
                  <a:lnTo>
                    <a:pt x="11974" y="6665"/>
                  </a:lnTo>
                  <a:lnTo>
                    <a:pt x="13213" y="6588"/>
                  </a:lnTo>
                  <a:lnTo>
                    <a:pt x="14376" y="6491"/>
                  </a:lnTo>
                  <a:lnTo>
                    <a:pt x="15500" y="6355"/>
                  </a:lnTo>
                  <a:lnTo>
                    <a:pt x="16565" y="6181"/>
                  </a:lnTo>
                  <a:lnTo>
                    <a:pt x="17573" y="5987"/>
                  </a:lnTo>
                  <a:lnTo>
                    <a:pt x="18522" y="5774"/>
                  </a:lnTo>
                  <a:lnTo>
                    <a:pt x="19413" y="5542"/>
                  </a:lnTo>
                  <a:lnTo>
                    <a:pt x="20266" y="5290"/>
                  </a:lnTo>
                  <a:lnTo>
                    <a:pt x="21060" y="5019"/>
                  </a:lnTo>
                  <a:lnTo>
                    <a:pt x="21796" y="4728"/>
                  </a:lnTo>
                  <a:lnTo>
                    <a:pt x="22494" y="4437"/>
                  </a:lnTo>
                  <a:lnTo>
                    <a:pt x="23152" y="4127"/>
                  </a:lnTo>
                  <a:lnTo>
                    <a:pt x="23753" y="3837"/>
                  </a:lnTo>
                  <a:lnTo>
                    <a:pt x="24315" y="3527"/>
                  </a:lnTo>
                  <a:lnTo>
                    <a:pt x="24819" y="3198"/>
                  </a:lnTo>
                  <a:lnTo>
                    <a:pt x="25303" y="2888"/>
                  </a:lnTo>
                  <a:lnTo>
                    <a:pt x="25303" y="2888"/>
                  </a:lnTo>
                  <a:lnTo>
                    <a:pt x="25167" y="2655"/>
                  </a:lnTo>
                  <a:lnTo>
                    <a:pt x="25032" y="2423"/>
                  </a:lnTo>
                  <a:lnTo>
                    <a:pt x="24877" y="2209"/>
                  </a:lnTo>
                  <a:lnTo>
                    <a:pt x="24722" y="1996"/>
                  </a:lnTo>
                  <a:lnTo>
                    <a:pt x="24547" y="1803"/>
                  </a:lnTo>
                  <a:lnTo>
                    <a:pt x="24354" y="1609"/>
                  </a:lnTo>
                  <a:lnTo>
                    <a:pt x="24160" y="1434"/>
                  </a:lnTo>
                  <a:lnTo>
                    <a:pt x="23947" y="1260"/>
                  </a:lnTo>
                  <a:lnTo>
                    <a:pt x="23714" y="1124"/>
                  </a:lnTo>
                  <a:lnTo>
                    <a:pt x="23501" y="989"/>
                  </a:lnTo>
                  <a:lnTo>
                    <a:pt x="23249" y="853"/>
                  </a:lnTo>
                  <a:lnTo>
                    <a:pt x="23017" y="756"/>
                  </a:lnTo>
                  <a:lnTo>
                    <a:pt x="22745" y="679"/>
                  </a:lnTo>
                  <a:lnTo>
                    <a:pt x="22494" y="621"/>
                  </a:lnTo>
                  <a:lnTo>
                    <a:pt x="22222" y="563"/>
                  </a:lnTo>
                  <a:lnTo>
                    <a:pt x="21951" y="5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extrusionOk="0">
                  <a:moveTo>
                    <a:pt x="2209" y="0"/>
                  </a:moveTo>
                  <a:lnTo>
                    <a:pt x="1977" y="20"/>
                  </a:lnTo>
                  <a:lnTo>
                    <a:pt x="1763" y="78"/>
                  </a:lnTo>
                  <a:lnTo>
                    <a:pt x="1531" y="155"/>
                  </a:lnTo>
                  <a:lnTo>
                    <a:pt x="1318" y="252"/>
                  </a:lnTo>
                  <a:lnTo>
                    <a:pt x="1105" y="388"/>
                  </a:lnTo>
                  <a:lnTo>
                    <a:pt x="892" y="543"/>
                  </a:lnTo>
                  <a:lnTo>
                    <a:pt x="717" y="736"/>
                  </a:lnTo>
                  <a:lnTo>
                    <a:pt x="523" y="950"/>
                  </a:lnTo>
                  <a:lnTo>
                    <a:pt x="368" y="1182"/>
                  </a:lnTo>
                  <a:lnTo>
                    <a:pt x="233" y="1395"/>
                  </a:lnTo>
                  <a:lnTo>
                    <a:pt x="136" y="1608"/>
                  </a:lnTo>
                  <a:lnTo>
                    <a:pt x="58" y="1802"/>
                  </a:lnTo>
                  <a:lnTo>
                    <a:pt x="20" y="1996"/>
                  </a:lnTo>
                  <a:lnTo>
                    <a:pt x="0" y="2170"/>
                  </a:lnTo>
                  <a:lnTo>
                    <a:pt x="0" y="2325"/>
                  </a:lnTo>
                  <a:lnTo>
                    <a:pt x="20" y="2480"/>
                  </a:lnTo>
                  <a:lnTo>
                    <a:pt x="58" y="2616"/>
                  </a:lnTo>
                  <a:lnTo>
                    <a:pt x="117" y="2732"/>
                  </a:lnTo>
                  <a:lnTo>
                    <a:pt x="194" y="2868"/>
                  </a:lnTo>
                  <a:lnTo>
                    <a:pt x="291" y="2964"/>
                  </a:lnTo>
                  <a:lnTo>
                    <a:pt x="388" y="3081"/>
                  </a:lnTo>
                  <a:lnTo>
                    <a:pt x="504" y="3158"/>
                  </a:lnTo>
                  <a:lnTo>
                    <a:pt x="756" y="3333"/>
                  </a:lnTo>
                  <a:lnTo>
                    <a:pt x="1027" y="3449"/>
                  </a:lnTo>
                  <a:lnTo>
                    <a:pt x="1298" y="3565"/>
                  </a:lnTo>
                  <a:lnTo>
                    <a:pt x="1570" y="3643"/>
                  </a:lnTo>
                  <a:lnTo>
                    <a:pt x="1841" y="3701"/>
                  </a:lnTo>
                  <a:lnTo>
                    <a:pt x="2228" y="3778"/>
                  </a:lnTo>
                  <a:lnTo>
                    <a:pt x="2383" y="3778"/>
                  </a:lnTo>
                  <a:lnTo>
                    <a:pt x="2383" y="3817"/>
                  </a:lnTo>
                  <a:lnTo>
                    <a:pt x="2403" y="3875"/>
                  </a:lnTo>
                  <a:lnTo>
                    <a:pt x="2422" y="3894"/>
                  </a:lnTo>
                  <a:lnTo>
                    <a:pt x="2461" y="3914"/>
                  </a:lnTo>
                  <a:lnTo>
                    <a:pt x="2519" y="3933"/>
                  </a:lnTo>
                  <a:lnTo>
                    <a:pt x="2596" y="3952"/>
                  </a:lnTo>
                  <a:lnTo>
                    <a:pt x="2693" y="3933"/>
                  </a:lnTo>
                  <a:lnTo>
                    <a:pt x="2810" y="3894"/>
                  </a:lnTo>
                  <a:lnTo>
                    <a:pt x="2984" y="3836"/>
                  </a:lnTo>
                  <a:lnTo>
                    <a:pt x="3158" y="3759"/>
                  </a:lnTo>
                  <a:lnTo>
                    <a:pt x="3391" y="3643"/>
                  </a:lnTo>
                  <a:lnTo>
                    <a:pt x="3662" y="3488"/>
                  </a:lnTo>
                  <a:lnTo>
                    <a:pt x="3972" y="3294"/>
                  </a:lnTo>
                  <a:lnTo>
                    <a:pt x="4340" y="3061"/>
                  </a:lnTo>
                  <a:lnTo>
                    <a:pt x="4515" y="2926"/>
                  </a:lnTo>
                  <a:lnTo>
                    <a:pt x="4670" y="2771"/>
                  </a:lnTo>
                  <a:lnTo>
                    <a:pt x="4766" y="2616"/>
                  </a:lnTo>
                  <a:lnTo>
                    <a:pt x="4844" y="2461"/>
                  </a:lnTo>
                  <a:lnTo>
                    <a:pt x="4902" y="2286"/>
                  </a:lnTo>
                  <a:lnTo>
                    <a:pt x="4921" y="2112"/>
                  </a:lnTo>
                  <a:lnTo>
                    <a:pt x="4921" y="1957"/>
                  </a:lnTo>
                  <a:lnTo>
                    <a:pt x="4883" y="1783"/>
                  </a:lnTo>
                  <a:lnTo>
                    <a:pt x="4825" y="1608"/>
                  </a:lnTo>
                  <a:lnTo>
                    <a:pt x="4747" y="1434"/>
                  </a:lnTo>
                  <a:lnTo>
                    <a:pt x="4650" y="1260"/>
                  </a:lnTo>
                  <a:lnTo>
                    <a:pt x="4534" y="1105"/>
                  </a:lnTo>
                  <a:lnTo>
                    <a:pt x="4398" y="950"/>
                  </a:lnTo>
                  <a:lnTo>
                    <a:pt x="4263" y="795"/>
                  </a:lnTo>
                  <a:lnTo>
                    <a:pt x="4088" y="659"/>
                  </a:lnTo>
                  <a:lnTo>
                    <a:pt x="3914" y="523"/>
                  </a:lnTo>
                  <a:lnTo>
                    <a:pt x="3720" y="407"/>
                  </a:lnTo>
                  <a:lnTo>
                    <a:pt x="3526" y="291"/>
                  </a:lnTo>
                  <a:lnTo>
                    <a:pt x="3313" y="194"/>
                  </a:lnTo>
                  <a:lnTo>
                    <a:pt x="3100" y="116"/>
                  </a:lnTo>
                  <a:lnTo>
                    <a:pt x="2887" y="58"/>
                  </a:lnTo>
                  <a:lnTo>
                    <a:pt x="2655" y="20"/>
                  </a:lnTo>
                  <a:lnTo>
                    <a:pt x="24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fill="none" extrusionOk="0">
                  <a:moveTo>
                    <a:pt x="2383" y="3778"/>
                  </a:moveTo>
                  <a:lnTo>
                    <a:pt x="2383" y="3778"/>
                  </a:lnTo>
                  <a:lnTo>
                    <a:pt x="2228" y="3778"/>
                  </a:lnTo>
                  <a:lnTo>
                    <a:pt x="1841" y="3701"/>
                  </a:lnTo>
                  <a:lnTo>
                    <a:pt x="1570" y="3643"/>
                  </a:lnTo>
                  <a:lnTo>
                    <a:pt x="1298" y="3565"/>
                  </a:lnTo>
                  <a:lnTo>
                    <a:pt x="1027" y="3449"/>
                  </a:lnTo>
                  <a:lnTo>
                    <a:pt x="756" y="3333"/>
                  </a:lnTo>
                  <a:lnTo>
                    <a:pt x="504" y="3158"/>
                  </a:lnTo>
                  <a:lnTo>
                    <a:pt x="388" y="3081"/>
                  </a:lnTo>
                  <a:lnTo>
                    <a:pt x="291" y="2964"/>
                  </a:lnTo>
                  <a:lnTo>
                    <a:pt x="194" y="2868"/>
                  </a:lnTo>
                  <a:lnTo>
                    <a:pt x="117" y="2732"/>
                  </a:lnTo>
                  <a:lnTo>
                    <a:pt x="58" y="2616"/>
                  </a:lnTo>
                  <a:lnTo>
                    <a:pt x="20" y="2480"/>
                  </a:lnTo>
                  <a:lnTo>
                    <a:pt x="0" y="2325"/>
                  </a:lnTo>
                  <a:lnTo>
                    <a:pt x="0" y="2170"/>
                  </a:lnTo>
                  <a:lnTo>
                    <a:pt x="20" y="1996"/>
                  </a:lnTo>
                  <a:lnTo>
                    <a:pt x="58" y="1802"/>
                  </a:lnTo>
                  <a:lnTo>
                    <a:pt x="136" y="1608"/>
                  </a:lnTo>
                  <a:lnTo>
                    <a:pt x="233" y="1395"/>
                  </a:lnTo>
                  <a:lnTo>
                    <a:pt x="368" y="1182"/>
                  </a:lnTo>
                  <a:lnTo>
                    <a:pt x="523" y="950"/>
                  </a:lnTo>
                  <a:lnTo>
                    <a:pt x="523" y="950"/>
                  </a:lnTo>
                  <a:lnTo>
                    <a:pt x="717" y="736"/>
                  </a:lnTo>
                  <a:lnTo>
                    <a:pt x="892" y="543"/>
                  </a:lnTo>
                  <a:lnTo>
                    <a:pt x="1105" y="388"/>
                  </a:lnTo>
                  <a:lnTo>
                    <a:pt x="1318" y="252"/>
                  </a:lnTo>
                  <a:lnTo>
                    <a:pt x="1531" y="155"/>
                  </a:lnTo>
                  <a:lnTo>
                    <a:pt x="1763" y="78"/>
                  </a:lnTo>
                  <a:lnTo>
                    <a:pt x="1977" y="20"/>
                  </a:lnTo>
                  <a:lnTo>
                    <a:pt x="2209" y="0"/>
                  </a:lnTo>
                  <a:lnTo>
                    <a:pt x="2441" y="0"/>
                  </a:lnTo>
                  <a:lnTo>
                    <a:pt x="2655" y="20"/>
                  </a:lnTo>
                  <a:lnTo>
                    <a:pt x="2887" y="58"/>
                  </a:lnTo>
                  <a:lnTo>
                    <a:pt x="3100" y="116"/>
                  </a:lnTo>
                  <a:lnTo>
                    <a:pt x="3313" y="194"/>
                  </a:lnTo>
                  <a:lnTo>
                    <a:pt x="3526" y="291"/>
                  </a:lnTo>
                  <a:lnTo>
                    <a:pt x="3720" y="407"/>
                  </a:lnTo>
                  <a:lnTo>
                    <a:pt x="3914" y="523"/>
                  </a:lnTo>
                  <a:lnTo>
                    <a:pt x="4088" y="659"/>
                  </a:lnTo>
                  <a:lnTo>
                    <a:pt x="4263" y="795"/>
                  </a:lnTo>
                  <a:lnTo>
                    <a:pt x="4398" y="950"/>
                  </a:lnTo>
                  <a:lnTo>
                    <a:pt x="4534" y="1105"/>
                  </a:lnTo>
                  <a:lnTo>
                    <a:pt x="4650" y="1260"/>
                  </a:lnTo>
                  <a:lnTo>
                    <a:pt x="4747" y="1434"/>
                  </a:lnTo>
                  <a:lnTo>
                    <a:pt x="4825" y="1608"/>
                  </a:lnTo>
                  <a:lnTo>
                    <a:pt x="4883" y="1783"/>
                  </a:lnTo>
                  <a:lnTo>
                    <a:pt x="4921" y="1957"/>
                  </a:lnTo>
                  <a:lnTo>
                    <a:pt x="4921" y="2112"/>
                  </a:lnTo>
                  <a:lnTo>
                    <a:pt x="4902" y="2286"/>
                  </a:lnTo>
                  <a:lnTo>
                    <a:pt x="4844" y="2461"/>
                  </a:lnTo>
                  <a:lnTo>
                    <a:pt x="4766" y="2616"/>
                  </a:lnTo>
                  <a:lnTo>
                    <a:pt x="4670" y="2771"/>
                  </a:lnTo>
                  <a:lnTo>
                    <a:pt x="4515" y="2926"/>
                  </a:lnTo>
                  <a:lnTo>
                    <a:pt x="4340" y="3061"/>
                  </a:lnTo>
                  <a:lnTo>
                    <a:pt x="4340" y="3061"/>
                  </a:lnTo>
                  <a:lnTo>
                    <a:pt x="3972" y="3294"/>
                  </a:lnTo>
                  <a:lnTo>
                    <a:pt x="3662" y="3488"/>
                  </a:lnTo>
                  <a:lnTo>
                    <a:pt x="3391" y="3643"/>
                  </a:lnTo>
                  <a:lnTo>
                    <a:pt x="3158" y="3759"/>
                  </a:lnTo>
                  <a:lnTo>
                    <a:pt x="2984" y="3836"/>
                  </a:lnTo>
                  <a:lnTo>
                    <a:pt x="2810" y="3894"/>
                  </a:lnTo>
                  <a:lnTo>
                    <a:pt x="2693" y="3933"/>
                  </a:lnTo>
                  <a:lnTo>
                    <a:pt x="2596" y="3952"/>
                  </a:lnTo>
                  <a:lnTo>
                    <a:pt x="2519" y="3933"/>
                  </a:lnTo>
                  <a:lnTo>
                    <a:pt x="2461" y="3914"/>
                  </a:lnTo>
                  <a:lnTo>
                    <a:pt x="2422" y="3894"/>
                  </a:lnTo>
                  <a:lnTo>
                    <a:pt x="2403" y="3875"/>
                  </a:lnTo>
                  <a:lnTo>
                    <a:pt x="2383" y="3817"/>
                  </a:lnTo>
                  <a:lnTo>
                    <a:pt x="2383" y="37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6"/>
            <p:cNvSpPr/>
            <p:nvPr/>
          </p:nvSpPr>
          <p:spPr>
            <a:xfrm>
              <a:off x="10151825" y="4152350"/>
              <a:ext cx="39750" cy="21325"/>
            </a:xfrm>
            <a:custGeom>
              <a:avLst/>
              <a:gdLst/>
              <a:ahLst/>
              <a:cxnLst/>
              <a:rect l="l" t="t" r="r" b="b"/>
              <a:pathLst>
                <a:path w="1590" h="853" extrusionOk="0">
                  <a:moveTo>
                    <a:pt x="97" y="833"/>
                  </a:moveTo>
                  <a:lnTo>
                    <a:pt x="97" y="83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97" y="833"/>
                  </a:lnTo>
                  <a:lnTo>
                    <a:pt x="97" y="833"/>
                  </a:lnTo>
                  <a:close/>
                  <a:moveTo>
                    <a:pt x="1531" y="39"/>
                  </a:moveTo>
                  <a:lnTo>
                    <a:pt x="1531" y="39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531" y="39"/>
                  </a:lnTo>
                  <a:close/>
                  <a:moveTo>
                    <a:pt x="1550" y="20"/>
                  </a:moveTo>
                  <a:lnTo>
                    <a:pt x="1550" y="20"/>
                  </a:lnTo>
                  <a:lnTo>
                    <a:pt x="1531" y="39"/>
                  </a:lnTo>
                  <a:lnTo>
                    <a:pt x="1531" y="39"/>
                  </a:lnTo>
                  <a:lnTo>
                    <a:pt x="1550" y="20"/>
                  </a:lnTo>
                  <a:close/>
                  <a:moveTo>
                    <a:pt x="1589" y="0"/>
                  </a:moveTo>
                  <a:lnTo>
                    <a:pt x="1589" y="0"/>
                  </a:lnTo>
                  <a:lnTo>
                    <a:pt x="1570" y="20"/>
                  </a:lnTo>
                  <a:lnTo>
                    <a:pt x="1570" y="20"/>
                  </a:lnTo>
                  <a:lnTo>
                    <a:pt x="1589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6"/>
            <p:cNvSpPr/>
            <p:nvPr/>
          </p:nvSpPr>
          <p:spPr>
            <a:xfrm>
              <a:off x="10151825" y="4173175"/>
              <a:ext cx="2450" cy="500"/>
            </a:xfrm>
            <a:custGeom>
              <a:avLst/>
              <a:gdLst/>
              <a:ahLst/>
              <a:cxnLst/>
              <a:rect l="l" t="t" r="r" b="b"/>
              <a:pathLst>
                <a:path w="98" h="20" fill="none" extrusionOk="0">
                  <a:moveTo>
                    <a:pt x="97" y="0"/>
                  </a:moveTo>
                  <a:lnTo>
                    <a:pt x="97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97" y="0"/>
                  </a:lnTo>
                  <a:lnTo>
                    <a:pt x="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6"/>
            <p:cNvSpPr/>
            <p:nvPr/>
          </p:nvSpPr>
          <p:spPr>
            <a:xfrm>
              <a:off x="10177000" y="4153325"/>
              <a:ext cx="13125" cy="8250"/>
            </a:xfrm>
            <a:custGeom>
              <a:avLst/>
              <a:gdLst/>
              <a:ahLst/>
              <a:cxnLst/>
              <a:rect l="l" t="t" r="r" b="b"/>
              <a:pathLst>
                <a:path w="525" h="330" fill="none" extrusionOk="0">
                  <a:moveTo>
                    <a:pt x="524" y="0"/>
                  </a:moveTo>
                  <a:lnTo>
                    <a:pt x="524" y="0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52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6"/>
            <p:cNvSpPr/>
            <p:nvPr/>
          </p:nvSpPr>
          <p:spPr>
            <a:xfrm>
              <a:off x="10190100" y="415282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19" y="1"/>
                  </a:moveTo>
                  <a:lnTo>
                    <a:pt x="19" y="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6"/>
            <p:cNvSpPr/>
            <p:nvPr/>
          </p:nvSpPr>
          <p:spPr>
            <a:xfrm>
              <a:off x="10191050" y="4152350"/>
              <a:ext cx="525" cy="500"/>
            </a:xfrm>
            <a:custGeom>
              <a:avLst/>
              <a:gdLst/>
              <a:ahLst/>
              <a:cxnLst/>
              <a:rect l="l" t="t" r="r" b="b"/>
              <a:pathLst>
                <a:path w="21" h="20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extrusionOk="0">
                  <a:moveTo>
                    <a:pt x="4476" y="0"/>
                  </a:moveTo>
                  <a:lnTo>
                    <a:pt x="4360" y="271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fill="none" extrusionOk="0">
                  <a:moveTo>
                    <a:pt x="4476" y="0"/>
                  </a:moveTo>
                  <a:lnTo>
                    <a:pt x="4476" y="0"/>
                  </a:lnTo>
                  <a:lnTo>
                    <a:pt x="4360" y="271"/>
                  </a:lnTo>
                  <a:lnTo>
                    <a:pt x="4205" y="523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938" y="1782"/>
                  </a:lnTo>
                  <a:lnTo>
                    <a:pt x="1938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extrusionOk="0">
                  <a:moveTo>
                    <a:pt x="2654" y="1"/>
                  </a:moveTo>
                  <a:lnTo>
                    <a:pt x="2480" y="20"/>
                  </a:lnTo>
                  <a:lnTo>
                    <a:pt x="2286" y="59"/>
                  </a:lnTo>
                  <a:lnTo>
                    <a:pt x="2093" y="98"/>
                  </a:lnTo>
                  <a:lnTo>
                    <a:pt x="1899" y="156"/>
                  </a:lnTo>
                  <a:lnTo>
                    <a:pt x="1724" y="214"/>
                  </a:lnTo>
                  <a:lnTo>
                    <a:pt x="1531" y="292"/>
                  </a:lnTo>
                  <a:lnTo>
                    <a:pt x="1356" y="388"/>
                  </a:lnTo>
                  <a:lnTo>
                    <a:pt x="1182" y="505"/>
                  </a:lnTo>
                  <a:lnTo>
                    <a:pt x="1008" y="602"/>
                  </a:lnTo>
                  <a:lnTo>
                    <a:pt x="853" y="737"/>
                  </a:lnTo>
                  <a:lnTo>
                    <a:pt x="698" y="853"/>
                  </a:lnTo>
                  <a:lnTo>
                    <a:pt x="562" y="1008"/>
                  </a:lnTo>
                  <a:lnTo>
                    <a:pt x="426" y="1144"/>
                  </a:lnTo>
                  <a:lnTo>
                    <a:pt x="310" y="1318"/>
                  </a:lnTo>
                  <a:lnTo>
                    <a:pt x="213" y="1473"/>
                  </a:lnTo>
                  <a:lnTo>
                    <a:pt x="136" y="1648"/>
                  </a:lnTo>
                  <a:lnTo>
                    <a:pt x="78" y="1822"/>
                  </a:lnTo>
                  <a:lnTo>
                    <a:pt x="19" y="2016"/>
                  </a:lnTo>
                  <a:lnTo>
                    <a:pt x="0" y="2210"/>
                  </a:lnTo>
                  <a:lnTo>
                    <a:pt x="0" y="2403"/>
                  </a:lnTo>
                  <a:lnTo>
                    <a:pt x="19" y="2616"/>
                  </a:lnTo>
                  <a:lnTo>
                    <a:pt x="78" y="2810"/>
                  </a:lnTo>
                  <a:lnTo>
                    <a:pt x="155" y="3023"/>
                  </a:lnTo>
                  <a:lnTo>
                    <a:pt x="233" y="3236"/>
                  </a:lnTo>
                  <a:lnTo>
                    <a:pt x="329" y="3411"/>
                  </a:lnTo>
                  <a:lnTo>
                    <a:pt x="446" y="3566"/>
                  </a:lnTo>
                  <a:lnTo>
                    <a:pt x="562" y="3701"/>
                  </a:lnTo>
                  <a:lnTo>
                    <a:pt x="678" y="3818"/>
                  </a:lnTo>
                  <a:lnTo>
                    <a:pt x="794" y="3914"/>
                  </a:lnTo>
                  <a:lnTo>
                    <a:pt x="930" y="4011"/>
                  </a:lnTo>
                  <a:lnTo>
                    <a:pt x="1066" y="4069"/>
                  </a:lnTo>
                  <a:lnTo>
                    <a:pt x="1201" y="4108"/>
                  </a:lnTo>
                  <a:lnTo>
                    <a:pt x="1337" y="4147"/>
                  </a:lnTo>
                  <a:lnTo>
                    <a:pt x="1473" y="4166"/>
                  </a:lnTo>
                  <a:lnTo>
                    <a:pt x="1628" y="4186"/>
                  </a:lnTo>
                  <a:lnTo>
                    <a:pt x="1899" y="4166"/>
                  </a:lnTo>
                  <a:lnTo>
                    <a:pt x="2170" y="4128"/>
                  </a:lnTo>
                  <a:lnTo>
                    <a:pt x="2441" y="4050"/>
                  </a:lnTo>
                  <a:lnTo>
                    <a:pt x="2693" y="3953"/>
                  </a:lnTo>
                  <a:lnTo>
                    <a:pt x="2926" y="3856"/>
                  </a:lnTo>
                  <a:lnTo>
                    <a:pt x="3119" y="3759"/>
                  </a:lnTo>
                  <a:lnTo>
                    <a:pt x="3410" y="3585"/>
                  </a:lnTo>
                  <a:lnTo>
                    <a:pt x="3507" y="3508"/>
                  </a:lnTo>
                  <a:lnTo>
                    <a:pt x="3565" y="3430"/>
                  </a:lnTo>
                  <a:lnTo>
                    <a:pt x="3720" y="3236"/>
                  </a:lnTo>
                  <a:lnTo>
                    <a:pt x="3914" y="2926"/>
                  </a:lnTo>
                  <a:lnTo>
                    <a:pt x="4011" y="2733"/>
                  </a:lnTo>
                  <a:lnTo>
                    <a:pt x="4107" y="2520"/>
                  </a:lnTo>
                  <a:lnTo>
                    <a:pt x="4185" y="2306"/>
                  </a:lnTo>
                  <a:lnTo>
                    <a:pt x="4243" y="2055"/>
                  </a:lnTo>
                  <a:lnTo>
                    <a:pt x="4282" y="1822"/>
                  </a:lnTo>
                  <a:lnTo>
                    <a:pt x="4301" y="1551"/>
                  </a:lnTo>
                  <a:lnTo>
                    <a:pt x="4282" y="1299"/>
                  </a:lnTo>
                  <a:lnTo>
                    <a:pt x="4224" y="1028"/>
                  </a:lnTo>
                  <a:lnTo>
                    <a:pt x="4127" y="776"/>
                  </a:lnTo>
                  <a:lnTo>
                    <a:pt x="4049" y="640"/>
                  </a:lnTo>
                  <a:lnTo>
                    <a:pt x="3972" y="505"/>
                  </a:lnTo>
                  <a:lnTo>
                    <a:pt x="3875" y="388"/>
                  </a:lnTo>
                  <a:lnTo>
                    <a:pt x="3759" y="272"/>
                  </a:lnTo>
                  <a:lnTo>
                    <a:pt x="3642" y="195"/>
                  </a:lnTo>
                  <a:lnTo>
                    <a:pt x="3487" y="117"/>
                  </a:lnTo>
                  <a:lnTo>
                    <a:pt x="3352" y="78"/>
                  </a:lnTo>
                  <a:lnTo>
                    <a:pt x="3177" y="20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fill="none" extrusionOk="0">
                  <a:moveTo>
                    <a:pt x="3507" y="3508"/>
                  </a:moveTo>
                  <a:lnTo>
                    <a:pt x="3507" y="3508"/>
                  </a:lnTo>
                  <a:lnTo>
                    <a:pt x="3410" y="3585"/>
                  </a:lnTo>
                  <a:lnTo>
                    <a:pt x="3119" y="3759"/>
                  </a:lnTo>
                  <a:lnTo>
                    <a:pt x="2926" y="3856"/>
                  </a:lnTo>
                  <a:lnTo>
                    <a:pt x="2693" y="3953"/>
                  </a:lnTo>
                  <a:lnTo>
                    <a:pt x="2441" y="4050"/>
                  </a:lnTo>
                  <a:lnTo>
                    <a:pt x="2170" y="4128"/>
                  </a:lnTo>
                  <a:lnTo>
                    <a:pt x="1899" y="4166"/>
                  </a:lnTo>
                  <a:lnTo>
                    <a:pt x="1628" y="4186"/>
                  </a:lnTo>
                  <a:lnTo>
                    <a:pt x="1473" y="4166"/>
                  </a:lnTo>
                  <a:lnTo>
                    <a:pt x="1337" y="4147"/>
                  </a:lnTo>
                  <a:lnTo>
                    <a:pt x="1201" y="4108"/>
                  </a:lnTo>
                  <a:lnTo>
                    <a:pt x="1066" y="4069"/>
                  </a:lnTo>
                  <a:lnTo>
                    <a:pt x="930" y="4011"/>
                  </a:lnTo>
                  <a:lnTo>
                    <a:pt x="794" y="3914"/>
                  </a:lnTo>
                  <a:lnTo>
                    <a:pt x="678" y="3818"/>
                  </a:lnTo>
                  <a:lnTo>
                    <a:pt x="562" y="3701"/>
                  </a:lnTo>
                  <a:lnTo>
                    <a:pt x="446" y="3566"/>
                  </a:lnTo>
                  <a:lnTo>
                    <a:pt x="329" y="3411"/>
                  </a:lnTo>
                  <a:lnTo>
                    <a:pt x="233" y="3236"/>
                  </a:lnTo>
                  <a:lnTo>
                    <a:pt x="155" y="3023"/>
                  </a:lnTo>
                  <a:lnTo>
                    <a:pt x="155" y="3023"/>
                  </a:lnTo>
                  <a:lnTo>
                    <a:pt x="78" y="2810"/>
                  </a:lnTo>
                  <a:lnTo>
                    <a:pt x="19" y="2616"/>
                  </a:lnTo>
                  <a:lnTo>
                    <a:pt x="0" y="2403"/>
                  </a:lnTo>
                  <a:lnTo>
                    <a:pt x="0" y="2210"/>
                  </a:lnTo>
                  <a:lnTo>
                    <a:pt x="19" y="2016"/>
                  </a:lnTo>
                  <a:lnTo>
                    <a:pt x="78" y="1822"/>
                  </a:lnTo>
                  <a:lnTo>
                    <a:pt x="136" y="1648"/>
                  </a:lnTo>
                  <a:lnTo>
                    <a:pt x="213" y="1473"/>
                  </a:lnTo>
                  <a:lnTo>
                    <a:pt x="310" y="1318"/>
                  </a:lnTo>
                  <a:lnTo>
                    <a:pt x="426" y="1144"/>
                  </a:lnTo>
                  <a:lnTo>
                    <a:pt x="562" y="1008"/>
                  </a:lnTo>
                  <a:lnTo>
                    <a:pt x="698" y="853"/>
                  </a:lnTo>
                  <a:lnTo>
                    <a:pt x="853" y="737"/>
                  </a:lnTo>
                  <a:lnTo>
                    <a:pt x="1008" y="602"/>
                  </a:lnTo>
                  <a:lnTo>
                    <a:pt x="1182" y="505"/>
                  </a:lnTo>
                  <a:lnTo>
                    <a:pt x="1356" y="388"/>
                  </a:lnTo>
                  <a:lnTo>
                    <a:pt x="1531" y="292"/>
                  </a:lnTo>
                  <a:lnTo>
                    <a:pt x="1724" y="214"/>
                  </a:lnTo>
                  <a:lnTo>
                    <a:pt x="1899" y="156"/>
                  </a:lnTo>
                  <a:lnTo>
                    <a:pt x="2093" y="98"/>
                  </a:lnTo>
                  <a:lnTo>
                    <a:pt x="2286" y="59"/>
                  </a:lnTo>
                  <a:lnTo>
                    <a:pt x="2480" y="20"/>
                  </a:lnTo>
                  <a:lnTo>
                    <a:pt x="2654" y="1"/>
                  </a:lnTo>
                  <a:lnTo>
                    <a:pt x="2848" y="1"/>
                  </a:lnTo>
                  <a:lnTo>
                    <a:pt x="3022" y="1"/>
                  </a:lnTo>
                  <a:lnTo>
                    <a:pt x="3177" y="20"/>
                  </a:lnTo>
                  <a:lnTo>
                    <a:pt x="3352" y="78"/>
                  </a:lnTo>
                  <a:lnTo>
                    <a:pt x="3487" y="117"/>
                  </a:lnTo>
                  <a:lnTo>
                    <a:pt x="3642" y="195"/>
                  </a:lnTo>
                  <a:lnTo>
                    <a:pt x="3759" y="272"/>
                  </a:lnTo>
                  <a:lnTo>
                    <a:pt x="3875" y="388"/>
                  </a:lnTo>
                  <a:lnTo>
                    <a:pt x="3972" y="505"/>
                  </a:lnTo>
                  <a:lnTo>
                    <a:pt x="3972" y="505"/>
                  </a:lnTo>
                  <a:lnTo>
                    <a:pt x="4049" y="640"/>
                  </a:lnTo>
                  <a:lnTo>
                    <a:pt x="4127" y="776"/>
                  </a:lnTo>
                  <a:lnTo>
                    <a:pt x="4224" y="1028"/>
                  </a:lnTo>
                  <a:lnTo>
                    <a:pt x="4282" y="1299"/>
                  </a:lnTo>
                  <a:lnTo>
                    <a:pt x="4301" y="1551"/>
                  </a:lnTo>
                  <a:lnTo>
                    <a:pt x="4282" y="1822"/>
                  </a:lnTo>
                  <a:lnTo>
                    <a:pt x="4243" y="2055"/>
                  </a:lnTo>
                  <a:lnTo>
                    <a:pt x="4185" y="2306"/>
                  </a:lnTo>
                  <a:lnTo>
                    <a:pt x="4107" y="2520"/>
                  </a:lnTo>
                  <a:lnTo>
                    <a:pt x="4011" y="2733"/>
                  </a:lnTo>
                  <a:lnTo>
                    <a:pt x="3914" y="2926"/>
                  </a:lnTo>
                  <a:lnTo>
                    <a:pt x="3720" y="3236"/>
                  </a:lnTo>
                  <a:lnTo>
                    <a:pt x="3565" y="3430"/>
                  </a:lnTo>
                  <a:lnTo>
                    <a:pt x="3507" y="35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6"/>
            <p:cNvSpPr/>
            <p:nvPr/>
          </p:nvSpPr>
          <p:spPr>
            <a:xfrm>
              <a:off x="10016200" y="4096650"/>
              <a:ext cx="69775" cy="29075"/>
            </a:xfrm>
            <a:custGeom>
              <a:avLst/>
              <a:gdLst/>
              <a:ahLst/>
              <a:cxnLst/>
              <a:rect l="l" t="t" r="r" b="b"/>
              <a:pathLst>
                <a:path w="2791" h="1163" extrusionOk="0">
                  <a:moveTo>
                    <a:pt x="2791" y="833"/>
                  </a:moveTo>
                  <a:lnTo>
                    <a:pt x="2791" y="833"/>
                  </a:lnTo>
                  <a:lnTo>
                    <a:pt x="2519" y="950"/>
                  </a:lnTo>
                  <a:lnTo>
                    <a:pt x="2209" y="1066"/>
                  </a:lnTo>
                  <a:lnTo>
                    <a:pt x="1880" y="1124"/>
                  </a:lnTo>
                  <a:lnTo>
                    <a:pt x="1706" y="1163"/>
                  </a:lnTo>
                  <a:lnTo>
                    <a:pt x="1551" y="1163"/>
                  </a:lnTo>
                  <a:lnTo>
                    <a:pt x="1551" y="1163"/>
                  </a:lnTo>
                  <a:lnTo>
                    <a:pt x="1706" y="1163"/>
                  </a:lnTo>
                  <a:lnTo>
                    <a:pt x="1880" y="1124"/>
                  </a:lnTo>
                  <a:lnTo>
                    <a:pt x="2209" y="1066"/>
                  </a:lnTo>
                  <a:lnTo>
                    <a:pt x="2519" y="950"/>
                  </a:lnTo>
                  <a:lnTo>
                    <a:pt x="2791" y="833"/>
                  </a:lnTo>
                  <a:lnTo>
                    <a:pt x="2791" y="833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6"/>
            <p:cNvSpPr/>
            <p:nvPr/>
          </p:nvSpPr>
          <p:spPr>
            <a:xfrm>
              <a:off x="10054950" y="4117475"/>
              <a:ext cx="31025" cy="8250"/>
            </a:xfrm>
            <a:custGeom>
              <a:avLst/>
              <a:gdLst/>
              <a:ahLst/>
              <a:cxnLst/>
              <a:rect l="l" t="t" r="r" b="b"/>
              <a:pathLst>
                <a:path w="1241" h="330" fill="none" extrusionOk="0">
                  <a:moveTo>
                    <a:pt x="1241" y="0"/>
                  </a:moveTo>
                  <a:lnTo>
                    <a:pt x="1241" y="0"/>
                  </a:lnTo>
                  <a:lnTo>
                    <a:pt x="969" y="117"/>
                  </a:lnTo>
                  <a:lnTo>
                    <a:pt x="659" y="233"/>
                  </a:lnTo>
                  <a:lnTo>
                    <a:pt x="330" y="291"/>
                  </a:lnTo>
                  <a:lnTo>
                    <a:pt x="156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56" y="330"/>
                  </a:lnTo>
                  <a:lnTo>
                    <a:pt x="330" y="291"/>
                  </a:lnTo>
                  <a:lnTo>
                    <a:pt x="659" y="233"/>
                  </a:lnTo>
                  <a:lnTo>
                    <a:pt x="969" y="117"/>
                  </a:lnTo>
                  <a:lnTo>
                    <a:pt x="1241" y="0"/>
                  </a:lnTo>
                  <a:lnTo>
                    <a:pt x="12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6"/>
            <p:cNvSpPr/>
            <p:nvPr/>
          </p:nvSpPr>
          <p:spPr>
            <a:xfrm>
              <a:off x="10016700" y="40966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6"/>
            <p:cNvSpPr/>
            <p:nvPr/>
          </p:nvSpPr>
          <p:spPr>
            <a:xfrm>
              <a:off x="10085950" y="4108750"/>
              <a:ext cx="14550" cy="8750"/>
            </a:xfrm>
            <a:custGeom>
              <a:avLst/>
              <a:gdLst/>
              <a:ahLst/>
              <a:cxnLst/>
              <a:rect l="l" t="t" r="r" b="b"/>
              <a:pathLst>
                <a:path w="582" h="350" extrusionOk="0">
                  <a:moveTo>
                    <a:pt x="1" y="349"/>
                  </a:move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close/>
                  <a:moveTo>
                    <a:pt x="582" y="1"/>
                  </a:moveTo>
                  <a:lnTo>
                    <a:pt x="582" y="1"/>
                  </a:lnTo>
                  <a:lnTo>
                    <a:pt x="407" y="117"/>
                  </a:lnTo>
                  <a:lnTo>
                    <a:pt x="233" y="214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33" y="214"/>
                  </a:lnTo>
                  <a:lnTo>
                    <a:pt x="407" y="117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6"/>
            <p:cNvSpPr/>
            <p:nvPr/>
          </p:nvSpPr>
          <p:spPr>
            <a:xfrm>
              <a:off x="10085950" y="411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6"/>
            <p:cNvSpPr/>
            <p:nvPr/>
          </p:nvSpPr>
          <p:spPr>
            <a:xfrm>
              <a:off x="10086425" y="4108750"/>
              <a:ext cx="14075" cy="8250"/>
            </a:xfrm>
            <a:custGeom>
              <a:avLst/>
              <a:gdLst/>
              <a:ahLst/>
              <a:cxnLst/>
              <a:rect l="l" t="t" r="r" b="b"/>
              <a:pathLst>
                <a:path w="563" h="330" fill="none" extrusionOk="0">
                  <a:moveTo>
                    <a:pt x="563" y="1"/>
                  </a:moveTo>
                  <a:lnTo>
                    <a:pt x="563" y="1"/>
                  </a:lnTo>
                  <a:lnTo>
                    <a:pt x="388" y="117"/>
                  </a:lnTo>
                  <a:lnTo>
                    <a:pt x="214" y="214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214" y="214"/>
                  </a:lnTo>
                  <a:lnTo>
                    <a:pt x="388" y="117"/>
                  </a:lnTo>
                  <a:lnTo>
                    <a:pt x="56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extrusionOk="0">
                  <a:moveTo>
                    <a:pt x="213" y="1"/>
                  </a:move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fill="none" extrusionOk="0">
                  <a:moveTo>
                    <a:pt x="213" y="1"/>
                  </a:moveTo>
                  <a:lnTo>
                    <a:pt x="213" y="1"/>
                  </a:ln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66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extrusionOk="0">
                  <a:moveTo>
                    <a:pt x="2442" y="0"/>
                  </a:move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fill="none" extrusionOk="0">
                  <a:moveTo>
                    <a:pt x="1957" y="3429"/>
                  </a:move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lnTo>
                    <a:pt x="2442" y="0"/>
                  </a:ln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6"/>
            <p:cNvSpPr/>
            <p:nvPr/>
          </p:nvSpPr>
          <p:spPr>
            <a:xfrm>
              <a:off x="9816175" y="4035125"/>
              <a:ext cx="3400" cy="4400"/>
            </a:xfrm>
            <a:custGeom>
              <a:avLst/>
              <a:gdLst/>
              <a:ahLst/>
              <a:cxnLst/>
              <a:rect l="l" t="t" r="r" b="b"/>
              <a:pathLst>
                <a:path w="136" h="176" extrusionOk="0">
                  <a:moveTo>
                    <a:pt x="136" y="20"/>
                  </a:moveTo>
                  <a:lnTo>
                    <a:pt x="136" y="20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136" y="20"/>
                  </a:lnTo>
                  <a:close/>
                  <a:moveTo>
                    <a:pt x="136" y="1"/>
                  </a:moveTo>
                  <a:lnTo>
                    <a:pt x="136" y="1"/>
                  </a:lnTo>
                  <a:lnTo>
                    <a:pt x="136" y="20"/>
                  </a:lnTo>
                  <a:lnTo>
                    <a:pt x="136" y="2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E0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6"/>
            <p:cNvSpPr/>
            <p:nvPr/>
          </p:nvSpPr>
          <p:spPr>
            <a:xfrm>
              <a:off x="9816175" y="4035625"/>
              <a:ext cx="3400" cy="3900"/>
            </a:xfrm>
            <a:custGeom>
              <a:avLst/>
              <a:gdLst/>
              <a:ahLst/>
              <a:cxnLst/>
              <a:rect l="l" t="t" r="r" b="b"/>
              <a:pathLst>
                <a:path w="136" h="156" fill="none" extrusionOk="0">
                  <a:moveTo>
                    <a:pt x="136" y="0"/>
                  </a:moveTo>
                  <a:lnTo>
                    <a:pt x="136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6"/>
            <p:cNvSpPr/>
            <p:nvPr/>
          </p:nvSpPr>
          <p:spPr>
            <a:xfrm>
              <a:off x="9819550" y="40351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6"/>
            <p:cNvSpPr/>
            <p:nvPr/>
          </p:nvSpPr>
          <p:spPr>
            <a:xfrm>
              <a:off x="9816175" y="4025925"/>
              <a:ext cx="108525" cy="55250"/>
            </a:xfrm>
            <a:custGeom>
              <a:avLst/>
              <a:gdLst/>
              <a:ahLst/>
              <a:cxnLst/>
              <a:rect l="l" t="t" r="r" b="b"/>
              <a:pathLst>
                <a:path w="4341" h="2210" extrusionOk="0">
                  <a:moveTo>
                    <a:pt x="3778" y="1"/>
                  </a:moveTo>
                  <a:lnTo>
                    <a:pt x="3836" y="253"/>
                  </a:lnTo>
                  <a:lnTo>
                    <a:pt x="3856" y="504"/>
                  </a:lnTo>
                  <a:lnTo>
                    <a:pt x="3836" y="756"/>
                  </a:lnTo>
                  <a:lnTo>
                    <a:pt x="3778" y="989"/>
                  </a:lnTo>
                  <a:lnTo>
                    <a:pt x="4049" y="872"/>
                  </a:lnTo>
                  <a:lnTo>
                    <a:pt x="4340" y="776"/>
                  </a:lnTo>
                  <a:lnTo>
                    <a:pt x="4224" y="563"/>
                  </a:lnTo>
                  <a:lnTo>
                    <a:pt x="4088" y="349"/>
                  </a:lnTo>
                  <a:lnTo>
                    <a:pt x="3933" y="175"/>
                  </a:lnTo>
                  <a:lnTo>
                    <a:pt x="3778" y="1"/>
                  </a:lnTo>
                  <a:close/>
                  <a:moveTo>
                    <a:pt x="504" y="20"/>
                  </a:moveTo>
                  <a:lnTo>
                    <a:pt x="310" y="175"/>
                  </a:lnTo>
                  <a:lnTo>
                    <a:pt x="136" y="369"/>
                  </a:lnTo>
                  <a:lnTo>
                    <a:pt x="136" y="388"/>
                  </a:lnTo>
                  <a:lnTo>
                    <a:pt x="117" y="388"/>
                  </a:lnTo>
                  <a:lnTo>
                    <a:pt x="0" y="543"/>
                  </a:lnTo>
                  <a:lnTo>
                    <a:pt x="117" y="737"/>
                  </a:lnTo>
                  <a:lnTo>
                    <a:pt x="194" y="931"/>
                  </a:lnTo>
                  <a:lnTo>
                    <a:pt x="271" y="1144"/>
                  </a:lnTo>
                  <a:lnTo>
                    <a:pt x="330" y="1376"/>
                  </a:lnTo>
                  <a:lnTo>
                    <a:pt x="330" y="1396"/>
                  </a:lnTo>
                  <a:lnTo>
                    <a:pt x="330" y="1415"/>
                  </a:lnTo>
                  <a:lnTo>
                    <a:pt x="330" y="1434"/>
                  </a:lnTo>
                  <a:lnTo>
                    <a:pt x="368" y="1725"/>
                  </a:lnTo>
                  <a:lnTo>
                    <a:pt x="349" y="1938"/>
                  </a:lnTo>
                  <a:lnTo>
                    <a:pt x="310" y="2132"/>
                  </a:lnTo>
                  <a:lnTo>
                    <a:pt x="543" y="2074"/>
                  </a:lnTo>
                  <a:lnTo>
                    <a:pt x="795" y="2035"/>
                  </a:lnTo>
                  <a:lnTo>
                    <a:pt x="1046" y="2016"/>
                  </a:lnTo>
                  <a:lnTo>
                    <a:pt x="1570" y="2016"/>
                  </a:lnTo>
                  <a:lnTo>
                    <a:pt x="1841" y="2054"/>
                  </a:lnTo>
                  <a:lnTo>
                    <a:pt x="2112" y="2112"/>
                  </a:lnTo>
                  <a:lnTo>
                    <a:pt x="2345" y="2209"/>
                  </a:lnTo>
                  <a:lnTo>
                    <a:pt x="2500" y="1977"/>
                  </a:lnTo>
                  <a:lnTo>
                    <a:pt x="2655" y="1783"/>
                  </a:lnTo>
                  <a:lnTo>
                    <a:pt x="2558" y="1783"/>
                  </a:lnTo>
                  <a:lnTo>
                    <a:pt x="2325" y="1764"/>
                  </a:lnTo>
                  <a:lnTo>
                    <a:pt x="2093" y="1725"/>
                  </a:lnTo>
                  <a:lnTo>
                    <a:pt x="1880" y="1647"/>
                  </a:lnTo>
                  <a:lnTo>
                    <a:pt x="1647" y="1570"/>
                  </a:lnTo>
                  <a:lnTo>
                    <a:pt x="1453" y="1454"/>
                  </a:lnTo>
                  <a:lnTo>
                    <a:pt x="1260" y="1318"/>
                  </a:lnTo>
                  <a:lnTo>
                    <a:pt x="1085" y="1163"/>
                  </a:lnTo>
                  <a:lnTo>
                    <a:pt x="930" y="989"/>
                  </a:lnTo>
                  <a:lnTo>
                    <a:pt x="775" y="776"/>
                  </a:lnTo>
                  <a:lnTo>
                    <a:pt x="659" y="524"/>
                  </a:lnTo>
                  <a:lnTo>
                    <a:pt x="562" y="272"/>
                  </a:lnTo>
                  <a:lnTo>
                    <a:pt x="504" y="2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6"/>
            <p:cNvSpPr/>
            <p:nvPr/>
          </p:nvSpPr>
          <p:spPr>
            <a:xfrm>
              <a:off x="9816175" y="4026425"/>
              <a:ext cx="66375" cy="54750"/>
            </a:xfrm>
            <a:custGeom>
              <a:avLst/>
              <a:gdLst/>
              <a:ahLst/>
              <a:cxnLst/>
              <a:rect l="l" t="t" r="r" b="b"/>
              <a:pathLst>
                <a:path w="2655" h="2190" fill="none" extrusionOk="0">
                  <a:moveTo>
                    <a:pt x="504" y="0"/>
                  </a:moveTo>
                  <a:lnTo>
                    <a:pt x="504" y="0"/>
                  </a:lnTo>
                  <a:lnTo>
                    <a:pt x="310" y="155"/>
                  </a:lnTo>
                  <a:lnTo>
                    <a:pt x="136" y="349"/>
                  </a:lnTo>
                  <a:lnTo>
                    <a:pt x="136" y="349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17" y="368"/>
                  </a:lnTo>
                  <a:lnTo>
                    <a:pt x="117" y="368"/>
                  </a:lnTo>
                  <a:lnTo>
                    <a:pt x="0" y="523"/>
                  </a:lnTo>
                  <a:lnTo>
                    <a:pt x="0" y="523"/>
                  </a:lnTo>
                  <a:lnTo>
                    <a:pt x="117" y="717"/>
                  </a:lnTo>
                  <a:lnTo>
                    <a:pt x="194" y="911"/>
                  </a:lnTo>
                  <a:lnTo>
                    <a:pt x="271" y="1124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68" y="1705"/>
                  </a:lnTo>
                  <a:lnTo>
                    <a:pt x="368" y="1705"/>
                  </a:lnTo>
                  <a:lnTo>
                    <a:pt x="349" y="1918"/>
                  </a:lnTo>
                  <a:lnTo>
                    <a:pt x="310" y="2112"/>
                  </a:lnTo>
                  <a:lnTo>
                    <a:pt x="310" y="2112"/>
                  </a:lnTo>
                  <a:lnTo>
                    <a:pt x="543" y="2054"/>
                  </a:lnTo>
                  <a:lnTo>
                    <a:pt x="795" y="2015"/>
                  </a:lnTo>
                  <a:lnTo>
                    <a:pt x="1046" y="1996"/>
                  </a:lnTo>
                  <a:lnTo>
                    <a:pt x="1279" y="1996"/>
                  </a:lnTo>
                  <a:lnTo>
                    <a:pt x="1279" y="1996"/>
                  </a:lnTo>
                  <a:lnTo>
                    <a:pt x="1570" y="1996"/>
                  </a:lnTo>
                  <a:lnTo>
                    <a:pt x="1841" y="2034"/>
                  </a:lnTo>
                  <a:lnTo>
                    <a:pt x="2112" y="2092"/>
                  </a:lnTo>
                  <a:lnTo>
                    <a:pt x="2345" y="2189"/>
                  </a:lnTo>
                  <a:lnTo>
                    <a:pt x="2345" y="2189"/>
                  </a:lnTo>
                  <a:lnTo>
                    <a:pt x="2500" y="1957"/>
                  </a:lnTo>
                  <a:lnTo>
                    <a:pt x="2655" y="1763"/>
                  </a:lnTo>
                  <a:lnTo>
                    <a:pt x="2655" y="1763"/>
                  </a:lnTo>
                  <a:lnTo>
                    <a:pt x="2558" y="1763"/>
                  </a:lnTo>
                  <a:lnTo>
                    <a:pt x="2558" y="1763"/>
                  </a:lnTo>
                  <a:lnTo>
                    <a:pt x="2325" y="1744"/>
                  </a:lnTo>
                  <a:lnTo>
                    <a:pt x="2093" y="1705"/>
                  </a:lnTo>
                  <a:lnTo>
                    <a:pt x="1880" y="1627"/>
                  </a:lnTo>
                  <a:lnTo>
                    <a:pt x="1647" y="1550"/>
                  </a:lnTo>
                  <a:lnTo>
                    <a:pt x="1453" y="1434"/>
                  </a:lnTo>
                  <a:lnTo>
                    <a:pt x="1260" y="1298"/>
                  </a:lnTo>
                  <a:lnTo>
                    <a:pt x="1085" y="1143"/>
                  </a:lnTo>
                  <a:lnTo>
                    <a:pt x="930" y="969"/>
                  </a:lnTo>
                  <a:lnTo>
                    <a:pt x="930" y="969"/>
                  </a:lnTo>
                  <a:lnTo>
                    <a:pt x="775" y="756"/>
                  </a:lnTo>
                  <a:lnTo>
                    <a:pt x="659" y="504"/>
                  </a:lnTo>
                  <a:lnTo>
                    <a:pt x="562" y="252"/>
                  </a:lnTo>
                  <a:lnTo>
                    <a:pt x="5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6"/>
            <p:cNvSpPr/>
            <p:nvPr/>
          </p:nvSpPr>
          <p:spPr>
            <a:xfrm>
              <a:off x="9910625" y="4025925"/>
              <a:ext cx="14075" cy="24725"/>
            </a:xfrm>
            <a:custGeom>
              <a:avLst/>
              <a:gdLst/>
              <a:ahLst/>
              <a:cxnLst/>
              <a:rect l="l" t="t" r="r" b="b"/>
              <a:pathLst>
                <a:path w="563" h="98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8" y="253"/>
                  </a:lnTo>
                  <a:lnTo>
                    <a:pt x="78" y="504"/>
                  </a:lnTo>
                  <a:lnTo>
                    <a:pt x="58" y="756"/>
                  </a:lnTo>
                  <a:lnTo>
                    <a:pt x="0" y="989"/>
                  </a:lnTo>
                  <a:lnTo>
                    <a:pt x="0" y="989"/>
                  </a:lnTo>
                  <a:lnTo>
                    <a:pt x="271" y="872"/>
                  </a:lnTo>
                  <a:lnTo>
                    <a:pt x="562" y="776"/>
                  </a:lnTo>
                  <a:lnTo>
                    <a:pt x="562" y="776"/>
                  </a:lnTo>
                  <a:lnTo>
                    <a:pt x="446" y="563"/>
                  </a:lnTo>
                  <a:lnTo>
                    <a:pt x="310" y="349"/>
                  </a:lnTo>
                  <a:lnTo>
                    <a:pt x="155" y="17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extrusionOk="0">
                  <a:moveTo>
                    <a:pt x="2190" y="0"/>
                  </a:move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fill="none" extrusionOk="0">
                  <a:moveTo>
                    <a:pt x="5716" y="2732"/>
                  </a:move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lnTo>
                    <a:pt x="2190" y="0"/>
                  </a:lnTo>
                  <a:lnTo>
                    <a:pt x="2190" y="0"/>
                  </a:ln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extrusionOk="0">
                  <a:moveTo>
                    <a:pt x="271" y="1"/>
                  </a:move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fill="none" extrusionOk="0">
                  <a:moveTo>
                    <a:pt x="271" y="1"/>
                  </a:moveTo>
                  <a:lnTo>
                    <a:pt x="271" y="1"/>
                  </a:ln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240" y="1744"/>
                  </a:lnTo>
                  <a:lnTo>
                    <a:pt x="1414" y="1744"/>
                  </a:lnTo>
                  <a:lnTo>
                    <a:pt x="1414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extrusionOk="0">
                  <a:moveTo>
                    <a:pt x="2616" y="0"/>
                  </a:move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fill="none" extrusionOk="0">
                  <a:moveTo>
                    <a:pt x="4282" y="3546"/>
                  </a:move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lnTo>
                    <a:pt x="3061" y="0"/>
                  </a:lnTo>
                  <a:lnTo>
                    <a:pt x="2848" y="0"/>
                  </a:lnTo>
                  <a:lnTo>
                    <a:pt x="2616" y="0"/>
                  </a:ln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6"/>
            <p:cNvSpPr/>
            <p:nvPr/>
          </p:nvSpPr>
          <p:spPr>
            <a:xfrm>
              <a:off x="9535250" y="4101000"/>
              <a:ext cx="114800" cy="94475"/>
            </a:xfrm>
            <a:custGeom>
              <a:avLst/>
              <a:gdLst/>
              <a:ahLst/>
              <a:cxnLst/>
              <a:rect l="l" t="t" r="r" b="b"/>
              <a:pathLst>
                <a:path w="4592" h="3779" extrusionOk="0">
                  <a:moveTo>
                    <a:pt x="446" y="621"/>
                  </a:moveTo>
                  <a:lnTo>
                    <a:pt x="310" y="795"/>
                  </a:lnTo>
                  <a:lnTo>
                    <a:pt x="194" y="989"/>
                  </a:lnTo>
                  <a:lnTo>
                    <a:pt x="97" y="1182"/>
                  </a:lnTo>
                  <a:lnTo>
                    <a:pt x="39" y="1396"/>
                  </a:lnTo>
                  <a:lnTo>
                    <a:pt x="0" y="1589"/>
                  </a:lnTo>
                  <a:lnTo>
                    <a:pt x="0" y="1802"/>
                  </a:lnTo>
                  <a:lnTo>
                    <a:pt x="39" y="1996"/>
                  </a:lnTo>
                  <a:lnTo>
                    <a:pt x="117" y="2209"/>
                  </a:lnTo>
                  <a:lnTo>
                    <a:pt x="272" y="1938"/>
                  </a:lnTo>
                  <a:lnTo>
                    <a:pt x="427" y="1686"/>
                  </a:lnTo>
                  <a:lnTo>
                    <a:pt x="601" y="1454"/>
                  </a:lnTo>
                  <a:lnTo>
                    <a:pt x="795" y="1279"/>
                  </a:lnTo>
                  <a:lnTo>
                    <a:pt x="698" y="1124"/>
                  </a:lnTo>
                  <a:lnTo>
                    <a:pt x="601" y="969"/>
                  </a:lnTo>
                  <a:lnTo>
                    <a:pt x="523" y="795"/>
                  </a:lnTo>
                  <a:lnTo>
                    <a:pt x="446" y="621"/>
                  </a:lnTo>
                  <a:close/>
                  <a:moveTo>
                    <a:pt x="4146" y="1"/>
                  </a:moveTo>
                  <a:lnTo>
                    <a:pt x="4185" y="253"/>
                  </a:lnTo>
                  <a:lnTo>
                    <a:pt x="4204" y="504"/>
                  </a:lnTo>
                  <a:lnTo>
                    <a:pt x="4185" y="679"/>
                  </a:lnTo>
                  <a:lnTo>
                    <a:pt x="4166" y="853"/>
                  </a:lnTo>
                  <a:lnTo>
                    <a:pt x="4127" y="1008"/>
                  </a:lnTo>
                  <a:lnTo>
                    <a:pt x="4069" y="1163"/>
                  </a:lnTo>
                  <a:lnTo>
                    <a:pt x="3991" y="1299"/>
                  </a:lnTo>
                  <a:lnTo>
                    <a:pt x="3914" y="1454"/>
                  </a:lnTo>
                  <a:lnTo>
                    <a:pt x="3817" y="1570"/>
                  </a:lnTo>
                  <a:lnTo>
                    <a:pt x="3720" y="1686"/>
                  </a:lnTo>
                  <a:lnTo>
                    <a:pt x="3604" y="1783"/>
                  </a:lnTo>
                  <a:lnTo>
                    <a:pt x="3488" y="1880"/>
                  </a:lnTo>
                  <a:lnTo>
                    <a:pt x="3352" y="1957"/>
                  </a:lnTo>
                  <a:lnTo>
                    <a:pt x="3197" y="2035"/>
                  </a:lnTo>
                  <a:lnTo>
                    <a:pt x="3061" y="2093"/>
                  </a:lnTo>
                  <a:lnTo>
                    <a:pt x="2887" y="2132"/>
                  </a:lnTo>
                  <a:lnTo>
                    <a:pt x="2732" y="2151"/>
                  </a:lnTo>
                  <a:lnTo>
                    <a:pt x="2364" y="2151"/>
                  </a:lnTo>
                  <a:lnTo>
                    <a:pt x="2596" y="2539"/>
                  </a:lnTo>
                  <a:lnTo>
                    <a:pt x="2829" y="2945"/>
                  </a:lnTo>
                  <a:lnTo>
                    <a:pt x="3042" y="3352"/>
                  </a:lnTo>
                  <a:lnTo>
                    <a:pt x="3236" y="3759"/>
                  </a:lnTo>
                  <a:lnTo>
                    <a:pt x="3430" y="3779"/>
                  </a:lnTo>
                  <a:lnTo>
                    <a:pt x="3468" y="3488"/>
                  </a:lnTo>
                  <a:lnTo>
                    <a:pt x="3526" y="3178"/>
                  </a:lnTo>
                  <a:lnTo>
                    <a:pt x="3604" y="2907"/>
                  </a:lnTo>
                  <a:lnTo>
                    <a:pt x="3720" y="2616"/>
                  </a:lnTo>
                  <a:lnTo>
                    <a:pt x="3875" y="2364"/>
                  </a:lnTo>
                  <a:lnTo>
                    <a:pt x="3972" y="2248"/>
                  </a:lnTo>
                  <a:lnTo>
                    <a:pt x="4069" y="2132"/>
                  </a:lnTo>
                  <a:lnTo>
                    <a:pt x="4185" y="2016"/>
                  </a:lnTo>
                  <a:lnTo>
                    <a:pt x="4301" y="1919"/>
                  </a:lnTo>
                  <a:lnTo>
                    <a:pt x="4437" y="1822"/>
                  </a:lnTo>
                  <a:lnTo>
                    <a:pt x="4592" y="1744"/>
                  </a:lnTo>
                  <a:lnTo>
                    <a:pt x="4592" y="1512"/>
                  </a:lnTo>
                  <a:lnTo>
                    <a:pt x="4592" y="1279"/>
                  </a:lnTo>
                  <a:lnTo>
                    <a:pt x="4573" y="1027"/>
                  </a:lnTo>
                  <a:lnTo>
                    <a:pt x="4553" y="795"/>
                  </a:lnTo>
                  <a:lnTo>
                    <a:pt x="4476" y="582"/>
                  </a:lnTo>
                  <a:lnTo>
                    <a:pt x="4398" y="369"/>
                  </a:lnTo>
                  <a:lnTo>
                    <a:pt x="4282" y="175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6"/>
            <p:cNvSpPr/>
            <p:nvPr/>
          </p:nvSpPr>
          <p:spPr>
            <a:xfrm>
              <a:off x="9535250" y="4116500"/>
              <a:ext cx="19875" cy="39750"/>
            </a:xfrm>
            <a:custGeom>
              <a:avLst/>
              <a:gdLst/>
              <a:ahLst/>
              <a:cxnLst/>
              <a:rect l="l" t="t" r="r" b="b"/>
              <a:pathLst>
                <a:path w="795" h="1590" fill="none" extrusionOk="0">
                  <a:moveTo>
                    <a:pt x="446" y="1"/>
                  </a:moveTo>
                  <a:lnTo>
                    <a:pt x="446" y="1"/>
                  </a:lnTo>
                  <a:lnTo>
                    <a:pt x="310" y="175"/>
                  </a:lnTo>
                  <a:lnTo>
                    <a:pt x="194" y="369"/>
                  </a:lnTo>
                  <a:lnTo>
                    <a:pt x="97" y="562"/>
                  </a:lnTo>
                  <a:lnTo>
                    <a:pt x="39" y="776"/>
                  </a:lnTo>
                  <a:lnTo>
                    <a:pt x="0" y="969"/>
                  </a:lnTo>
                  <a:lnTo>
                    <a:pt x="0" y="1182"/>
                  </a:lnTo>
                  <a:lnTo>
                    <a:pt x="39" y="1376"/>
                  </a:lnTo>
                  <a:lnTo>
                    <a:pt x="117" y="1589"/>
                  </a:lnTo>
                  <a:lnTo>
                    <a:pt x="117" y="1589"/>
                  </a:lnTo>
                  <a:lnTo>
                    <a:pt x="272" y="1318"/>
                  </a:lnTo>
                  <a:lnTo>
                    <a:pt x="427" y="1066"/>
                  </a:lnTo>
                  <a:lnTo>
                    <a:pt x="601" y="834"/>
                  </a:lnTo>
                  <a:lnTo>
                    <a:pt x="795" y="659"/>
                  </a:lnTo>
                  <a:lnTo>
                    <a:pt x="795" y="659"/>
                  </a:lnTo>
                  <a:lnTo>
                    <a:pt x="698" y="504"/>
                  </a:lnTo>
                  <a:lnTo>
                    <a:pt x="601" y="349"/>
                  </a:lnTo>
                  <a:lnTo>
                    <a:pt x="523" y="175"/>
                  </a:lnTo>
                  <a:lnTo>
                    <a:pt x="4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6"/>
            <p:cNvSpPr/>
            <p:nvPr/>
          </p:nvSpPr>
          <p:spPr>
            <a:xfrm>
              <a:off x="9594325" y="4101000"/>
              <a:ext cx="55725" cy="94475"/>
            </a:xfrm>
            <a:custGeom>
              <a:avLst/>
              <a:gdLst/>
              <a:ahLst/>
              <a:cxnLst/>
              <a:rect l="l" t="t" r="r" b="b"/>
              <a:pathLst>
                <a:path w="2229" h="3779" fill="none" extrusionOk="0">
                  <a:moveTo>
                    <a:pt x="1783" y="1"/>
                  </a:moveTo>
                  <a:lnTo>
                    <a:pt x="1783" y="1"/>
                  </a:lnTo>
                  <a:lnTo>
                    <a:pt x="1822" y="253"/>
                  </a:lnTo>
                  <a:lnTo>
                    <a:pt x="1841" y="504"/>
                  </a:lnTo>
                  <a:lnTo>
                    <a:pt x="1841" y="504"/>
                  </a:lnTo>
                  <a:lnTo>
                    <a:pt x="1822" y="679"/>
                  </a:lnTo>
                  <a:lnTo>
                    <a:pt x="1803" y="853"/>
                  </a:lnTo>
                  <a:lnTo>
                    <a:pt x="1764" y="1008"/>
                  </a:lnTo>
                  <a:lnTo>
                    <a:pt x="1706" y="1163"/>
                  </a:lnTo>
                  <a:lnTo>
                    <a:pt x="1628" y="1299"/>
                  </a:lnTo>
                  <a:lnTo>
                    <a:pt x="1551" y="1454"/>
                  </a:lnTo>
                  <a:lnTo>
                    <a:pt x="1454" y="1570"/>
                  </a:lnTo>
                  <a:lnTo>
                    <a:pt x="1357" y="1686"/>
                  </a:lnTo>
                  <a:lnTo>
                    <a:pt x="1241" y="1783"/>
                  </a:lnTo>
                  <a:lnTo>
                    <a:pt x="1125" y="1880"/>
                  </a:lnTo>
                  <a:lnTo>
                    <a:pt x="989" y="1957"/>
                  </a:lnTo>
                  <a:lnTo>
                    <a:pt x="834" y="2035"/>
                  </a:lnTo>
                  <a:lnTo>
                    <a:pt x="698" y="2093"/>
                  </a:lnTo>
                  <a:lnTo>
                    <a:pt x="524" y="2132"/>
                  </a:lnTo>
                  <a:lnTo>
                    <a:pt x="369" y="2151"/>
                  </a:lnTo>
                  <a:lnTo>
                    <a:pt x="175" y="2151"/>
                  </a:lnTo>
                  <a:lnTo>
                    <a:pt x="175" y="2151"/>
                  </a:lnTo>
                  <a:lnTo>
                    <a:pt x="137" y="2151"/>
                  </a:lnTo>
                  <a:lnTo>
                    <a:pt x="137" y="2151"/>
                  </a:lnTo>
                  <a:lnTo>
                    <a:pt x="1" y="2151"/>
                  </a:lnTo>
                  <a:lnTo>
                    <a:pt x="1" y="2151"/>
                  </a:lnTo>
                  <a:lnTo>
                    <a:pt x="233" y="2539"/>
                  </a:lnTo>
                  <a:lnTo>
                    <a:pt x="466" y="2945"/>
                  </a:lnTo>
                  <a:lnTo>
                    <a:pt x="679" y="3352"/>
                  </a:lnTo>
                  <a:lnTo>
                    <a:pt x="873" y="3759"/>
                  </a:lnTo>
                  <a:lnTo>
                    <a:pt x="873" y="3759"/>
                  </a:lnTo>
                  <a:lnTo>
                    <a:pt x="1067" y="3779"/>
                  </a:lnTo>
                  <a:lnTo>
                    <a:pt x="1067" y="3779"/>
                  </a:lnTo>
                  <a:lnTo>
                    <a:pt x="1105" y="3488"/>
                  </a:lnTo>
                  <a:lnTo>
                    <a:pt x="1163" y="3178"/>
                  </a:lnTo>
                  <a:lnTo>
                    <a:pt x="1241" y="2907"/>
                  </a:lnTo>
                  <a:lnTo>
                    <a:pt x="1357" y="2616"/>
                  </a:lnTo>
                  <a:lnTo>
                    <a:pt x="1512" y="2364"/>
                  </a:lnTo>
                  <a:lnTo>
                    <a:pt x="1609" y="2248"/>
                  </a:lnTo>
                  <a:lnTo>
                    <a:pt x="1706" y="2132"/>
                  </a:lnTo>
                  <a:lnTo>
                    <a:pt x="1822" y="2016"/>
                  </a:lnTo>
                  <a:lnTo>
                    <a:pt x="1938" y="1919"/>
                  </a:lnTo>
                  <a:lnTo>
                    <a:pt x="2074" y="1822"/>
                  </a:lnTo>
                  <a:lnTo>
                    <a:pt x="2229" y="1744"/>
                  </a:lnTo>
                  <a:lnTo>
                    <a:pt x="2229" y="1744"/>
                  </a:lnTo>
                  <a:lnTo>
                    <a:pt x="2229" y="1512"/>
                  </a:lnTo>
                  <a:lnTo>
                    <a:pt x="2229" y="1279"/>
                  </a:lnTo>
                  <a:lnTo>
                    <a:pt x="2210" y="1027"/>
                  </a:lnTo>
                  <a:lnTo>
                    <a:pt x="2190" y="795"/>
                  </a:lnTo>
                  <a:lnTo>
                    <a:pt x="2113" y="582"/>
                  </a:lnTo>
                  <a:lnTo>
                    <a:pt x="2035" y="369"/>
                  </a:lnTo>
                  <a:lnTo>
                    <a:pt x="1919" y="175"/>
                  </a:lnTo>
                  <a:lnTo>
                    <a:pt x="17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extrusionOk="0">
                  <a:moveTo>
                    <a:pt x="3158" y="1"/>
                  </a:move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fill="none" extrusionOk="0">
                  <a:moveTo>
                    <a:pt x="2945" y="3933"/>
                  </a:move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lnTo>
                    <a:pt x="3158" y="1"/>
                  </a:ln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fill="none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extrusionOk="0">
                  <a:moveTo>
                    <a:pt x="291" y="1"/>
                  </a:move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fill="none" extrusionOk="0">
                  <a:moveTo>
                    <a:pt x="291" y="1"/>
                  </a:moveTo>
                  <a:lnTo>
                    <a:pt x="291" y="1"/>
                  </a:ln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extrusionOk="0">
                  <a:moveTo>
                    <a:pt x="3217" y="0"/>
                  </a:move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fill="none" extrusionOk="0">
                  <a:moveTo>
                    <a:pt x="2849" y="3700"/>
                  </a:moveTo>
                  <a:lnTo>
                    <a:pt x="2849" y="3700"/>
                  </a:lnTo>
                  <a:lnTo>
                    <a:pt x="2985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lnTo>
                    <a:pt x="3217" y="0"/>
                  </a:ln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6"/>
            <p:cNvSpPr/>
            <p:nvPr/>
          </p:nvSpPr>
          <p:spPr>
            <a:xfrm>
              <a:off x="9824400" y="4060325"/>
              <a:ext cx="25" cy="975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6"/>
            <p:cNvSpPr/>
            <p:nvPr/>
          </p:nvSpPr>
          <p:spPr>
            <a:xfrm>
              <a:off x="9824400" y="4061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6"/>
            <p:cNvSpPr/>
            <p:nvPr/>
          </p:nvSpPr>
          <p:spPr>
            <a:xfrm>
              <a:off x="9824400" y="406080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6"/>
            <p:cNvSpPr/>
            <p:nvPr/>
          </p:nvSpPr>
          <p:spPr>
            <a:xfrm>
              <a:off x="9824400" y="4060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6"/>
            <p:cNvSpPr/>
            <p:nvPr/>
          </p:nvSpPr>
          <p:spPr>
            <a:xfrm>
              <a:off x="9824400" y="40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extrusionOk="0">
                  <a:moveTo>
                    <a:pt x="5251" y="0"/>
                  </a:move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fill="none" extrusionOk="0">
                  <a:moveTo>
                    <a:pt x="5251" y="0"/>
                  </a:moveTo>
                  <a:lnTo>
                    <a:pt x="5251" y="0"/>
                  </a:ln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2830" y="3022"/>
                  </a:lnTo>
                  <a:lnTo>
                    <a:pt x="2849" y="3022"/>
                  </a:lnTo>
                  <a:lnTo>
                    <a:pt x="2849" y="3022"/>
                  </a:lnTo>
                  <a:lnTo>
                    <a:pt x="2965" y="3022"/>
                  </a:lnTo>
                  <a:lnTo>
                    <a:pt x="2965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extrusionOk="0">
                  <a:moveTo>
                    <a:pt x="2422" y="0"/>
                  </a:moveTo>
                  <a:lnTo>
                    <a:pt x="2190" y="20"/>
                  </a:lnTo>
                  <a:lnTo>
                    <a:pt x="1976" y="58"/>
                  </a:lnTo>
                  <a:lnTo>
                    <a:pt x="1783" y="117"/>
                  </a:lnTo>
                  <a:lnTo>
                    <a:pt x="1608" y="194"/>
                  </a:lnTo>
                  <a:lnTo>
                    <a:pt x="1434" y="291"/>
                  </a:lnTo>
                  <a:lnTo>
                    <a:pt x="1279" y="407"/>
                  </a:lnTo>
                  <a:lnTo>
                    <a:pt x="1124" y="523"/>
                  </a:lnTo>
                  <a:lnTo>
                    <a:pt x="988" y="659"/>
                  </a:lnTo>
                  <a:lnTo>
                    <a:pt x="872" y="814"/>
                  </a:lnTo>
                  <a:lnTo>
                    <a:pt x="756" y="950"/>
                  </a:lnTo>
                  <a:lnTo>
                    <a:pt x="659" y="1124"/>
                  </a:lnTo>
                  <a:lnTo>
                    <a:pt x="562" y="1279"/>
                  </a:lnTo>
                  <a:lnTo>
                    <a:pt x="407" y="1628"/>
                  </a:lnTo>
                  <a:lnTo>
                    <a:pt x="272" y="1996"/>
                  </a:lnTo>
                  <a:lnTo>
                    <a:pt x="175" y="2325"/>
                  </a:lnTo>
                  <a:lnTo>
                    <a:pt x="117" y="2655"/>
                  </a:lnTo>
                  <a:lnTo>
                    <a:pt x="58" y="2945"/>
                  </a:lnTo>
                  <a:lnTo>
                    <a:pt x="0" y="3391"/>
                  </a:lnTo>
                  <a:lnTo>
                    <a:pt x="0" y="3565"/>
                  </a:lnTo>
                  <a:lnTo>
                    <a:pt x="155" y="3643"/>
                  </a:lnTo>
                  <a:lnTo>
                    <a:pt x="310" y="3681"/>
                  </a:lnTo>
                  <a:lnTo>
                    <a:pt x="485" y="3739"/>
                  </a:lnTo>
                  <a:lnTo>
                    <a:pt x="659" y="3759"/>
                  </a:lnTo>
                  <a:lnTo>
                    <a:pt x="1027" y="3778"/>
                  </a:lnTo>
                  <a:lnTo>
                    <a:pt x="1395" y="3778"/>
                  </a:lnTo>
                  <a:lnTo>
                    <a:pt x="1783" y="3720"/>
                  </a:lnTo>
                  <a:lnTo>
                    <a:pt x="2151" y="3643"/>
                  </a:lnTo>
                  <a:lnTo>
                    <a:pt x="2538" y="3546"/>
                  </a:lnTo>
                  <a:lnTo>
                    <a:pt x="2887" y="3430"/>
                  </a:lnTo>
                  <a:lnTo>
                    <a:pt x="3236" y="3294"/>
                  </a:lnTo>
                  <a:lnTo>
                    <a:pt x="3546" y="3158"/>
                  </a:lnTo>
                  <a:lnTo>
                    <a:pt x="4088" y="2926"/>
                  </a:lnTo>
                  <a:lnTo>
                    <a:pt x="4437" y="2732"/>
                  </a:lnTo>
                  <a:lnTo>
                    <a:pt x="4573" y="2655"/>
                  </a:lnTo>
                  <a:lnTo>
                    <a:pt x="4611" y="2558"/>
                  </a:lnTo>
                  <a:lnTo>
                    <a:pt x="4708" y="2306"/>
                  </a:lnTo>
                  <a:lnTo>
                    <a:pt x="4747" y="2131"/>
                  </a:lnTo>
                  <a:lnTo>
                    <a:pt x="4786" y="1938"/>
                  </a:lnTo>
                  <a:lnTo>
                    <a:pt x="4805" y="1744"/>
                  </a:lnTo>
                  <a:lnTo>
                    <a:pt x="4805" y="1511"/>
                  </a:lnTo>
                  <a:lnTo>
                    <a:pt x="4766" y="1279"/>
                  </a:lnTo>
                  <a:lnTo>
                    <a:pt x="4689" y="1066"/>
                  </a:lnTo>
                  <a:lnTo>
                    <a:pt x="4631" y="950"/>
                  </a:lnTo>
                  <a:lnTo>
                    <a:pt x="4553" y="833"/>
                  </a:lnTo>
                  <a:lnTo>
                    <a:pt x="4476" y="737"/>
                  </a:lnTo>
                  <a:lnTo>
                    <a:pt x="4379" y="640"/>
                  </a:lnTo>
                  <a:lnTo>
                    <a:pt x="4263" y="543"/>
                  </a:lnTo>
                  <a:lnTo>
                    <a:pt x="4127" y="446"/>
                  </a:lnTo>
                  <a:lnTo>
                    <a:pt x="3972" y="349"/>
                  </a:lnTo>
                  <a:lnTo>
                    <a:pt x="3798" y="272"/>
                  </a:lnTo>
                  <a:lnTo>
                    <a:pt x="3623" y="213"/>
                  </a:lnTo>
                  <a:lnTo>
                    <a:pt x="3410" y="136"/>
                  </a:lnTo>
                  <a:lnTo>
                    <a:pt x="3178" y="78"/>
                  </a:lnTo>
                  <a:lnTo>
                    <a:pt x="2926" y="39"/>
                  </a:lnTo>
                  <a:lnTo>
                    <a:pt x="26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fill="none" extrusionOk="0">
                  <a:moveTo>
                    <a:pt x="0" y="3565"/>
                  </a:moveTo>
                  <a:lnTo>
                    <a:pt x="0" y="3565"/>
                  </a:lnTo>
                  <a:lnTo>
                    <a:pt x="0" y="3391"/>
                  </a:lnTo>
                  <a:lnTo>
                    <a:pt x="58" y="2945"/>
                  </a:lnTo>
                  <a:lnTo>
                    <a:pt x="117" y="2655"/>
                  </a:lnTo>
                  <a:lnTo>
                    <a:pt x="175" y="2325"/>
                  </a:lnTo>
                  <a:lnTo>
                    <a:pt x="272" y="1996"/>
                  </a:lnTo>
                  <a:lnTo>
                    <a:pt x="407" y="1628"/>
                  </a:lnTo>
                  <a:lnTo>
                    <a:pt x="562" y="1279"/>
                  </a:lnTo>
                  <a:lnTo>
                    <a:pt x="659" y="1124"/>
                  </a:lnTo>
                  <a:lnTo>
                    <a:pt x="756" y="950"/>
                  </a:lnTo>
                  <a:lnTo>
                    <a:pt x="872" y="814"/>
                  </a:lnTo>
                  <a:lnTo>
                    <a:pt x="988" y="659"/>
                  </a:lnTo>
                  <a:lnTo>
                    <a:pt x="1124" y="523"/>
                  </a:lnTo>
                  <a:lnTo>
                    <a:pt x="1279" y="407"/>
                  </a:lnTo>
                  <a:lnTo>
                    <a:pt x="1434" y="291"/>
                  </a:lnTo>
                  <a:lnTo>
                    <a:pt x="1608" y="194"/>
                  </a:lnTo>
                  <a:lnTo>
                    <a:pt x="1783" y="117"/>
                  </a:lnTo>
                  <a:lnTo>
                    <a:pt x="1976" y="58"/>
                  </a:lnTo>
                  <a:lnTo>
                    <a:pt x="2190" y="20"/>
                  </a:lnTo>
                  <a:lnTo>
                    <a:pt x="2422" y="0"/>
                  </a:lnTo>
                  <a:lnTo>
                    <a:pt x="2655" y="0"/>
                  </a:lnTo>
                  <a:lnTo>
                    <a:pt x="2926" y="39"/>
                  </a:lnTo>
                  <a:lnTo>
                    <a:pt x="2926" y="39"/>
                  </a:lnTo>
                  <a:lnTo>
                    <a:pt x="3178" y="78"/>
                  </a:lnTo>
                  <a:lnTo>
                    <a:pt x="3410" y="136"/>
                  </a:lnTo>
                  <a:lnTo>
                    <a:pt x="3623" y="213"/>
                  </a:lnTo>
                  <a:lnTo>
                    <a:pt x="3798" y="272"/>
                  </a:lnTo>
                  <a:lnTo>
                    <a:pt x="3972" y="349"/>
                  </a:lnTo>
                  <a:lnTo>
                    <a:pt x="4127" y="446"/>
                  </a:lnTo>
                  <a:lnTo>
                    <a:pt x="4263" y="543"/>
                  </a:lnTo>
                  <a:lnTo>
                    <a:pt x="4379" y="640"/>
                  </a:lnTo>
                  <a:lnTo>
                    <a:pt x="4476" y="737"/>
                  </a:lnTo>
                  <a:lnTo>
                    <a:pt x="4553" y="833"/>
                  </a:lnTo>
                  <a:lnTo>
                    <a:pt x="4631" y="950"/>
                  </a:lnTo>
                  <a:lnTo>
                    <a:pt x="4689" y="1066"/>
                  </a:lnTo>
                  <a:lnTo>
                    <a:pt x="4766" y="1279"/>
                  </a:lnTo>
                  <a:lnTo>
                    <a:pt x="4805" y="1511"/>
                  </a:lnTo>
                  <a:lnTo>
                    <a:pt x="4805" y="1744"/>
                  </a:lnTo>
                  <a:lnTo>
                    <a:pt x="4786" y="1938"/>
                  </a:lnTo>
                  <a:lnTo>
                    <a:pt x="4747" y="2131"/>
                  </a:lnTo>
                  <a:lnTo>
                    <a:pt x="4708" y="2306"/>
                  </a:lnTo>
                  <a:lnTo>
                    <a:pt x="4611" y="2558"/>
                  </a:lnTo>
                  <a:lnTo>
                    <a:pt x="4573" y="2655"/>
                  </a:lnTo>
                  <a:lnTo>
                    <a:pt x="4573" y="2655"/>
                  </a:lnTo>
                  <a:lnTo>
                    <a:pt x="4437" y="2732"/>
                  </a:lnTo>
                  <a:lnTo>
                    <a:pt x="4088" y="2926"/>
                  </a:lnTo>
                  <a:lnTo>
                    <a:pt x="3546" y="3158"/>
                  </a:lnTo>
                  <a:lnTo>
                    <a:pt x="3236" y="3294"/>
                  </a:lnTo>
                  <a:lnTo>
                    <a:pt x="2887" y="3430"/>
                  </a:lnTo>
                  <a:lnTo>
                    <a:pt x="2538" y="3546"/>
                  </a:lnTo>
                  <a:lnTo>
                    <a:pt x="2151" y="3643"/>
                  </a:lnTo>
                  <a:lnTo>
                    <a:pt x="1783" y="3720"/>
                  </a:lnTo>
                  <a:lnTo>
                    <a:pt x="1395" y="3778"/>
                  </a:lnTo>
                  <a:lnTo>
                    <a:pt x="1027" y="3778"/>
                  </a:lnTo>
                  <a:lnTo>
                    <a:pt x="659" y="3759"/>
                  </a:lnTo>
                  <a:lnTo>
                    <a:pt x="485" y="3739"/>
                  </a:lnTo>
                  <a:lnTo>
                    <a:pt x="310" y="3681"/>
                  </a:lnTo>
                  <a:lnTo>
                    <a:pt x="155" y="3643"/>
                  </a:lnTo>
                  <a:lnTo>
                    <a:pt x="0" y="35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6"/>
            <p:cNvSpPr/>
            <p:nvPr/>
          </p:nvSpPr>
          <p:spPr>
            <a:xfrm>
              <a:off x="10044300" y="4167350"/>
              <a:ext cx="107550" cy="48950"/>
            </a:xfrm>
            <a:custGeom>
              <a:avLst/>
              <a:gdLst/>
              <a:ahLst/>
              <a:cxnLst/>
              <a:rect l="l" t="t" r="r" b="b"/>
              <a:pathLst>
                <a:path w="4302" h="1958" extrusionOk="0">
                  <a:moveTo>
                    <a:pt x="4127" y="1"/>
                  </a:moveTo>
                  <a:lnTo>
                    <a:pt x="4050" y="233"/>
                  </a:lnTo>
                  <a:lnTo>
                    <a:pt x="3953" y="446"/>
                  </a:lnTo>
                  <a:lnTo>
                    <a:pt x="4301" y="272"/>
                  </a:lnTo>
                  <a:lnTo>
                    <a:pt x="4224" y="137"/>
                  </a:lnTo>
                  <a:lnTo>
                    <a:pt x="4127" y="1"/>
                  </a:lnTo>
                  <a:close/>
                  <a:moveTo>
                    <a:pt x="233" y="466"/>
                  </a:moveTo>
                  <a:lnTo>
                    <a:pt x="97" y="698"/>
                  </a:lnTo>
                  <a:lnTo>
                    <a:pt x="0" y="950"/>
                  </a:lnTo>
                  <a:lnTo>
                    <a:pt x="39" y="1221"/>
                  </a:lnTo>
                  <a:lnTo>
                    <a:pt x="39" y="1473"/>
                  </a:lnTo>
                  <a:lnTo>
                    <a:pt x="39" y="1725"/>
                  </a:lnTo>
                  <a:lnTo>
                    <a:pt x="0" y="1958"/>
                  </a:lnTo>
                  <a:lnTo>
                    <a:pt x="698" y="1745"/>
                  </a:lnTo>
                  <a:lnTo>
                    <a:pt x="1395" y="1493"/>
                  </a:lnTo>
                  <a:lnTo>
                    <a:pt x="1144" y="1415"/>
                  </a:lnTo>
                  <a:lnTo>
                    <a:pt x="911" y="1299"/>
                  </a:lnTo>
                  <a:lnTo>
                    <a:pt x="795" y="1221"/>
                  </a:lnTo>
                  <a:lnTo>
                    <a:pt x="679" y="1144"/>
                  </a:lnTo>
                  <a:lnTo>
                    <a:pt x="582" y="1047"/>
                  </a:lnTo>
                  <a:lnTo>
                    <a:pt x="504" y="931"/>
                  </a:lnTo>
                  <a:lnTo>
                    <a:pt x="349" y="698"/>
                  </a:lnTo>
                  <a:lnTo>
                    <a:pt x="233" y="466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6"/>
            <p:cNvSpPr/>
            <p:nvPr/>
          </p:nvSpPr>
          <p:spPr>
            <a:xfrm>
              <a:off x="10044300" y="4178975"/>
              <a:ext cx="34900" cy="37325"/>
            </a:xfrm>
            <a:custGeom>
              <a:avLst/>
              <a:gdLst/>
              <a:ahLst/>
              <a:cxnLst/>
              <a:rect l="l" t="t" r="r" b="b"/>
              <a:pathLst>
                <a:path w="1396" h="1493" fill="none" extrusionOk="0">
                  <a:moveTo>
                    <a:pt x="233" y="1"/>
                  </a:moveTo>
                  <a:lnTo>
                    <a:pt x="233" y="1"/>
                  </a:lnTo>
                  <a:lnTo>
                    <a:pt x="97" y="233"/>
                  </a:lnTo>
                  <a:lnTo>
                    <a:pt x="0" y="485"/>
                  </a:lnTo>
                  <a:lnTo>
                    <a:pt x="0" y="485"/>
                  </a:lnTo>
                  <a:lnTo>
                    <a:pt x="39" y="756"/>
                  </a:lnTo>
                  <a:lnTo>
                    <a:pt x="39" y="1008"/>
                  </a:lnTo>
                  <a:lnTo>
                    <a:pt x="39" y="1008"/>
                  </a:lnTo>
                  <a:lnTo>
                    <a:pt x="39" y="1260"/>
                  </a:lnTo>
                  <a:lnTo>
                    <a:pt x="0" y="1493"/>
                  </a:lnTo>
                  <a:lnTo>
                    <a:pt x="0" y="1493"/>
                  </a:lnTo>
                  <a:lnTo>
                    <a:pt x="698" y="1280"/>
                  </a:lnTo>
                  <a:lnTo>
                    <a:pt x="1395" y="1028"/>
                  </a:lnTo>
                  <a:lnTo>
                    <a:pt x="1395" y="1028"/>
                  </a:lnTo>
                  <a:lnTo>
                    <a:pt x="1144" y="950"/>
                  </a:lnTo>
                  <a:lnTo>
                    <a:pt x="911" y="834"/>
                  </a:lnTo>
                  <a:lnTo>
                    <a:pt x="795" y="756"/>
                  </a:lnTo>
                  <a:lnTo>
                    <a:pt x="679" y="679"/>
                  </a:lnTo>
                  <a:lnTo>
                    <a:pt x="582" y="582"/>
                  </a:lnTo>
                  <a:lnTo>
                    <a:pt x="504" y="466"/>
                  </a:lnTo>
                  <a:lnTo>
                    <a:pt x="504" y="466"/>
                  </a:lnTo>
                  <a:lnTo>
                    <a:pt x="349" y="233"/>
                  </a:lnTo>
                  <a:lnTo>
                    <a:pt x="2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6"/>
            <p:cNvSpPr/>
            <p:nvPr/>
          </p:nvSpPr>
          <p:spPr>
            <a:xfrm>
              <a:off x="10143100" y="4167350"/>
              <a:ext cx="8750" cy="11175"/>
            </a:xfrm>
            <a:custGeom>
              <a:avLst/>
              <a:gdLst/>
              <a:ahLst/>
              <a:cxnLst/>
              <a:rect l="l" t="t" r="r" b="b"/>
              <a:pathLst>
                <a:path w="350" h="447" fill="none" extrusionOk="0">
                  <a:moveTo>
                    <a:pt x="175" y="1"/>
                  </a:moveTo>
                  <a:lnTo>
                    <a:pt x="175" y="1"/>
                  </a:lnTo>
                  <a:lnTo>
                    <a:pt x="98" y="233"/>
                  </a:lnTo>
                  <a:lnTo>
                    <a:pt x="1" y="446"/>
                  </a:lnTo>
                  <a:lnTo>
                    <a:pt x="1" y="446"/>
                  </a:lnTo>
                  <a:lnTo>
                    <a:pt x="349" y="272"/>
                  </a:lnTo>
                  <a:lnTo>
                    <a:pt x="349" y="272"/>
                  </a:lnTo>
                  <a:lnTo>
                    <a:pt x="272" y="137"/>
                  </a:lnTo>
                  <a:lnTo>
                    <a:pt x="17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extrusionOk="0">
                  <a:moveTo>
                    <a:pt x="3255" y="0"/>
                  </a:moveTo>
                  <a:lnTo>
                    <a:pt x="3042" y="20"/>
                  </a:lnTo>
                  <a:lnTo>
                    <a:pt x="2810" y="58"/>
                  </a:lnTo>
                  <a:lnTo>
                    <a:pt x="2577" y="97"/>
                  </a:lnTo>
                  <a:lnTo>
                    <a:pt x="2364" y="155"/>
                  </a:lnTo>
                  <a:lnTo>
                    <a:pt x="2132" y="213"/>
                  </a:lnTo>
                  <a:lnTo>
                    <a:pt x="1919" y="291"/>
                  </a:lnTo>
                  <a:lnTo>
                    <a:pt x="1706" y="388"/>
                  </a:lnTo>
                  <a:lnTo>
                    <a:pt x="1492" y="485"/>
                  </a:lnTo>
                  <a:lnTo>
                    <a:pt x="1299" y="581"/>
                  </a:lnTo>
                  <a:lnTo>
                    <a:pt x="1105" y="717"/>
                  </a:lnTo>
                  <a:lnTo>
                    <a:pt x="931" y="833"/>
                  </a:lnTo>
                  <a:lnTo>
                    <a:pt x="756" y="988"/>
                  </a:lnTo>
                  <a:lnTo>
                    <a:pt x="601" y="1143"/>
                  </a:lnTo>
                  <a:lnTo>
                    <a:pt x="466" y="1298"/>
                  </a:lnTo>
                  <a:lnTo>
                    <a:pt x="330" y="1473"/>
                  </a:lnTo>
                  <a:lnTo>
                    <a:pt x="233" y="1647"/>
                  </a:lnTo>
                  <a:lnTo>
                    <a:pt x="136" y="1841"/>
                  </a:lnTo>
                  <a:lnTo>
                    <a:pt x="78" y="2054"/>
                  </a:lnTo>
                  <a:lnTo>
                    <a:pt x="20" y="2267"/>
                  </a:lnTo>
                  <a:lnTo>
                    <a:pt x="1" y="2480"/>
                  </a:lnTo>
                  <a:lnTo>
                    <a:pt x="1" y="2693"/>
                  </a:lnTo>
                  <a:lnTo>
                    <a:pt x="20" y="2887"/>
                  </a:lnTo>
                  <a:lnTo>
                    <a:pt x="59" y="3081"/>
                  </a:lnTo>
                  <a:lnTo>
                    <a:pt x="136" y="3236"/>
                  </a:lnTo>
                  <a:lnTo>
                    <a:pt x="214" y="3391"/>
                  </a:lnTo>
                  <a:lnTo>
                    <a:pt x="330" y="3546"/>
                  </a:lnTo>
                  <a:lnTo>
                    <a:pt x="446" y="3662"/>
                  </a:lnTo>
                  <a:lnTo>
                    <a:pt x="582" y="3778"/>
                  </a:lnTo>
                  <a:lnTo>
                    <a:pt x="737" y="3875"/>
                  </a:lnTo>
                  <a:lnTo>
                    <a:pt x="892" y="3972"/>
                  </a:lnTo>
                  <a:lnTo>
                    <a:pt x="1066" y="4049"/>
                  </a:lnTo>
                  <a:lnTo>
                    <a:pt x="1241" y="4108"/>
                  </a:lnTo>
                  <a:lnTo>
                    <a:pt x="1609" y="4224"/>
                  </a:lnTo>
                  <a:lnTo>
                    <a:pt x="2016" y="4282"/>
                  </a:lnTo>
                  <a:lnTo>
                    <a:pt x="2403" y="4340"/>
                  </a:lnTo>
                  <a:lnTo>
                    <a:pt x="2791" y="4359"/>
                  </a:lnTo>
                  <a:lnTo>
                    <a:pt x="3469" y="4359"/>
                  </a:lnTo>
                  <a:lnTo>
                    <a:pt x="3953" y="4321"/>
                  </a:lnTo>
                  <a:lnTo>
                    <a:pt x="4147" y="4301"/>
                  </a:lnTo>
                  <a:lnTo>
                    <a:pt x="4321" y="4224"/>
                  </a:lnTo>
                  <a:lnTo>
                    <a:pt x="4515" y="4108"/>
                  </a:lnTo>
                  <a:lnTo>
                    <a:pt x="4689" y="3991"/>
                  </a:lnTo>
                  <a:lnTo>
                    <a:pt x="4883" y="3817"/>
                  </a:lnTo>
                  <a:lnTo>
                    <a:pt x="5057" y="3643"/>
                  </a:lnTo>
                  <a:lnTo>
                    <a:pt x="5232" y="3449"/>
                  </a:lnTo>
                  <a:lnTo>
                    <a:pt x="5387" y="3216"/>
                  </a:lnTo>
                  <a:lnTo>
                    <a:pt x="5503" y="2984"/>
                  </a:lnTo>
                  <a:lnTo>
                    <a:pt x="5619" y="2732"/>
                  </a:lnTo>
                  <a:lnTo>
                    <a:pt x="5716" y="2480"/>
                  </a:lnTo>
                  <a:lnTo>
                    <a:pt x="5755" y="2209"/>
                  </a:lnTo>
                  <a:lnTo>
                    <a:pt x="5774" y="1918"/>
                  </a:lnTo>
                  <a:lnTo>
                    <a:pt x="5755" y="1647"/>
                  </a:lnTo>
                  <a:lnTo>
                    <a:pt x="5677" y="1356"/>
                  </a:lnTo>
                  <a:lnTo>
                    <a:pt x="5619" y="1201"/>
                  </a:lnTo>
                  <a:lnTo>
                    <a:pt x="5561" y="1066"/>
                  </a:lnTo>
                  <a:lnTo>
                    <a:pt x="5484" y="911"/>
                  </a:lnTo>
                  <a:lnTo>
                    <a:pt x="5387" y="775"/>
                  </a:lnTo>
                  <a:lnTo>
                    <a:pt x="5290" y="640"/>
                  </a:lnTo>
                  <a:lnTo>
                    <a:pt x="5154" y="504"/>
                  </a:lnTo>
                  <a:lnTo>
                    <a:pt x="5019" y="407"/>
                  </a:lnTo>
                  <a:lnTo>
                    <a:pt x="4864" y="310"/>
                  </a:lnTo>
                  <a:lnTo>
                    <a:pt x="4689" y="213"/>
                  </a:lnTo>
                  <a:lnTo>
                    <a:pt x="4515" y="155"/>
                  </a:lnTo>
                  <a:lnTo>
                    <a:pt x="4321" y="97"/>
                  </a:lnTo>
                  <a:lnTo>
                    <a:pt x="4127" y="58"/>
                  </a:lnTo>
                  <a:lnTo>
                    <a:pt x="3914" y="20"/>
                  </a:lnTo>
                  <a:lnTo>
                    <a:pt x="37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fill="none" extrusionOk="0">
                  <a:moveTo>
                    <a:pt x="4147" y="4301"/>
                  </a:moveTo>
                  <a:lnTo>
                    <a:pt x="4147" y="4301"/>
                  </a:lnTo>
                  <a:lnTo>
                    <a:pt x="3953" y="4321"/>
                  </a:lnTo>
                  <a:lnTo>
                    <a:pt x="3469" y="4359"/>
                  </a:lnTo>
                  <a:lnTo>
                    <a:pt x="3139" y="4359"/>
                  </a:lnTo>
                  <a:lnTo>
                    <a:pt x="2791" y="4359"/>
                  </a:lnTo>
                  <a:lnTo>
                    <a:pt x="2403" y="4340"/>
                  </a:lnTo>
                  <a:lnTo>
                    <a:pt x="2016" y="4282"/>
                  </a:lnTo>
                  <a:lnTo>
                    <a:pt x="1609" y="4224"/>
                  </a:lnTo>
                  <a:lnTo>
                    <a:pt x="1241" y="4108"/>
                  </a:lnTo>
                  <a:lnTo>
                    <a:pt x="1066" y="4049"/>
                  </a:lnTo>
                  <a:lnTo>
                    <a:pt x="892" y="3972"/>
                  </a:lnTo>
                  <a:lnTo>
                    <a:pt x="737" y="3875"/>
                  </a:lnTo>
                  <a:lnTo>
                    <a:pt x="582" y="3778"/>
                  </a:lnTo>
                  <a:lnTo>
                    <a:pt x="446" y="3662"/>
                  </a:lnTo>
                  <a:lnTo>
                    <a:pt x="330" y="3546"/>
                  </a:lnTo>
                  <a:lnTo>
                    <a:pt x="214" y="3391"/>
                  </a:lnTo>
                  <a:lnTo>
                    <a:pt x="136" y="3236"/>
                  </a:lnTo>
                  <a:lnTo>
                    <a:pt x="59" y="3081"/>
                  </a:lnTo>
                  <a:lnTo>
                    <a:pt x="20" y="2887"/>
                  </a:lnTo>
                  <a:lnTo>
                    <a:pt x="1" y="2693"/>
                  </a:lnTo>
                  <a:lnTo>
                    <a:pt x="1" y="2480"/>
                  </a:lnTo>
                  <a:lnTo>
                    <a:pt x="1" y="2480"/>
                  </a:lnTo>
                  <a:lnTo>
                    <a:pt x="20" y="2267"/>
                  </a:lnTo>
                  <a:lnTo>
                    <a:pt x="78" y="2054"/>
                  </a:lnTo>
                  <a:lnTo>
                    <a:pt x="136" y="1841"/>
                  </a:lnTo>
                  <a:lnTo>
                    <a:pt x="233" y="1647"/>
                  </a:lnTo>
                  <a:lnTo>
                    <a:pt x="330" y="1473"/>
                  </a:lnTo>
                  <a:lnTo>
                    <a:pt x="466" y="1298"/>
                  </a:lnTo>
                  <a:lnTo>
                    <a:pt x="601" y="1143"/>
                  </a:lnTo>
                  <a:lnTo>
                    <a:pt x="756" y="988"/>
                  </a:lnTo>
                  <a:lnTo>
                    <a:pt x="931" y="833"/>
                  </a:lnTo>
                  <a:lnTo>
                    <a:pt x="1105" y="717"/>
                  </a:lnTo>
                  <a:lnTo>
                    <a:pt x="1299" y="581"/>
                  </a:lnTo>
                  <a:lnTo>
                    <a:pt x="1492" y="485"/>
                  </a:lnTo>
                  <a:lnTo>
                    <a:pt x="1706" y="388"/>
                  </a:lnTo>
                  <a:lnTo>
                    <a:pt x="1919" y="291"/>
                  </a:lnTo>
                  <a:lnTo>
                    <a:pt x="2132" y="213"/>
                  </a:lnTo>
                  <a:lnTo>
                    <a:pt x="2364" y="155"/>
                  </a:lnTo>
                  <a:lnTo>
                    <a:pt x="2577" y="97"/>
                  </a:lnTo>
                  <a:lnTo>
                    <a:pt x="2810" y="58"/>
                  </a:lnTo>
                  <a:lnTo>
                    <a:pt x="3042" y="20"/>
                  </a:lnTo>
                  <a:lnTo>
                    <a:pt x="3255" y="0"/>
                  </a:lnTo>
                  <a:lnTo>
                    <a:pt x="3488" y="0"/>
                  </a:lnTo>
                  <a:lnTo>
                    <a:pt x="3701" y="0"/>
                  </a:lnTo>
                  <a:lnTo>
                    <a:pt x="3914" y="20"/>
                  </a:lnTo>
                  <a:lnTo>
                    <a:pt x="4127" y="58"/>
                  </a:lnTo>
                  <a:lnTo>
                    <a:pt x="4321" y="97"/>
                  </a:lnTo>
                  <a:lnTo>
                    <a:pt x="4515" y="155"/>
                  </a:lnTo>
                  <a:lnTo>
                    <a:pt x="4689" y="213"/>
                  </a:lnTo>
                  <a:lnTo>
                    <a:pt x="4864" y="310"/>
                  </a:lnTo>
                  <a:lnTo>
                    <a:pt x="5019" y="407"/>
                  </a:lnTo>
                  <a:lnTo>
                    <a:pt x="5154" y="504"/>
                  </a:lnTo>
                  <a:lnTo>
                    <a:pt x="5290" y="640"/>
                  </a:lnTo>
                  <a:lnTo>
                    <a:pt x="5387" y="775"/>
                  </a:lnTo>
                  <a:lnTo>
                    <a:pt x="5387" y="775"/>
                  </a:lnTo>
                  <a:lnTo>
                    <a:pt x="5484" y="911"/>
                  </a:lnTo>
                  <a:lnTo>
                    <a:pt x="5561" y="1066"/>
                  </a:lnTo>
                  <a:lnTo>
                    <a:pt x="5619" y="1201"/>
                  </a:lnTo>
                  <a:lnTo>
                    <a:pt x="5677" y="1356"/>
                  </a:lnTo>
                  <a:lnTo>
                    <a:pt x="5755" y="1647"/>
                  </a:lnTo>
                  <a:lnTo>
                    <a:pt x="5774" y="1918"/>
                  </a:lnTo>
                  <a:lnTo>
                    <a:pt x="5755" y="2209"/>
                  </a:lnTo>
                  <a:lnTo>
                    <a:pt x="5716" y="2480"/>
                  </a:lnTo>
                  <a:lnTo>
                    <a:pt x="5619" y="2732"/>
                  </a:lnTo>
                  <a:lnTo>
                    <a:pt x="5503" y="2984"/>
                  </a:lnTo>
                  <a:lnTo>
                    <a:pt x="5387" y="3216"/>
                  </a:lnTo>
                  <a:lnTo>
                    <a:pt x="5232" y="3449"/>
                  </a:lnTo>
                  <a:lnTo>
                    <a:pt x="5057" y="3643"/>
                  </a:lnTo>
                  <a:lnTo>
                    <a:pt x="4883" y="3817"/>
                  </a:lnTo>
                  <a:lnTo>
                    <a:pt x="4689" y="3991"/>
                  </a:lnTo>
                  <a:lnTo>
                    <a:pt x="4515" y="4108"/>
                  </a:lnTo>
                  <a:lnTo>
                    <a:pt x="4321" y="4224"/>
                  </a:lnTo>
                  <a:lnTo>
                    <a:pt x="4147" y="43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15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fill="none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6"/>
            <p:cNvSpPr/>
            <p:nvPr/>
          </p:nvSpPr>
          <p:spPr>
            <a:xfrm>
              <a:off x="9868475" y="4099075"/>
              <a:ext cx="525" cy="3900"/>
            </a:xfrm>
            <a:custGeom>
              <a:avLst/>
              <a:gdLst/>
              <a:ahLst/>
              <a:cxnLst/>
              <a:rect l="l" t="t" r="r" b="b"/>
              <a:pathLst>
                <a:path w="21" h="156" extrusionOk="0">
                  <a:moveTo>
                    <a:pt x="1" y="136"/>
                  </a:moveTo>
                  <a:lnTo>
                    <a:pt x="1" y="136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36"/>
                  </a:lnTo>
                  <a:close/>
                  <a:moveTo>
                    <a:pt x="1" y="136"/>
                  </a:move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close/>
                  <a:moveTo>
                    <a:pt x="1" y="116"/>
                  </a:move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close/>
                  <a:moveTo>
                    <a:pt x="1" y="97"/>
                  </a:move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78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5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6"/>
            <p:cNvSpPr/>
            <p:nvPr/>
          </p:nvSpPr>
          <p:spPr>
            <a:xfrm>
              <a:off x="9868475" y="410245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6"/>
            <p:cNvSpPr/>
            <p:nvPr/>
          </p:nvSpPr>
          <p:spPr>
            <a:xfrm>
              <a:off x="9868475" y="4102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6"/>
            <p:cNvSpPr/>
            <p:nvPr/>
          </p:nvSpPr>
          <p:spPr>
            <a:xfrm>
              <a:off x="9868475" y="410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6"/>
            <p:cNvSpPr/>
            <p:nvPr/>
          </p:nvSpPr>
          <p:spPr>
            <a:xfrm>
              <a:off x="9868475" y="4101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6"/>
            <p:cNvSpPr/>
            <p:nvPr/>
          </p:nvSpPr>
          <p:spPr>
            <a:xfrm>
              <a:off x="9868475" y="410100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6"/>
            <p:cNvSpPr/>
            <p:nvPr/>
          </p:nvSpPr>
          <p:spPr>
            <a:xfrm>
              <a:off x="9868475" y="4101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6"/>
            <p:cNvSpPr/>
            <p:nvPr/>
          </p:nvSpPr>
          <p:spPr>
            <a:xfrm>
              <a:off x="9868475" y="4100525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6"/>
            <p:cNvSpPr/>
            <p:nvPr/>
          </p:nvSpPr>
          <p:spPr>
            <a:xfrm>
              <a:off x="9868475" y="4100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6"/>
            <p:cNvSpPr/>
            <p:nvPr/>
          </p:nvSpPr>
          <p:spPr>
            <a:xfrm>
              <a:off x="9868475" y="41000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6"/>
            <p:cNvSpPr/>
            <p:nvPr/>
          </p:nvSpPr>
          <p:spPr>
            <a:xfrm>
              <a:off x="9868475" y="410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6"/>
            <p:cNvSpPr/>
            <p:nvPr/>
          </p:nvSpPr>
          <p:spPr>
            <a:xfrm>
              <a:off x="9868475" y="40995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6"/>
            <p:cNvSpPr/>
            <p:nvPr/>
          </p:nvSpPr>
          <p:spPr>
            <a:xfrm>
              <a:off x="9868975" y="4099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6"/>
            <p:cNvSpPr/>
            <p:nvPr/>
          </p:nvSpPr>
          <p:spPr>
            <a:xfrm>
              <a:off x="9945000" y="4149450"/>
              <a:ext cx="17475" cy="500"/>
            </a:xfrm>
            <a:custGeom>
              <a:avLst/>
              <a:gdLst/>
              <a:ahLst/>
              <a:cxnLst/>
              <a:rect l="l" t="t" r="r" b="b"/>
              <a:pathLst>
                <a:path w="699" h="20" extrusionOk="0">
                  <a:moveTo>
                    <a:pt x="1" y="19"/>
                  </a:moveTo>
                  <a:lnTo>
                    <a:pt x="1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1" y="19"/>
                  </a:lnTo>
                  <a:close/>
                  <a:moveTo>
                    <a:pt x="698" y="0"/>
                  </a:moveTo>
                  <a:lnTo>
                    <a:pt x="698" y="0"/>
                  </a:lnTo>
                  <a:lnTo>
                    <a:pt x="388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88" y="19"/>
                  </a:lnTo>
                  <a:lnTo>
                    <a:pt x="698" y="0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6"/>
            <p:cNvSpPr/>
            <p:nvPr/>
          </p:nvSpPr>
          <p:spPr>
            <a:xfrm>
              <a:off x="9945000" y="4149925"/>
              <a:ext cx="1000" cy="25"/>
            </a:xfrm>
            <a:custGeom>
              <a:avLst/>
              <a:gdLst/>
              <a:ahLst/>
              <a:cxnLst/>
              <a:rect l="l" t="t" r="r" b="b"/>
              <a:pathLst>
                <a:path w="40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6"/>
            <p:cNvSpPr/>
            <p:nvPr/>
          </p:nvSpPr>
          <p:spPr>
            <a:xfrm>
              <a:off x="9945975" y="4149450"/>
              <a:ext cx="16500" cy="500"/>
            </a:xfrm>
            <a:custGeom>
              <a:avLst/>
              <a:gdLst/>
              <a:ahLst/>
              <a:cxnLst/>
              <a:rect l="l" t="t" r="r" b="b"/>
              <a:pathLst>
                <a:path w="660" h="20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349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349" y="19"/>
                  </a:lnTo>
                  <a:lnTo>
                    <a:pt x="659" y="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extrusionOk="0">
                  <a:moveTo>
                    <a:pt x="5232" y="1"/>
                  </a:move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23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fill="none" extrusionOk="0">
                  <a:moveTo>
                    <a:pt x="5232" y="1"/>
                  </a:moveTo>
                  <a:lnTo>
                    <a:pt x="5232" y="1"/>
                  </a:ln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062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367" y="156"/>
                  </a:lnTo>
                  <a:lnTo>
                    <a:pt x="52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extrusionOk="0">
                  <a:moveTo>
                    <a:pt x="2170" y="0"/>
                  </a:moveTo>
                  <a:lnTo>
                    <a:pt x="1899" y="20"/>
                  </a:lnTo>
                  <a:lnTo>
                    <a:pt x="1666" y="78"/>
                  </a:lnTo>
                  <a:lnTo>
                    <a:pt x="1434" y="136"/>
                  </a:lnTo>
                  <a:lnTo>
                    <a:pt x="1240" y="214"/>
                  </a:lnTo>
                  <a:lnTo>
                    <a:pt x="1046" y="310"/>
                  </a:lnTo>
                  <a:lnTo>
                    <a:pt x="891" y="427"/>
                  </a:lnTo>
                  <a:lnTo>
                    <a:pt x="736" y="543"/>
                  </a:lnTo>
                  <a:lnTo>
                    <a:pt x="620" y="679"/>
                  </a:lnTo>
                  <a:lnTo>
                    <a:pt x="504" y="834"/>
                  </a:lnTo>
                  <a:lnTo>
                    <a:pt x="407" y="989"/>
                  </a:lnTo>
                  <a:lnTo>
                    <a:pt x="310" y="1144"/>
                  </a:lnTo>
                  <a:lnTo>
                    <a:pt x="233" y="1318"/>
                  </a:lnTo>
                  <a:lnTo>
                    <a:pt x="175" y="1473"/>
                  </a:lnTo>
                  <a:lnTo>
                    <a:pt x="136" y="1667"/>
                  </a:lnTo>
                  <a:lnTo>
                    <a:pt x="58" y="2015"/>
                  </a:lnTo>
                  <a:lnTo>
                    <a:pt x="20" y="2364"/>
                  </a:lnTo>
                  <a:lnTo>
                    <a:pt x="0" y="2713"/>
                  </a:lnTo>
                  <a:lnTo>
                    <a:pt x="20" y="3023"/>
                  </a:lnTo>
                  <a:lnTo>
                    <a:pt x="39" y="3313"/>
                  </a:lnTo>
                  <a:lnTo>
                    <a:pt x="116" y="3740"/>
                  </a:lnTo>
                  <a:lnTo>
                    <a:pt x="136" y="3895"/>
                  </a:lnTo>
                  <a:lnTo>
                    <a:pt x="252" y="4030"/>
                  </a:lnTo>
                  <a:lnTo>
                    <a:pt x="368" y="4166"/>
                  </a:lnTo>
                  <a:lnTo>
                    <a:pt x="504" y="4282"/>
                  </a:lnTo>
                  <a:lnTo>
                    <a:pt x="659" y="4398"/>
                  </a:lnTo>
                  <a:lnTo>
                    <a:pt x="969" y="4611"/>
                  </a:lnTo>
                  <a:lnTo>
                    <a:pt x="1298" y="4786"/>
                  </a:lnTo>
                  <a:lnTo>
                    <a:pt x="1666" y="4921"/>
                  </a:lnTo>
                  <a:lnTo>
                    <a:pt x="2034" y="5038"/>
                  </a:lnTo>
                  <a:lnTo>
                    <a:pt x="2422" y="5115"/>
                  </a:lnTo>
                  <a:lnTo>
                    <a:pt x="2790" y="5173"/>
                  </a:lnTo>
                  <a:lnTo>
                    <a:pt x="3177" y="5193"/>
                  </a:lnTo>
                  <a:lnTo>
                    <a:pt x="3546" y="5212"/>
                  </a:lnTo>
                  <a:lnTo>
                    <a:pt x="3875" y="5193"/>
                  </a:lnTo>
                  <a:lnTo>
                    <a:pt x="4204" y="5135"/>
                  </a:lnTo>
                  <a:lnTo>
                    <a:pt x="4495" y="5076"/>
                  </a:lnTo>
                  <a:lnTo>
                    <a:pt x="4747" y="4980"/>
                  </a:lnTo>
                  <a:lnTo>
                    <a:pt x="4960" y="4863"/>
                  </a:lnTo>
                  <a:lnTo>
                    <a:pt x="5057" y="4805"/>
                  </a:lnTo>
                  <a:lnTo>
                    <a:pt x="5115" y="4747"/>
                  </a:lnTo>
                  <a:lnTo>
                    <a:pt x="5192" y="4670"/>
                  </a:lnTo>
                  <a:lnTo>
                    <a:pt x="5231" y="4573"/>
                  </a:lnTo>
                  <a:lnTo>
                    <a:pt x="5289" y="4456"/>
                  </a:lnTo>
                  <a:lnTo>
                    <a:pt x="5309" y="4321"/>
                  </a:lnTo>
                  <a:lnTo>
                    <a:pt x="5367" y="4011"/>
                  </a:lnTo>
                  <a:lnTo>
                    <a:pt x="5367" y="3662"/>
                  </a:lnTo>
                  <a:lnTo>
                    <a:pt x="5328" y="3275"/>
                  </a:lnTo>
                  <a:lnTo>
                    <a:pt x="5270" y="2868"/>
                  </a:lnTo>
                  <a:lnTo>
                    <a:pt x="5154" y="2442"/>
                  </a:lnTo>
                  <a:lnTo>
                    <a:pt x="4999" y="2035"/>
                  </a:lnTo>
                  <a:lnTo>
                    <a:pt x="4902" y="1822"/>
                  </a:lnTo>
                  <a:lnTo>
                    <a:pt x="4805" y="1608"/>
                  </a:lnTo>
                  <a:lnTo>
                    <a:pt x="4689" y="1415"/>
                  </a:lnTo>
                  <a:lnTo>
                    <a:pt x="4572" y="1221"/>
                  </a:lnTo>
                  <a:lnTo>
                    <a:pt x="4437" y="1047"/>
                  </a:lnTo>
                  <a:lnTo>
                    <a:pt x="4282" y="872"/>
                  </a:lnTo>
                  <a:lnTo>
                    <a:pt x="4127" y="717"/>
                  </a:lnTo>
                  <a:lnTo>
                    <a:pt x="3952" y="562"/>
                  </a:lnTo>
                  <a:lnTo>
                    <a:pt x="3778" y="427"/>
                  </a:lnTo>
                  <a:lnTo>
                    <a:pt x="3584" y="310"/>
                  </a:lnTo>
                  <a:lnTo>
                    <a:pt x="3371" y="214"/>
                  </a:lnTo>
                  <a:lnTo>
                    <a:pt x="3158" y="117"/>
                  </a:lnTo>
                  <a:lnTo>
                    <a:pt x="2926" y="59"/>
                  </a:lnTo>
                  <a:lnTo>
                    <a:pt x="2693" y="20"/>
                  </a:lnTo>
                  <a:lnTo>
                    <a:pt x="24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fill="none" extrusionOk="0">
                  <a:moveTo>
                    <a:pt x="136" y="3895"/>
                  </a:moveTo>
                  <a:lnTo>
                    <a:pt x="136" y="3895"/>
                  </a:lnTo>
                  <a:lnTo>
                    <a:pt x="116" y="3740"/>
                  </a:lnTo>
                  <a:lnTo>
                    <a:pt x="39" y="3313"/>
                  </a:lnTo>
                  <a:lnTo>
                    <a:pt x="20" y="3023"/>
                  </a:lnTo>
                  <a:lnTo>
                    <a:pt x="0" y="2713"/>
                  </a:lnTo>
                  <a:lnTo>
                    <a:pt x="20" y="2364"/>
                  </a:lnTo>
                  <a:lnTo>
                    <a:pt x="58" y="2015"/>
                  </a:lnTo>
                  <a:lnTo>
                    <a:pt x="136" y="1667"/>
                  </a:lnTo>
                  <a:lnTo>
                    <a:pt x="175" y="1473"/>
                  </a:lnTo>
                  <a:lnTo>
                    <a:pt x="233" y="1318"/>
                  </a:lnTo>
                  <a:lnTo>
                    <a:pt x="310" y="1144"/>
                  </a:lnTo>
                  <a:lnTo>
                    <a:pt x="407" y="989"/>
                  </a:lnTo>
                  <a:lnTo>
                    <a:pt x="504" y="834"/>
                  </a:lnTo>
                  <a:lnTo>
                    <a:pt x="620" y="679"/>
                  </a:lnTo>
                  <a:lnTo>
                    <a:pt x="736" y="543"/>
                  </a:lnTo>
                  <a:lnTo>
                    <a:pt x="891" y="427"/>
                  </a:lnTo>
                  <a:lnTo>
                    <a:pt x="1046" y="310"/>
                  </a:lnTo>
                  <a:lnTo>
                    <a:pt x="1240" y="214"/>
                  </a:lnTo>
                  <a:lnTo>
                    <a:pt x="1434" y="136"/>
                  </a:lnTo>
                  <a:lnTo>
                    <a:pt x="1666" y="78"/>
                  </a:lnTo>
                  <a:lnTo>
                    <a:pt x="1899" y="20"/>
                  </a:lnTo>
                  <a:lnTo>
                    <a:pt x="2170" y="0"/>
                  </a:lnTo>
                  <a:lnTo>
                    <a:pt x="2170" y="0"/>
                  </a:lnTo>
                  <a:lnTo>
                    <a:pt x="2422" y="0"/>
                  </a:lnTo>
                  <a:lnTo>
                    <a:pt x="2693" y="20"/>
                  </a:lnTo>
                  <a:lnTo>
                    <a:pt x="2926" y="59"/>
                  </a:lnTo>
                  <a:lnTo>
                    <a:pt x="3158" y="117"/>
                  </a:lnTo>
                  <a:lnTo>
                    <a:pt x="3371" y="214"/>
                  </a:lnTo>
                  <a:lnTo>
                    <a:pt x="3584" y="310"/>
                  </a:lnTo>
                  <a:lnTo>
                    <a:pt x="3778" y="427"/>
                  </a:lnTo>
                  <a:lnTo>
                    <a:pt x="3952" y="562"/>
                  </a:lnTo>
                  <a:lnTo>
                    <a:pt x="4127" y="717"/>
                  </a:lnTo>
                  <a:lnTo>
                    <a:pt x="4282" y="872"/>
                  </a:lnTo>
                  <a:lnTo>
                    <a:pt x="4437" y="1047"/>
                  </a:lnTo>
                  <a:lnTo>
                    <a:pt x="4572" y="1221"/>
                  </a:lnTo>
                  <a:lnTo>
                    <a:pt x="4689" y="1415"/>
                  </a:lnTo>
                  <a:lnTo>
                    <a:pt x="4805" y="1608"/>
                  </a:lnTo>
                  <a:lnTo>
                    <a:pt x="4902" y="1822"/>
                  </a:lnTo>
                  <a:lnTo>
                    <a:pt x="4999" y="2035"/>
                  </a:lnTo>
                  <a:lnTo>
                    <a:pt x="5154" y="2442"/>
                  </a:lnTo>
                  <a:lnTo>
                    <a:pt x="5270" y="2868"/>
                  </a:lnTo>
                  <a:lnTo>
                    <a:pt x="5328" y="3275"/>
                  </a:lnTo>
                  <a:lnTo>
                    <a:pt x="5367" y="3662"/>
                  </a:lnTo>
                  <a:lnTo>
                    <a:pt x="5367" y="4011"/>
                  </a:lnTo>
                  <a:lnTo>
                    <a:pt x="5309" y="4321"/>
                  </a:lnTo>
                  <a:lnTo>
                    <a:pt x="5289" y="4456"/>
                  </a:lnTo>
                  <a:lnTo>
                    <a:pt x="5231" y="4573"/>
                  </a:lnTo>
                  <a:lnTo>
                    <a:pt x="5192" y="4670"/>
                  </a:lnTo>
                  <a:lnTo>
                    <a:pt x="5115" y="4747"/>
                  </a:lnTo>
                  <a:lnTo>
                    <a:pt x="5115" y="4747"/>
                  </a:lnTo>
                  <a:lnTo>
                    <a:pt x="5057" y="4805"/>
                  </a:lnTo>
                  <a:lnTo>
                    <a:pt x="4960" y="4863"/>
                  </a:lnTo>
                  <a:lnTo>
                    <a:pt x="4747" y="4980"/>
                  </a:lnTo>
                  <a:lnTo>
                    <a:pt x="4495" y="5076"/>
                  </a:lnTo>
                  <a:lnTo>
                    <a:pt x="4204" y="5135"/>
                  </a:lnTo>
                  <a:lnTo>
                    <a:pt x="3875" y="5193"/>
                  </a:lnTo>
                  <a:lnTo>
                    <a:pt x="3546" y="5212"/>
                  </a:lnTo>
                  <a:lnTo>
                    <a:pt x="3177" y="5193"/>
                  </a:lnTo>
                  <a:lnTo>
                    <a:pt x="2790" y="5173"/>
                  </a:lnTo>
                  <a:lnTo>
                    <a:pt x="2422" y="5115"/>
                  </a:lnTo>
                  <a:lnTo>
                    <a:pt x="2034" y="5038"/>
                  </a:lnTo>
                  <a:lnTo>
                    <a:pt x="1666" y="4921"/>
                  </a:lnTo>
                  <a:lnTo>
                    <a:pt x="1298" y="4786"/>
                  </a:lnTo>
                  <a:lnTo>
                    <a:pt x="969" y="4611"/>
                  </a:lnTo>
                  <a:lnTo>
                    <a:pt x="659" y="4398"/>
                  </a:lnTo>
                  <a:lnTo>
                    <a:pt x="504" y="4282"/>
                  </a:lnTo>
                  <a:lnTo>
                    <a:pt x="368" y="4166"/>
                  </a:lnTo>
                  <a:lnTo>
                    <a:pt x="252" y="4030"/>
                  </a:lnTo>
                  <a:lnTo>
                    <a:pt x="136" y="389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extrusionOk="0">
                  <a:moveTo>
                    <a:pt x="484" y="1"/>
                  </a:move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848" y="1977"/>
                  </a:lnTo>
                  <a:lnTo>
                    <a:pt x="284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extrusionOk="0">
                  <a:moveTo>
                    <a:pt x="3042" y="1"/>
                  </a:move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fill="none" extrusionOk="0">
                  <a:moveTo>
                    <a:pt x="6220" y="4457"/>
                  </a:move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lnTo>
                    <a:pt x="3042" y="1"/>
                  </a:lnTo>
                  <a:lnTo>
                    <a:pt x="2616" y="20"/>
                  </a:ln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extrusionOk="0">
                  <a:moveTo>
                    <a:pt x="466" y="1"/>
                  </a:move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fill="none" extrusionOk="0">
                  <a:moveTo>
                    <a:pt x="466" y="1"/>
                  </a:moveTo>
                  <a:lnTo>
                    <a:pt x="466" y="1"/>
                  </a:ln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5871" y="2713"/>
                  </a:lnTo>
                  <a:lnTo>
                    <a:pt x="5871" y="2713"/>
                  </a:lnTo>
                  <a:lnTo>
                    <a:pt x="6317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extrusionOk="0">
                  <a:moveTo>
                    <a:pt x="3488" y="0"/>
                  </a:move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fill="none" extrusionOk="0">
                  <a:moveTo>
                    <a:pt x="3895" y="4785"/>
                  </a:move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lnTo>
                    <a:pt x="3488" y="0"/>
                  </a:ln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686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6"/>
            <p:cNvSpPr/>
            <p:nvPr/>
          </p:nvSpPr>
          <p:spPr>
            <a:xfrm>
              <a:off x="9911575" y="4209025"/>
              <a:ext cx="525" cy="1475"/>
            </a:xfrm>
            <a:custGeom>
              <a:avLst/>
              <a:gdLst/>
              <a:ahLst/>
              <a:cxnLst/>
              <a:rect l="l" t="t" r="r" b="b"/>
              <a:pathLst>
                <a:path w="21" h="59" extrusionOk="0"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6"/>
            <p:cNvSpPr/>
            <p:nvPr/>
          </p:nvSpPr>
          <p:spPr>
            <a:xfrm>
              <a:off x="9911575" y="4210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6"/>
            <p:cNvSpPr/>
            <p:nvPr/>
          </p:nvSpPr>
          <p:spPr>
            <a:xfrm>
              <a:off x="9912075" y="4209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extrusionOk="0">
                  <a:moveTo>
                    <a:pt x="1531" y="1"/>
                  </a:move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fill="none" extrusionOk="0">
                  <a:moveTo>
                    <a:pt x="1531" y="1"/>
                  </a:moveTo>
                  <a:lnTo>
                    <a:pt x="1531" y="1"/>
                  </a:ln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524" y="1"/>
                  </a:move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extrusionOk="0">
                  <a:moveTo>
                    <a:pt x="659" y="1"/>
                  </a:move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extrusionOk="0">
                  <a:moveTo>
                    <a:pt x="524" y="1"/>
                  </a:move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659" y="1183"/>
                  </a:lnTo>
                  <a:lnTo>
                    <a:pt x="659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extrusionOk="0">
                  <a:moveTo>
                    <a:pt x="660" y="1"/>
                  </a:move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fill="none" extrusionOk="0">
                  <a:moveTo>
                    <a:pt x="660" y="1"/>
                  </a:moveTo>
                  <a:lnTo>
                    <a:pt x="660" y="1"/>
                  </a:ln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extrusionOk="0">
                  <a:moveTo>
                    <a:pt x="524" y="0"/>
                  </a:move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fill="none" extrusionOk="0">
                  <a:moveTo>
                    <a:pt x="660" y="0"/>
                  </a:moveTo>
                  <a:lnTo>
                    <a:pt x="660" y="0"/>
                  </a:lnTo>
                  <a:lnTo>
                    <a:pt x="524" y="0"/>
                  </a:ln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660" y="1182"/>
                  </a:lnTo>
                  <a:lnTo>
                    <a:pt x="660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lnTo>
                    <a:pt x="6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extrusionOk="0">
                  <a:moveTo>
                    <a:pt x="1628" y="1"/>
                  </a:moveTo>
                  <a:lnTo>
                    <a:pt x="1531" y="39"/>
                  </a:lnTo>
                  <a:lnTo>
                    <a:pt x="1453" y="59"/>
                  </a:lnTo>
                  <a:lnTo>
                    <a:pt x="1357" y="117"/>
                  </a:lnTo>
                  <a:lnTo>
                    <a:pt x="1260" y="194"/>
                  </a:lnTo>
                  <a:lnTo>
                    <a:pt x="1085" y="349"/>
                  </a:lnTo>
                  <a:lnTo>
                    <a:pt x="930" y="562"/>
                  </a:lnTo>
                  <a:lnTo>
                    <a:pt x="775" y="776"/>
                  </a:lnTo>
                  <a:lnTo>
                    <a:pt x="620" y="1027"/>
                  </a:lnTo>
                  <a:lnTo>
                    <a:pt x="485" y="1279"/>
                  </a:lnTo>
                  <a:lnTo>
                    <a:pt x="368" y="1551"/>
                  </a:lnTo>
                  <a:lnTo>
                    <a:pt x="175" y="2015"/>
                  </a:lnTo>
                  <a:lnTo>
                    <a:pt x="0" y="2480"/>
                  </a:lnTo>
                  <a:lnTo>
                    <a:pt x="272" y="2616"/>
                  </a:lnTo>
                  <a:lnTo>
                    <a:pt x="582" y="2752"/>
                  </a:lnTo>
                  <a:lnTo>
                    <a:pt x="1279" y="3042"/>
                  </a:lnTo>
                  <a:lnTo>
                    <a:pt x="1996" y="3314"/>
                  </a:lnTo>
                  <a:lnTo>
                    <a:pt x="2693" y="3565"/>
                  </a:lnTo>
                  <a:lnTo>
                    <a:pt x="3856" y="3934"/>
                  </a:lnTo>
                  <a:lnTo>
                    <a:pt x="4321" y="4069"/>
                  </a:lnTo>
                  <a:lnTo>
                    <a:pt x="4108" y="3546"/>
                  </a:lnTo>
                  <a:lnTo>
                    <a:pt x="3856" y="2984"/>
                  </a:lnTo>
                  <a:lnTo>
                    <a:pt x="3546" y="2345"/>
                  </a:lnTo>
                  <a:lnTo>
                    <a:pt x="3178" y="1667"/>
                  </a:lnTo>
                  <a:lnTo>
                    <a:pt x="2984" y="1318"/>
                  </a:lnTo>
                  <a:lnTo>
                    <a:pt x="2790" y="1008"/>
                  </a:lnTo>
                  <a:lnTo>
                    <a:pt x="2596" y="717"/>
                  </a:lnTo>
                  <a:lnTo>
                    <a:pt x="2403" y="466"/>
                  </a:lnTo>
                  <a:lnTo>
                    <a:pt x="2190" y="252"/>
                  </a:lnTo>
                  <a:lnTo>
                    <a:pt x="2015" y="97"/>
                  </a:lnTo>
                  <a:lnTo>
                    <a:pt x="1918" y="59"/>
                  </a:lnTo>
                  <a:lnTo>
                    <a:pt x="1821" y="20"/>
                  </a:lnTo>
                  <a:lnTo>
                    <a:pt x="17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fill="none" extrusionOk="0">
                  <a:moveTo>
                    <a:pt x="0" y="2480"/>
                  </a:moveTo>
                  <a:lnTo>
                    <a:pt x="0" y="2480"/>
                  </a:lnTo>
                  <a:lnTo>
                    <a:pt x="175" y="2015"/>
                  </a:lnTo>
                  <a:lnTo>
                    <a:pt x="368" y="1551"/>
                  </a:lnTo>
                  <a:lnTo>
                    <a:pt x="485" y="1279"/>
                  </a:lnTo>
                  <a:lnTo>
                    <a:pt x="620" y="1027"/>
                  </a:lnTo>
                  <a:lnTo>
                    <a:pt x="775" y="776"/>
                  </a:lnTo>
                  <a:lnTo>
                    <a:pt x="930" y="562"/>
                  </a:lnTo>
                  <a:lnTo>
                    <a:pt x="1085" y="349"/>
                  </a:lnTo>
                  <a:lnTo>
                    <a:pt x="1260" y="194"/>
                  </a:lnTo>
                  <a:lnTo>
                    <a:pt x="1357" y="117"/>
                  </a:lnTo>
                  <a:lnTo>
                    <a:pt x="1453" y="59"/>
                  </a:lnTo>
                  <a:lnTo>
                    <a:pt x="1531" y="39"/>
                  </a:lnTo>
                  <a:lnTo>
                    <a:pt x="1628" y="1"/>
                  </a:lnTo>
                  <a:lnTo>
                    <a:pt x="1725" y="1"/>
                  </a:lnTo>
                  <a:lnTo>
                    <a:pt x="1821" y="20"/>
                  </a:lnTo>
                  <a:lnTo>
                    <a:pt x="1918" y="59"/>
                  </a:lnTo>
                  <a:lnTo>
                    <a:pt x="2015" y="97"/>
                  </a:lnTo>
                  <a:lnTo>
                    <a:pt x="2015" y="97"/>
                  </a:lnTo>
                  <a:lnTo>
                    <a:pt x="2190" y="252"/>
                  </a:lnTo>
                  <a:lnTo>
                    <a:pt x="2403" y="466"/>
                  </a:lnTo>
                  <a:lnTo>
                    <a:pt x="2596" y="717"/>
                  </a:lnTo>
                  <a:lnTo>
                    <a:pt x="2790" y="1008"/>
                  </a:lnTo>
                  <a:lnTo>
                    <a:pt x="2984" y="1318"/>
                  </a:lnTo>
                  <a:lnTo>
                    <a:pt x="3178" y="1667"/>
                  </a:lnTo>
                  <a:lnTo>
                    <a:pt x="3546" y="2345"/>
                  </a:lnTo>
                  <a:lnTo>
                    <a:pt x="3856" y="2984"/>
                  </a:lnTo>
                  <a:lnTo>
                    <a:pt x="4108" y="3546"/>
                  </a:lnTo>
                  <a:lnTo>
                    <a:pt x="4321" y="4069"/>
                  </a:lnTo>
                  <a:lnTo>
                    <a:pt x="4321" y="4069"/>
                  </a:lnTo>
                  <a:lnTo>
                    <a:pt x="3856" y="3934"/>
                  </a:lnTo>
                  <a:lnTo>
                    <a:pt x="2693" y="3565"/>
                  </a:lnTo>
                  <a:lnTo>
                    <a:pt x="1996" y="3314"/>
                  </a:lnTo>
                  <a:lnTo>
                    <a:pt x="1279" y="3042"/>
                  </a:lnTo>
                  <a:lnTo>
                    <a:pt x="582" y="2752"/>
                  </a:lnTo>
                  <a:lnTo>
                    <a:pt x="272" y="2616"/>
                  </a:lnTo>
                  <a:lnTo>
                    <a:pt x="0" y="24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9536700" y="4082125"/>
              <a:ext cx="75100" cy="70250"/>
            </a:xfrm>
            <a:custGeom>
              <a:avLst/>
              <a:gdLst/>
              <a:ahLst/>
              <a:cxnLst/>
              <a:rect l="l" t="t" r="r" b="b"/>
              <a:pathLst>
                <a:path w="3004" h="2810" extrusionOk="0">
                  <a:moveTo>
                    <a:pt x="1395" y="0"/>
                  </a:moveTo>
                  <a:lnTo>
                    <a:pt x="1298" y="19"/>
                  </a:lnTo>
                  <a:lnTo>
                    <a:pt x="1202" y="39"/>
                  </a:lnTo>
                  <a:lnTo>
                    <a:pt x="1027" y="97"/>
                  </a:lnTo>
                  <a:lnTo>
                    <a:pt x="872" y="194"/>
                  </a:lnTo>
                  <a:lnTo>
                    <a:pt x="717" y="329"/>
                  </a:lnTo>
                  <a:lnTo>
                    <a:pt x="582" y="504"/>
                  </a:lnTo>
                  <a:lnTo>
                    <a:pt x="465" y="659"/>
                  </a:lnTo>
                  <a:lnTo>
                    <a:pt x="349" y="853"/>
                  </a:lnTo>
                  <a:lnTo>
                    <a:pt x="272" y="1027"/>
                  </a:lnTo>
                  <a:lnTo>
                    <a:pt x="136" y="1356"/>
                  </a:lnTo>
                  <a:lnTo>
                    <a:pt x="39" y="1608"/>
                  </a:lnTo>
                  <a:lnTo>
                    <a:pt x="20" y="1705"/>
                  </a:lnTo>
                  <a:lnTo>
                    <a:pt x="0" y="1841"/>
                  </a:lnTo>
                  <a:lnTo>
                    <a:pt x="39" y="1976"/>
                  </a:lnTo>
                  <a:lnTo>
                    <a:pt x="97" y="2112"/>
                  </a:lnTo>
                  <a:lnTo>
                    <a:pt x="175" y="2209"/>
                  </a:lnTo>
                  <a:lnTo>
                    <a:pt x="291" y="2306"/>
                  </a:lnTo>
                  <a:lnTo>
                    <a:pt x="427" y="2383"/>
                  </a:lnTo>
                  <a:lnTo>
                    <a:pt x="562" y="2461"/>
                  </a:lnTo>
                  <a:lnTo>
                    <a:pt x="737" y="2519"/>
                  </a:lnTo>
                  <a:lnTo>
                    <a:pt x="1124" y="2616"/>
                  </a:lnTo>
                  <a:lnTo>
                    <a:pt x="1550" y="2693"/>
                  </a:lnTo>
                  <a:lnTo>
                    <a:pt x="2480" y="2790"/>
                  </a:lnTo>
                  <a:lnTo>
                    <a:pt x="2558" y="2809"/>
                  </a:lnTo>
                  <a:lnTo>
                    <a:pt x="2635" y="2790"/>
                  </a:lnTo>
                  <a:lnTo>
                    <a:pt x="2713" y="2771"/>
                  </a:lnTo>
                  <a:lnTo>
                    <a:pt x="2771" y="2732"/>
                  </a:lnTo>
                  <a:lnTo>
                    <a:pt x="2829" y="2693"/>
                  </a:lnTo>
                  <a:lnTo>
                    <a:pt x="2887" y="2654"/>
                  </a:lnTo>
                  <a:lnTo>
                    <a:pt x="2945" y="2519"/>
                  </a:lnTo>
                  <a:lnTo>
                    <a:pt x="3003" y="2364"/>
                  </a:lnTo>
                  <a:lnTo>
                    <a:pt x="3003" y="2170"/>
                  </a:lnTo>
                  <a:lnTo>
                    <a:pt x="3003" y="1976"/>
                  </a:lnTo>
                  <a:lnTo>
                    <a:pt x="2965" y="1744"/>
                  </a:lnTo>
                  <a:lnTo>
                    <a:pt x="2887" y="1531"/>
                  </a:lnTo>
                  <a:lnTo>
                    <a:pt x="2810" y="1298"/>
                  </a:lnTo>
                  <a:lnTo>
                    <a:pt x="2693" y="1066"/>
                  </a:lnTo>
                  <a:lnTo>
                    <a:pt x="2558" y="833"/>
                  </a:lnTo>
                  <a:lnTo>
                    <a:pt x="2403" y="620"/>
                  </a:lnTo>
                  <a:lnTo>
                    <a:pt x="2228" y="446"/>
                  </a:lnTo>
                  <a:lnTo>
                    <a:pt x="2035" y="271"/>
                  </a:lnTo>
                  <a:lnTo>
                    <a:pt x="1802" y="136"/>
                  </a:lnTo>
                  <a:lnTo>
                    <a:pt x="1705" y="78"/>
                  </a:lnTo>
                  <a:lnTo>
                    <a:pt x="1589" y="39"/>
                  </a:lnTo>
                  <a:lnTo>
                    <a:pt x="1492" y="19"/>
                  </a:lnTo>
                  <a:lnTo>
                    <a:pt x="13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9560425" y="3420975"/>
              <a:ext cx="607900" cy="673275"/>
            </a:xfrm>
            <a:custGeom>
              <a:avLst/>
              <a:gdLst/>
              <a:ahLst/>
              <a:cxnLst/>
              <a:rect l="l" t="t" r="r" b="b"/>
              <a:pathLst>
                <a:path w="24316" h="26931" extrusionOk="0">
                  <a:moveTo>
                    <a:pt x="9591" y="0"/>
                  </a:moveTo>
                  <a:lnTo>
                    <a:pt x="9068" y="20"/>
                  </a:lnTo>
                  <a:lnTo>
                    <a:pt x="8583" y="97"/>
                  </a:lnTo>
                  <a:lnTo>
                    <a:pt x="8099" y="214"/>
                  </a:lnTo>
                  <a:lnTo>
                    <a:pt x="7654" y="369"/>
                  </a:lnTo>
                  <a:lnTo>
                    <a:pt x="7208" y="543"/>
                  </a:lnTo>
                  <a:lnTo>
                    <a:pt x="6782" y="756"/>
                  </a:lnTo>
                  <a:lnTo>
                    <a:pt x="6375" y="1008"/>
                  </a:lnTo>
                  <a:lnTo>
                    <a:pt x="5987" y="1279"/>
                  </a:lnTo>
                  <a:lnTo>
                    <a:pt x="5600" y="1570"/>
                  </a:lnTo>
                  <a:lnTo>
                    <a:pt x="5251" y="1918"/>
                  </a:lnTo>
                  <a:lnTo>
                    <a:pt x="4902" y="2267"/>
                  </a:lnTo>
                  <a:lnTo>
                    <a:pt x="4573" y="2655"/>
                  </a:lnTo>
                  <a:lnTo>
                    <a:pt x="4263" y="3062"/>
                  </a:lnTo>
                  <a:lnTo>
                    <a:pt x="3972" y="3488"/>
                  </a:lnTo>
                  <a:lnTo>
                    <a:pt x="3682" y="3933"/>
                  </a:lnTo>
                  <a:lnTo>
                    <a:pt x="3411" y="4418"/>
                  </a:lnTo>
                  <a:lnTo>
                    <a:pt x="3159" y="4902"/>
                  </a:lnTo>
                  <a:lnTo>
                    <a:pt x="2907" y="5425"/>
                  </a:lnTo>
                  <a:lnTo>
                    <a:pt x="2674" y="5948"/>
                  </a:lnTo>
                  <a:lnTo>
                    <a:pt x="2461" y="6491"/>
                  </a:lnTo>
                  <a:lnTo>
                    <a:pt x="2248" y="7033"/>
                  </a:lnTo>
                  <a:lnTo>
                    <a:pt x="2054" y="7614"/>
                  </a:lnTo>
                  <a:lnTo>
                    <a:pt x="1861" y="8196"/>
                  </a:lnTo>
                  <a:lnTo>
                    <a:pt x="1706" y="8777"/>
                  </a:lnTo>
                  <a:lnTo>
                    <a:pt x="1531" y="9377"/>
                  </a:lnTo>
                  <a:lnTo>
                    <a:pt x="1241" y="10598"/>
                  </a:lnTo>
                  <a:lnTo>
                    <a:pt x="989" y="11838"/>
                  </a:lnTo>
                  <a:lnTo>
                    <a:pt x="776" y="13097"/>
                  </a:lnTo>
                  <a:lnTo>
                    <a:pt x="582" y="14357"/>
                  </a:lnTo>
                  <a:lnTo>
                    <a:pt x="427" y="15597"/>
                  </a:lnTo>
                  <a:lnTo>
                    <a:pt x="311" y="16817"/>
                  </a:lnTo>
                  <a:lnTo>
                    <a:pt x="214" y="18018"/>
                  </a:lnTo>
                  <a:lnTo>
                    <a:pt x="136" y="19181"/>
                  </a:lnTo>
                  <a:lnTo>
                    <a:pt x="78" y="20304"/>
                  </a:lnTo>
                  <a:lnTo>
                    <a:pt x="40" y="21351"/>
                  </a:lnTo>
                  <a:lnTo>
                    <a:pt x="20" y="22339"/>
                  </a:lnTo>
                  <a:lnTo>
                    <a:pt x="1" y="24063"/>
                  </a:lnTo>
                  <a:lnTo>
                    <a:pt x="20" y="25380"/>
                  </a:lnTo>
                  <a:lnTo>
                    <a:pt x="59" y="26252"/>
                  </a:lnTo>
                  <a:lnTo>
                    <a:pt x="59" y="26543"/>
                  </a:lnTo>
                  <a:lnTo>
                    <a:pt x="156" y="26504"/>
                  </a:lnTo>
                  <a:lnTo>
                    <a:pt x="253" y="26465"/>
                  </a:lnTo>
                  <a:lnTo>
                    <a:pt x="466" y="26465"/>
                  </a:lnTo>
                  <a:lnTo>
                    <a:pt x="582" y="26485"/>
                  </a:lnTo>
                  <a:lnTo>
                    <a:pt x="679" y="26524"/>
                  </a:lnTo>
                  <a:lnTo>
                    <a:pt x="873" y="26620"/>
                  </a:lnTo>
                  <a:lnTo>
                    <a:pt x="1047" y="26717"/>
                  </a:lnTo>
                  <a:lnTo>
                    <a:pt x="1183" y="26814"/>
                  </a:lnTo>
                  <a:lnTo>
                    <a:pt x="1318" y="26930"/>
                  </a:lnTo>
                  <a:lnTo>
                    <a:pt x="1396" y="25245"/>
                  </a:lnTo>
                  <a:lnTo>
                    <a:pt x="1493" y="23424"/>
                  </a:lnTo>
                  <a:lnTo>
                    <a:pt x="1648" y="21486"/>
                  </a:lnTo>
                  <a:lnTo>
                    <a:pt x="1744" y="20498"/>
                  </a:lnTo>
                  <a:lnTo>
                    <a:pt x="1841" y="19471"/>
                  </a:lnTo>
                  <a:lnTo>
                    <a:pt x="1958" y="18445"/>
                  </a:lnTo>
                  <a:lnTo>
                    <a:pt x="2093" y="17418"/>
                  </a:lnTo>
                  <a:lnTo>
                    <a:pt x="2248" y="16372"/>
                  </a:lnTo>
                  <a:lnTo>
                    <a:pt x="2423" y="15345"/>
                  </a:lnTo>
                  <a:lnTo>
                    <a:pt x="2597" y="14318"/>
                  </a:lnTo>
                  <a:lnTo>
                    <a:pt x="2810" y="13310"/>
                  </a:lnTo>
                  <a:lnTo>
                    <a:pt x="3042" y="12303"/>
                  </a:lnTo>
                  <a:lnTo>
                    <a:pt x="3294" y="11334"/>
                  </a:lnTo>
                  <a:lnTo>
                    <a:pt x="3585" y="10385"/>
                  </a:lnTo>
                  <a:lnTo>
                    <a:pt x="3876" y="9455"/>
                  </a:lnTo>
                  <a:lnTo>
                    <a:pt x="4224" y="8583"/>
                  </a:lnTo>
                  <a:lnTo>
                    <a:pt x="4573" y="7731"/>
                  </a:lnTo>
                  <a:lnTo>
                    <a:pt x="4767" y="7324"/>
                  </a:lnTo>
                  <a:lnTo>
                    <a:pt x="4961" y="6917"/>
                  </a:lnTo>
                  <a:lnTo>
                    <a:pt x="5174" y="6529"/>
                  </a:lnTo>
                  <a:lnTo>
                    <a:pt x="5387" y="6161"/>
                  </a:lnTo>
                  <a:lnTo>
                    <a:pt x="5600" y="5813"/>
                  </a:lnTo>
                  <a:lnTo>
                    <a:pt x="5832" y="5464"/>
                  </a:lnTo>
                  <a:lnTo>
                    <a:pt x="6065" y="5135"/>
                  </a:lnTo>
                  <a:lnTo>
                    <a:pt x="6317" y="4805"/>
                  </a:lnTo>
                  <a:lnTo>
                    <a:pt x="6569" y="4515"/>
                  </a:lnTo>
                  <a:lnTo>
                    <a:pt x="6840" y="4224"/>
                  </a:lnTo>
                  <a:lnTo>
                    <a:pt x="7111" y="3953"/>
                  </a:lnTo>
                  <a:lnTo>
                    <a:pt x="7402" y="3701"/>
                  </a:lnTo>
                  <a:lnTo>
                    <a:pt x="7673" y="3468"/>
                  </a:lnTo>
                  <a:lnTo>
                    <a:pt x="7983" y="3255"/>
                  </a:lnTo>
                  <a:lnTo>
                    <a:pt x="8293" y="3062"/>
                  </a:lnTo>
                  <a:lnTo>
                    <a:pt x="8603" y="2887"/>
                  </a:lnTo>
                  <a:lnTo>
                    <a:pt x="8932" y="2732"/>
                  </a:lnTo>
                  <a:lnTo>
                    <a:pt x="9281" y="2597"/>
                  </a:lnTo>
                  <a:lnTo>
                    <a:pt x="9630" y="2480"/>
                  </a:lnTo>
                  <a:lnTo>
                    <a:pt x="9978" y="2383"/>
                  </a:lnTo>
                  <a:lnTo>
                    <a:pt x="10347" y="2306"/>
                  </a:lnTo>
                  <a:lnTo>
                    <a:pt x="10734" y="2248"/>
                  </a:lnTo>
                  <a:lnTo>
                    <a:pt x="11121" y="2228"/>
                  </a:lnTo>
                  <a:lnTo>
                    <a:pt x="11528" y="2228"/>
                  </a:lnTo>
                  <a:lnTo>
                    <a:pt x="12013" y="2248"/>
                  </a:lnTo>
                  <a:lnTo>
                    <a:pt x="12478" y="2306"/>
                  </a:lnTo>
                  <a:lnTo>
                    <a:pt x="12943" y="2383"/>
                  </a:lnTo>
                  <a:lnTo>
                    <a:pt x="13388" y="2480"/>
                  </a:lnTo>
                  <a:lnTo>
                    <a:pt x="13814" y="2597"/>
                  </a:lnTo>
                  <a:lnTo>
                    <a:pt x="14221" y="2752"/>
                  </a:lnTo>
                  <a:lnTo>
                    <a:pt x="14628" y="2926"/>
                  </a:lnTo>
                  <a:lnTo>
                    <a:pt x="15035" y="3120"/>
                  </a:lnTo>
                  <a:lnTo>
                    <a:pt x="15403" y="3313"/>
                  </a:lnTo>
                  <a:lnTo>
                    <a:pt x="15791" y="3546"/>
                  </a:lnTo>
                  <a:lnTo>
                    <a:pt x="16139" y="3798"/>
                  </a:lnTo>
                  <a:lnTo>
                    <a:pt x="16488" y="4069"/>
                  </a:lnTo>
                  <a:lnTo>
                    <a:pt x="16817" y="4360"/>
                  </a:lnTo>
                  <a:lnTo>
                    <a:pt x="17147" y="4650"/>
                  </a:lnTo>
                  <a:lnTo>
                    <a:pt x="17457" y="4960"/>
                  </a:lnTo>
                  <a:lnTo>
                    <a:pt x="17767" y="5290"/>
                  </a:lnTo>
                  <a:lnTo>
                    <a:pt x="18057" y="5638"/>
                  </a:lnTo>
                  <a:lnTo>
                    <a:pt x="18329" y="5987"/>
                  </a:lnTo>
                  <a:lnTo>
                    <a:pt x="18600" y="6355"/>
                  </a:lnTo>
                  <a:lnTo>
                    <a:pt x="18852" y="6743"/>
                  </a:lnTo>
                  <a:lnTo>
                    <a:pt x="19104" y="7130"/>
                  </a:lnTo>
                  <a:lnTo>
                    <a:pt x="19355" y="7518"/>
                  </a:lnTo>
                  <a:lnTo>
                    <a:pt x="19588" y="7924"/>
                  </a:lnTo>
                  <a:lnTo>
                    <a:pt x="19801" y="8331"/>
                  </a:lnTo>
                  <a:lnTo>
                    <a:pt x="20227" y="9184"/>
                  </a:lnTo>
                  <a:lnTo>
                    <a:pt x="20595" y="10056"/>
                  </a:lnTo>
                  <a:lnTo>
                    <a:pt x="20944" y="10927"/>
                  </a:lnTo>
                  <a:lnTo>
                    <a:pt x="21254" y="11819"/>
                  </a:lnTo>
                  <a:lnTo>
                    <a:pt x="21545" y="12690"/>
                  </a:lnTo>
                  <a:lnTo>
                    <a:pt x="21797" y="13562"/>
                  </a:lnTo>
                  <a:lnTo>
                    <a:pt x="22029" y="14434"/>
                  </a:lnTo>
                  <a:lnTo>
                    <a:pt x="22223" y="15267"/>
                  </a:lnTo>
                  <a:lnTo>
                    <a:pt x="22397" y="16081"/>
                  </a:lnTo>
                  <a:lnTo>
                    <a:pt x="22552" y="16856"/>
                  </a:lnTo>
                  <a:lnTo>
                    <a:pt x="22688" y="17592"/>
                  </a:lnTo>
                  <a:lnTo>
                    <a:pt x="22804" y="18290"/>
                  </a:lnTo>
                  <a:lnTo>
                    <a:pt x="22959" y="19491"/>
                  </a:lnTo>
                  <a:lnTo>
                    <a:pt x="23075" y="20421"/>
                  </a:lnTo>
                  <a:lnTo>
                    <a:pt x="23133" y="21215"/>
                  </a:lnTo>
                  <a:lnTo>
                    <a:pt x="23230" y="21138"/>
                  </a:lnTo>
                  <a:lnTo>
                    <a:pt x="23327" y="21060"/>
                  </a:lnTo>
                  <a:lnTo>
                    <a:pt x="23424" y="21002"/>
                  </a:lnTo>
                  <a:lnTo>
                    <a:pt x="23521" y="20963"/>
                  </a:lnTo>
                  <a:lnTo>
                    <a:pt x="23715" y="20924"/>
                  </a:lnTo>
                  <a:lnTo>
                    <a:pt x="23908" y="20905"/>
                  </a:lnTo>
                  <a:lnTo>
                    <a:pt x="24063" y="20924"/>
                  </a:lnTo>
                  <a:lnTo>
                    <a:pt x="24199" y="20944"/>
                  </a:lnTo>
                  <a:lnTo>
                    <a:pt x="24315" y="20983"/>
                  </a:lnTo>
                  <a:lnTo>
                    <a:pt x="24160" y="19161"/>
                  </a:lnTo>
                  <a:lnTo>
                    <a:pt x="24063" y="18251"/>
                  </a:lnTo>
                  <a:lnTo>
                    <a:pt x="23966" y="17321"/>
                  </a:lnTo>
                  <a:lnTo>
                    <a:pt x="23850" y="16410"/>
                  </a:lnTo>
                  <a:lnTo>
                    <a:pt x="23715" y="15500"/>
                  </a:lnTo>
                  <a:lnTo>
                    <a:pt x="23579" y="14589"/>
                  </a:lnTo>
                  <a:lnTo>
                    <a:pt x="23405" y="13698"/>
                  </a:lnTo>
                  <a:lnTo>
                    <a:pt x="23230" y="12807"/>
                  </a:lnTo>
                  <a:lnTo>
                    <a:pt x="23017" y="11935"/>
                  </a:lnTo>
                  <a:lnTo>
                    <a:pt x="22785" y="11063"/>
                  </a:lnTo>
                  <a:lnTo>
                    <a:pt x="22533" y="10230"/>
                  </a:lnTo>
                  <a:lnTo>
                    <a:pt x="22262" y="9397"/>
                  </a:lnTo>
                  <a:lnTo>
                    <a:pt x="21952" y="8583"/>
                  </a:lnTo>
                  <a:lnTo>
                    <a:pt x="21622" y="7808"/>
                  </a:lnTo>
                  <a:lnTo>
                    <a:pt x="21254" y="7053"/>
                  </a:lnTo>
                  <a:lnTo>
                    <a:pt x="20867" y="6316"/>
                  </a:lnTo>
                  <a:lnTo>
                    <a:pt x="20440" y="5619"/>
                  </a:lnTo>
                  <a:lnTo>
                    <a:pt x="20208" y="5270"/>
                  </a:lnTo>
                  <a:lnTo>
                    <a:pt x="19975" y="4941"/>
                  </a:lnTo>
                  <a:lnTo>
                    <a:pt x="19743" y="4611"/>
                  </a:lnTo>
                  <a:lnTo>
                    <a:pt x="19472" y="4301"/>
                  </a:lnTo>
                  <a:lnTo>
                    <a:pt x="19220" y="3991"/>
                  </a:lnTo>
                  <a:lnTo>
                    <a:pt x="18949" y="3701"/>
                  </a:lnTo>
                  <a:lnTo>
                    <a:pt x="18658" y="3410"/>
                  </a:lnTo>
                  <a:lnTo>
                    <a:pt x="18367" y="3120"/>
                  </a:lnTo>
                  <a:lnTo>
                    <a:pt x="18057" y="2868"/>
                  </a:lnTo>
                  <a:lnTo>
                    <a:pt x="17747" y="2597"/>
                  </a:lnTo>
                  <a:lnTo>
                    <a:pt x="17437" y="2364"/>
                  </a:lnTo>
                  <a:lnTo>
                    <a:pt x="17089" y="2112"/>
                  </a:lnTo>
                  <a:lnTo>
                    <a:pt x="16740" y="1899"/>
                  </a:lnTo>
                  <a:lnTo>
                    <a:pt x="16391" y="1686"/>
                  </a:lnTo>
                  <a:lnTo>
                    <a:pt x="16023" y="1473"/>
                  </a:lnTo>
                  <a:lnTo>
                    <a:pt x="15636" y="1279"/>
                  </a:lnTo>
                  <a:lnTo>
                    <a:pt x="15248" y="1105"/>
                  </a:lnTo>
                  <a:lnTo>
                    <a:pt x="14841" y="930"/>
                  </a:lnTo>
                  <a:lnTo>
                    <a:pt x="14434" y="775"/>
                  </a:lnTo>
                  <a:lnTo>
                    <a:pt x="14008" y="640"/>
                  </a:lnTo>
                  <a:lnTo>
                    <a:pt x="13563" y="504"/>
                  </a:lnTo>
                  <a:lnTo>
                    <a:pt x="13117" y="388"/>
                  </a:lnTo>
                  <a:lnTo>
                    <a:pt x="12652" y="291"/>
                  </a:lnTo>
                  <a:lnTo>
                    <a:pt x="12168" y="194"/>
                  </a:lnTo>
                  <a:lnTo>
                    <a:pt x="11683" y="136"/>
                  </a:lnTo>
                  <a:lnTo>
                    <a:pt x="11160" y="78"/>
                  </a:lnTo>
                  <a:lnTo>
                    <a:pt x="10656" y="20"/>
                  </a:lnTo>
                  <a:lnTo>
                    <a:pt x="101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9560925" y="4001700"/>
              <a:ext cx="37300" cy="79475"/>
            </a:xfrm>
            <a:custGeom>
              <a:avLst/>
              <a:gdLst/>
              <a:ahLst/>
              <a:cxnLst/>
              <a:rect l="l" t="t" r="r" b="b"/>
              <a:pathLst>
                <a:path w="1492" h="3179" extrusionOk="0">
                  <a:moveTo>
                    <a:pt x="1492" y="1"/>
                  </a:moveTo>
                  <a:lnTo>
                    <a:pt x="736" y="931"/>
                  </a:lnTo>
                  <a:lnTo>
                    <a:pt x="0" y="1861"/>
                  </a:lnTo>
                  <a:lnTo>
                    <a:pt x="39" y="3178"/>
                  </a:lnTo>
                  <a:lnTo>
                    <a:pt x="698" y="2113"/>
                  </a:lnTo>
                  <a:lnTo>
                    <a:pt x="1046" y="1590"/>
                  </a:lnTo>
                  <a:lnTo>
                    <a:pt x="1414" y="1086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9560425" y="3915500"/>
              <a:ext cx="45075" cy="73150"/>
            </a:xfrm>
            <a:custGeom>
              <a:avLst/>
              <a:gdLst/>
              <a:ahLst/>
              <a:cxnLst/>
              <a:rect l="l" t="t" r="r" b="b"/>
              <a:pathLst>
                <a:path w="1803" h="2926" extrusionOk="0">
                  <a:moveTo>
                    <a:pt x="1803" y="0"/>
                  </a:moveTo>
                  <a:lnTo>
                    <a:pt x="1415" y="523"/>
                  </a:lnTo>
                  <a:lnTo>
                    <a:pt x="1028" y="988"/>
                  </a:lnTo>
                  <a:lnTo>
                    <a:pt x="20" y="2228"/>
                  </a:lnTo>
                  <a:lnTo>
                    <a:pt x="1" y="2926"/>
                  </a:lnTo>
                  <a:lnTo>
                    <a:pt x="195" y="2693"/>
                  </a:lnTo>
                  <a:lnTo>
                    <a:pt x="640" y="2209"/>
                  </a:lnTo>
                  <a:lnTo>
                    <a:pt x="911" y="1938"/>
                  </a:lnTo>
                  <a:lnTo>
                    <a:pt x="1183" y="1667"/>
                  </a:lnTo>
                  <a:lnTo>
                    <a:pt x="1454" y="1434"/>
                  </a:lnTo>
                  <a:lnTo>
                    <a:pt x="1686" y="1260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9576425" y="3678650"/>
              <a:ext cx="74125" cy="89625"/>
            </a:xfrm>
            <a:custGeom>
              <a:avLst/>
              <a:gdLst/>
              <a:ahLst/>
              <a:cxnLst/>
              <a:rect l="l" t="t" r="r" b="b"/>
              <a:pathLst>
                <a:path w="2965" h="3585" extrusionOk="0">
                  <a:moveTo>
                    <a:pt x="2964" y="0"/>
                  </a:moveTo>
                  <a:lnTo>
                    <a:pt x="2499" y="349"/>
                  </a:lnTo>
                  <a:lnTo>
                    <a:pt x="2054" y="698"/>
                  </a:lnTo>
                  <a:lnTo>
                    <a:pt x="1201" y="1337"/>
                  </a:lnTo>
                  <a:lnTo>
                    <a:pt x="717" y="1686"/>
                  </a:lnTo>
                  <a:lnTo>
                    <a:pt x="252" y="2035"/>
                  </a:lnTo>
                  <a:lnTo>
                    <a:pt x="116" y="2810"/>
                  </a:lnTo>
                  <a:lnTo>
                    <a:pt x="0" y="3585"/>
                  </a:lnTo>
                  <a:lnTo>
                    <a:pt x="0" y="3585"/>
                  </a:lnTo>
                  <a:lnTo>
                    <a:pt x="252" y="3294"/>
                  </a:lnTo>
                  <a:lnTo>
                    <a:pt x="678" y="2868"/>
                  </a:lnTo>
                  <a:lnTo>
                    <a:pt x="1124" y="2442"/>
                  </a:lnTo>
                  <a:lnTo>
                    <a:pt x="2034" y="1628"/>
                  </a:lnTo>
                  <a:lnTo>
                    <a:pt x="2325" y="1415"/>
                  </a:lnTo>
                  <a:lnTo>
                    <a:pt x="2616" y="1202"/>
                  </a:lnTo>
                  <a:lnTo>
                    <a:pt x="2790" y="601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9597725" y="3575475"/>
              <a:ext cx="97375" cy="84300"/>
            </a:xfrm>
            <a:custGeom>
              <a:avLst/>
              <a:gdLst/>
              <a:ahLst/>
              <a:cxnLst/>
              <a:rect l="l" t="t" r="r" b="b"/>
              <a:pathLst>
                <a:path w="3895" h="3372" extrusionOk="0">
                  <a:moveTo>
                    <a:pt x="3895" y="1"/>
                  </a:moveTo>
                  <a:lnTo>
                    <a:pt x="3449" y="156"/>
                  </a:lnTo>
                  <a:lnTo>
                    <a:pt x="3004" y="330"/>
                  </a:lnTo>
                  <a:lnTo>
                    <a:pt x="2558" y="524"/>
                  </a:lnTo>
                  <a:lnTo>
                    <a:pt x="2132" y="756"/>
                  </a:lnTo>
                  <a:lnTo>
                    <a:pt x="1705" y="969"/>
                  </a:lnTo>
                  <a:lnTo>
                    <a:pt x="1279" y="1221"/>
                  </a:lnTo>
                  <a:lnTo>
                    <a:pt x="872" y="1473"/>
                  </a:lnTo>
                  <a:lnTo>
                    <a:pt x="466" y="1744"/>
                  </a:lnTo>
                  <a:lnTo>
                    <a:pt x="214" y="2539"/>
                  </a:lnTo>
                  <a:lnTo>
                    <a:pt x="1" y="3372"/>
                  </a:lnTo>
                  <a:lnTo>
                    <a:pt x="1" y="3372"/>
                  </a:lnTo>
                  <a:lnTo>
                    <a:pt x="407" y="3062"/>
                  </a:lnTo>
                  <a:lnTo>
                    <a:pt x="1047" y="2616"/>
                  </a:lnTo>
                  <a:lnTo>
                    <a:pt x="1725" y="2171"/>
                  </a:lnTo>
                  <a:lnTo>
                    <a:pt x="2074" y="1958"/>
                  </a:lnTo>
                  <a:lnTo>
                    <a:pt x="2422" y="1764"/>
                  </a:lnTo>
                  <a:lnTo>
                    <a:pt x="2790" y="1570"/>
                  </a:lnTo>
                  <a:lnTo>
                    <a:pt x="3159" y="1396"/>
                  </a:lnTo>
                  <a:lnTo>
                    <a:pt x="3507" y="679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9637450" y="3503800"/>
              <a:ext cx="113350" cy="44100"/>
            </a:xfrm>
            <a:custGeom>
              <a:avLst/>
              <a:gdLst/>
              <a:ahLst/>
              <a:cxnLst/>
              <a:rect l="l" t="t" r="r" b="b"/>
              <a:pathLst>
                <a:path w="4534" h="1764" extrusionOk="0">
                  <a:moveTo>
                    <a:pt x="2131" y="0"/>
                  </a:moveTo>
                  <a:lnTo>
                    <a:pt x="1531" y="20"/>
                  </a:lnTo>
                  <a:lnTo>
                    <a:pt x="969" y="78"/>
                  </a:lnTo>
                  <a:lnTo>
                    <a:pt x="698" y="465"/>
                  </a:lnTo>
                  <a:lnTo>
                    <a:pt x="446" y="892"/>
                  </a:lnTo>
                  <a:lnTo>
                    <a:pt x="213" y="1318"/>
                  </a:lnTo>
                  <a:lnTo>
                    <a:pt x="0" y="1763"/>
                  </a:lnTo>
                  <a:lnTo>
                    <a:pt x="0" y="1763"/>
                  </a:lnTo>
                  <a:lnTo>
                    <a:pt x="504" y="1531"/>
                  </a:lnTo>
                  <a:lnTo>
                    <a:pt x="1008" y="1298"/>
                  </a:lnTo>
                  <a:lnTo>
                    <a:pt x="1531" y="1105"/>
                  </a:lnTo>
                  <a:lnTo>
                    <a:pt x="2054" y="950"/>
                  </a:lnTo>
                  <a:lnTo>
                    <a:pt x="2577" y="795"/>
                  </a:lnTo>
                  <a:lnTo>
                    <a:pt x="3100" y="678"/>
                  </a:lnTo>
                  <a:lnTo>
                    <a:pt x="3623" y="601"/>
                  </a:lnTo>
                  <a:lnTo>
                    <a:pt x="4146" y="543"/>
                  </a:lnTo>
                  <a:lnTo>
                    <a:pt x="4534" y="214"/>
                  </a:lnTo>
                  <a:lnTo>
                    <a:pt x="3953" y="117"/>
                  </a:lnTo>
                  <a:lnTo>
                    <a:pt x="3333" y="39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9706225" y="3424850"/>
              <a:ext cx="122550" cy="56200"/>
            </a:xfrm>
            <a:custGeom>
              <a:avLst/>
              <a:gdLst/>
              <a:ahLst/>
              <a:cxnLst/>
              <a:rect l="l" t="t" r="r" b="b"/>
              <a:pathLst>
                <a:path w="4902" h="2248" extrusionOk="0">
                  <a:moveTo>
                    <a:pt x="2480" y="0"/>
                  </a:moveTo>
                  <a:lnTo>
                    <a:pt x="2151" y="97"/>
                  </a:lnTo>
                  <a:lnTo>
                    <a:pt x="1802" y="214"/>
                  </a:lnTo>
                  <a:lnTo>
                    <a:pt x="1492" y="330"/>
                  </a:lnTo>
                  <a:lnTo>
                    <a:pt x="1163" y="485"/>
                  </a:lnTo>
                  <a:lnTo>
                    <a:pt x="872" y="659"/>
                  </a:lnTo>
                  <a:lnTo>
                    <a:pt x="562" y="834"/>
                  </a:lnTo>
                  <a:lnTo>
                    <a:pt x="272" y="1027"/>
                  </a:lnTo>
                  <a:lnTo>
                    <a:pt x="0" y="1240"/>
                  </a:lnTo>
                  <a:lnTo>
                    <a:pt x="582" y="1279"/>
                  </a:lnTo>
                  <a:lnTo>
                    <a:pt x="1298" y="1357"/>
                  </a:lnTo>
                  <a:lnTo>
                    <a:pt x="1996" y="1473"/>
                  </a:lnTo>
                  <a:lnTo>
                    <a:pt x="2325" y="1550"/>
                  </a:lnTo>
                  <a:lnTo>
                    <a:pt x="2674" y="1647"/>
                  </a:lnTo>
                  <a:lnTo>
                    <a:pt x="3023" y="1744"/>
                  </a:lnTo>
                  <a:lnTo>
                    <a:pt x="3352" y="1880"/>
                  </a:lnTo>
                  <a:lnTo>
                    <a:pt x="3720" y="2054"/>
                  </a:lnTo>
                  <a:lnTo>
                    <a:pt x="4069" y="2248"/>
                  </a:lnTo>
                  <a:lnTo>
                    <a:pt x="4476" y="2170"/>
                  </a:lnTo>
                  <a:lnTo>
                    <a:pt x="4902" y="2112"/>
                  </a:lnTo>
                  <a:lnTo>
                    <a:pt x="4515" y="1589"/>
                  </a:lnTo>
                  <a:lnTo>
                    <a:pt x="4321" y="1337"/>
                  </a:lnTo>
                  <a:lnTo>
                    <a:pt x="4108" y="1105"/>
                  </a:lnTo>
                  <a:lnTo>
                    <a:pt x="3895" y="872"/>
                  </a:lnTo>
                  <a:lnTo>
                    <a:pt x="3662" y="659"/>
                  </a:lnTo>
                  <a:lnTo>
                    <a:pt x="3410" y="465"/>
                  </a:lnTo>
                  <a:lnTo>
                    <a:pt x="3139" y="310"/>
                  </a:lnTo>
                  <a:lnTo>
                    <a:pt x="2810" y="155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9846200" y="3423400"/>
              <a:ext cx="69775" cy="66375"/>
            </a:xfrm>
            <a:custGeom>
              <a:avLst/>
              <a:gdLst/>
              <a:ahLst/>
              <a:cxnLst/>
              <a:rect l="l" t="t" r="r" b="b"/>
              <a:pathLst>
                <a:path w="2791" h="2655" extrusionOk="0">
                  <a:moveTo>
                    <a:pt x="0" y="0"/>
                  </a:moveTo>
                  <a:lnTo>
                    <a:pt x="291" y="349"/>
                  </a:lnTo>
                  <a:lnTo>
                    <a:pt x="562" y="698"/>
                  </a:lnTo>
                  <a:lnTo>
                    <a:pt x="1105" y="1434"/>
                  </a:lnTo>
                  <a:lnTo>
                    <a:pt x="1299" y="1666"/>
                  </a:lnTo>
                  <a:lnTo>
                    <a:pt x="1492" y="1899"/>
                  </a:lnTo>
                  <a:lnTo>
                    <a:pt x="1880" y="2364"/>
                  </a:lnTo>
                  <a:lnTo>
                    <a:pt x="2345" y="2500"/>
                  </a:lnTo>
                  <a:lnTo>
                    <a:pt x="2790" y="2655"/>
                  </a:lnTo>
                  <a:lnTo>
                    <a:pt x="2577" y="2073"/>
                  </a:lnTo>
                  <a:lnTo>
                    <a:pt x="2364" y="1492"/>
                  </a:lnTo>
                  <a:lnTo>
                    <a:pt x="2132" y="911"/>
                  </a:lnTo>
                  <a:lnTo>
                    <a:pt x="1880" y="349"/>
                  </a:lnTo>
                  <a:lnTo>
                    <a:pt x="1415" y="252"/>
                  </a:lnTo>
                  <a:lnTo>
                    <a:pt x="969" y="155"/>
                  </a:lnTo>
                  <a:lnTo>
                    <a:pt x="485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6"/>
            <p:cNvSpPr/>
            <p:nvPr/>
          </p:nvSpPr>
          <p:spPr>
            <a:xfrm>
              <a:off x="9984250" y="3471825"/>
              <a:ext cx="31500" cy="92550"/>
            </a:xfrm>
            <a:custGeom>
              <a:avLst/>
              <a:gdLst/>
              <a:ahLst/>
              <a:cxnLst/>
              <a:rect l="l" t="t" r="r" b="b"/>
              <a:pathLst>
                <a:path w="1260" h="3702" extrusionOk="0">
                  <a:moveTo>
                    <a:pt x="0" y="1"/>
                  </a:moveTo>
                  <a:lnTo>
                    <a:pt x="97" y="718"/>
                  </a:lnTo>
                  <a:lnTo>
                    <a:pt x="174" y="1396"/>
                  </a:lnTo>
                  <a:lnTo>
                    <a:pt x="252" y="2054"/>
                  </a:lnTo>
                  <a:lnTo>
                    <a:pt x="349" y="2771"/>
                  </a:lnTo>
                  <a:lnTo>
                    <a:pt x="756" y="3217"/>
                  </a:lnTo>
                  <a:lnTo>
                    <a:pt x="1162" y="3701"/>
                  </a:lnTo>
                  <a:lnTo>
                    <a:pt x="1201" y="3352"/>
                  </a:lnTo>
                  <a:lnTo>
                    <a:pt x="1221" y="3004"/>
                  </a:lnTo>
                  <a:lnTo>
                    <a:pt x="1259" y="2287"/>
                  </a:lnTo>
                  <a:lnTo>
                    <a:pt x="1240" y="1589"/>
                  </a:lnTo>
                  <a:lnTo>
                    <a:pt x="1182" y="892"/>
                  </a:lnTo>
                  <a:lnTo>
                    <a:pt x="891" y="659"/>
                  </a:lnTo>
                  <a:lnTo>
                    <a:pt x="601" y="427"/>
                  </a:lnTo>
                  <a:lnTo>
                    <a:pt x="310" y="2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6"/>
            <p:cNvSpPr/>
            <p:nvPr/>
          </p:nvSpPr>
          <p:spPr>
            <a:xfrm>
              <a:off x="10100475" y="3667500"/>
              <a:ext cx="32475" cy="124025"/>
            </a:xfrm>
            <a:custGeom>
              <a:avLst/>
              <a:gdLst/>
              <a:ahLst/>
              <a:cxnLst/>
              <a:rect l="l" t="t" r="r" b="b"/>
              <a:pathLst>
                <a:path w="1299" h="4961" extrusionOk="0">
                  <a:moveTo>
                    <a:pt x="815" y="1"/>
                  </a:moveTo>
                  <a:lnTo>
                    <a:pt x="776" y="408"/>
                  </a:lnTo>
                  <a:lnTo>
                    <a:pt x="718" y="795"/>
                  </a:lnTo>
                  <a:lnTo>
                    <a:pt x="640" y="1183"/>
                  </a:lnTo>
                  <a:lnTo>
                    <a:pt x="543" y="1570"/>
                  </a:lnTo>
                  <a:lnTo>
                    <a:pt x="427" y="1958"/>
                  </a:lnTo>
                  <a:lnTo>
                    <a:pt x="311" y="2345"/>
                  </a:lnTo>
                  <a:lnTo>
                    <a:pt x="156" y="2713"/>
                  </a:lnTo>
                  <a:lnTo>
                    <a:pt x="1" y="3081"/>
                  </a:lnTo>
                  <a:lnTo>
                    <a:pt x="272" y="4031"/>
                  </a:lnTo>
                  <a:lnTo>
                    <a:pt x="505" y="4961"/>
                  </a:lnTo>
                  <a:lnTo>
                    <a:pt x="679" y="4631"/>
                  </a:lnTo>
                  <a:lnTo>
                    <a:pt x="815" y="4283"/>
                  </a:lnTo>
                  <a:lnTo>
                    <a:pt x="931" y="3914"/>
                  </a:lnTo>
                  <a:lnTo>
                    <a:pt x="1028" y="3546"/>
                  </a:lnTo>
                  <a:lnTo>
                    <a:pt x="1105" y="3178"/>
                  </a:lnTo>
                  <a:lnTo>
                    <a:pt x="1163" y="2810"/>
                  </a:lnTo>
                  <a:lnTo>
                    <a:pt x="1221" y="2442"/>
                  </a:lnTo>
                  <a:lnTo>
                    <a:pt x="1299" y="1686"/>
                  </a:lnTo>
                  <a:lnTo>
                    <a:pt x="1066" y="834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10126650" y="3815725"/>
              <a:ext cx="32475" cy="75575"/>
            </a:xfrm>
            <a:custGeom>
              <a:avLst/>
              <a:gdLst/>
              <a:ahLst/>
              <a:cxnLst/>
              <a:rect l="l" t="t" r="r" b="b"/>
              <a:pathLst>
                <a:path w="1299" h="3023" extrusionOk="0">
                  <a:moveTo>
                    <a:pt x="1104" y="0"/>
                  </a:moveTo>
                  <a:lnTo>
                    <a:pt x="1046" y="97"/>
                  </a:lnTo>
                  <a:lnTo>
                    <a:pt x="794" y="485"/>
                  </a:lnTo>
                  <a:lnTo>
                    <a:pt x="543" y="853"/>
                  </a:lnTo>
                  <a:lnTo>
                    <a:pt x="271" y="1221"/>
                  </a:lnTo>
                  <a:lnTo>
                    <a:pt x="0" y="1570"/>
                  </a:lnTo>
                  <a:lnTo>
                    <a:pt x="116" y="2325"/>
                  </a:lnTo>
                  <a:lnTo>
                    <a:pt x="213" y="3023"/>
                  </a:lnTo>
                  <a:lnTo>
                    <a:pt x="523" y="2655"/>
                  </a:lnTo>
                  <a:lnTo>
                    <a:pt x="794" y="2248"/>
                  </a:lnTo>
                  <a:lnTo>
                    <a:pt x="1046" y="1841"/>
                  </a:lnTo>
                  <a:lnTo>
                    <a:pt x="1298" y="1415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10049625" y="3548850"/>
              <a:ext cx="31025" cy="102225"/>
            </a:xfrm>
            <a:custGeom>
              <a:avLst/>
              <a:gdLst/>
              <a:ahLst/>
              <a:cxnLst/>
              <a:rect l="l" t="t" r="r" b="b"/>
              <a:pathLst>
                <a:path w="1241" h="4089" extrusionOk="0">
                  <a:moveTo>
                    <a:pt x="524" y="0"/>
                  </a:moveTo>
                  <a:lnTo>
                    <a:pt x="466" y="717"/>
                  </a:lnTo>
                  <a:lnTo>
                    <a:pt x="349" y="1434"/>
                  </a:lnTo>
                  <a:lnTo>
                    <a:pt x="272" y="1783"/>
                  </a:lnTo>
                  <a:lnTo>
                    <a:pt x="194" y="2131"/>
                  </a:lnTo>
                  <a:lnTo>
                    <a:pt x="97" y="2480"/>
                  </a:lnTo>
                  <a:lnTo>
                    <a:pt x="1" y="2809"/>
                  </a:lnTo>
                  <a:lnTo>
                    <a:pt x="330" y="3449"/>
                  </a:lnTo>
                  <a:lnTo>
                    <a:pt x="640" y="4088"/>
                  </a:lnTo>
                  <a:lnTo>
                    <a:pt x="795" y="3643"/>
                  </a:lnTo>
                  <a:lnTo>
                    <a:pt x="931" y="3178"/>
                  </a:lnTo>
                  <a:lnTo>
                    <a:pt x="911" y="3081"/>
                  </a:lnTo>
                  <a:lnTo>
                    <a:pt x="892" y="2964"/>
                  </a:lnTo>
                  <a:lnTo>
                    <a:pt x="892" y="2848"/>
                  </a:lnTo>
                  <a:lnTo>
                    <a:pt x="911" y="2732"/>
                  </a:lnTo>
                  <a:lnTo>
                    <a:pt x="931" y="2635"/>
                  </a:lnTo>
                  <a:lnTo>
                    <a:pt x="1008" y="2441"/>
                  </a:lnTo>
                  <a:lnTo>
                    <a:pt x="1105" y="2267"/>
                  </a:lnTo>
                  <a:lnTo>
                    <a:pt x="1202" y="1705"/>
                  </a:lnTo>
                  <a:lnTo>
                    <a:pt x="1240" y="1143"/>
                  </a:lnTo>
                  <a:lnTo>
                    <a:pt x="892" y="562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9564300" y="3787150"/>
              <a:ext cx="59600" cy="102700"/>
            </a:xfrm>
            <a:custGeom>
              <a:avLst/>
              <a:gdLst/>
              <a:ahLst/>
              <a:cxnLst/>
              <a:rect l="l" t="t" r="r" b="b"/>
              <a:pathLst>
                <a:path w="2384" h="4108" extrusionOk="0">
                  <a:moveTo>
                    <a:pt x="2384" y="0"/>
                  </a:moveTo>
                  <a:lnTo>
                    <a:pt x="2364" y="20"/>
                  </a:lnTo>
                  <a:lnTo>
                    <a:pt x="2054" y="368"/>
                  </a:lnTo>
                  <a:lnTo>
                    <a:pt x="1744" y="717"/>
                  </a:lnTo>
                  <a:lnTo>
                    <a:pt x="1434" y="1085"/>
                  </a:lnTo>
                  <a:lnTo>
                    <a:pt x="1163" y="1453"/>
                  </a:lnTo>
                  <a:lnTo>
                    <a:pt x="601" y="2209"/>
                  </a:lnTo>
                  <a:lnTo>
                    <a:pt x="78" y="2984"/>
                  </a:lnTo>
                  <a:lnTo>
                    <a:pt x="1" y="4108"/>
                  </a:lnTo>
                  <a:lnTo>
                    <a:pt x="485" y="3488"/>
                  </a:lnTo>
                  <a:lnTo>
                    <a:pt x="989" y="2887"/>
                  </a:lnTo>
                  <a:lnTo>
                    <a:pt x="1531" y="2325"/>
                  </a:lnTo>
                  <a:lnTo>
                    <a:pt x="1803" y="2035"/>
                  </a:lnTo>
                  <a:lnTo>
                    <a:pt x="2093" y="1783"/>
                  </a:lnTo>
                  <a:lnTo>
                    <a:pt x="2229" y="891"/>
                  </a:lnTo>
                  <a:lnTo>
                    <a:pt x="23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extrusionOk="0">
                  <a:moveTo>
                    <a:pt x="33634" y="0"/>
                  </a:move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fill="none" extrusionOk="0">
                  <a:moveTo>
                    <a:pt x="18077" y="6122"/>
                  </a:move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4977" y="9629"/>
                  </a:lnTo>
                  <a:lnTo>
                    <a:pt x="14977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6"/>
            <p:cNvSpPr/>
            <p:nvPr/>
          </p:nvSpPr>
          <p:spPr>
            <a:xfrm>
              <a:off x="9448050" y="4132475"/>
              <a:ext cx="845725" cy="198125"/>
            </a:xfrm>
            <a:custGeom>
              <a:avLst/>
              <a:gdLst/>
              <a:ahLst/>
              <a:cxnLst/>
              <a:rect l="l" t="t" r="r" b="b"/>
              <a:pathLst>
                <a:path w="33829" h="7925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58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698" y="4283"/>
                  </a:lnTo>
                  <a:lnTo>
                    <a:pt x="1144" y="4496"/>
                  </a:lnTo>
                  <a:lnTo>
                    <a:pt x="1725" y="4767"/>
                  </a:lnTo>
                  <a:lnTo>
                    <a:pt x="2423" y="5058"/>
                  </a:lnTo>
                  <a:lnTo>
                    <a:pt x="3198" y="5368"/>
                  </a:lnTo>
                  <a:lnTo>
                    <a:pt x="4089" y="5697"/>
                  </a:lnTo>
                  <a:lnTo>
                    <a:pt x="5038" y="6007"/>
                  </a:lnTo>
                  <a:lnTo>
                    <a:pt x="6065" y="6336"/>
                  </a:lnTo>
                  <a:lnTo>
                    <a:pt x="7131" y="6646"/>
                  </a:lnTo>
                  <a:lnTo>
                    <a:pt x="8254" y="6937"/>
                  </a:lnTo>
                  <a:lnTo>
                    <a:pt x="9378" y="7208"/>
                  </a:lnTo>
                  <a:lnTo>
                    <a:pt x="10521" y="7460"/>
                  </a:lnTo>
                  <a:lnTo>
                    <a:pt x="11664" y="7654"/>
                  </a:lnTo>
                  <a:lnTo>
                    <a:pt x="12245" y="7731"/>
                  </a:lnTo>
                  <a:lnTo>
                    <a:pt x="12807" y="7809"/>
                  </a:lnTo>
                  <a:lnTo>
                    <a:pt x="13369" y="7847"/>
                  </a:lnTo>
                  <a:lnTo>
                    <a:pt x="13912" y="7906"/>
                  </a:lnTo>
                  <a:lnTo>
                    <a:pt x="14454" y="7925"/>
                  </a:lnTo>
                  <a:lnTo>
                    <a:pt x="15713" y="7925"/>
                  </a:lnTo>
                  <a:lnTo>
                    <a:pt x="16430" y="7906"/>
                  </a:lnTo>
                  <a:lnTo>
                    <a:pt x="17147" y="7867"/>
                  </a:lnTo>
                  <a:lnTo>
                    <a:pt x="17864" y="7809"/>
                  </a:lnTo>
                  <a:lnTo>
                    <a:pt x="18581" y="7731"/>
                  </a:lnTo>
                  <a:lnTo>
                    <a:pt x="19278" y="7634"/>
                  </a:lnTo>
                  <a:lnTo>
                    <a:pt x="19976" y="7537"/>
                  </a:lnTo>
                  <a:lnTo>
                    <a:pt x="20673" y="7421"/>
                  </a:lnTo>
                  <a:lnTo>
                    <a:pt x="21371" y="7286"/>
                  </a:lnTo>
                  <a:lnTo>
                    <a:pt x="22049" y="7131"/>
                  </a:lnTo>
                  <a:lnTo>
                    <a:pt x="22746" y="6956"/>
                  </a:lnTo>
                  <a:lnTo>
                    <a:pt x="23424" y="6782"/>
                  </a:lnTo>
                  <a:lnTo>
                    <a:pt x="24122" y="6569"/>
                  </a:lnTo>
                  <a:lnTo>
                    <a:pt x="24800" y="6356"/>
                  </a:lnTo>
                  <a:lnTo>
                    <a:pt x="25497" y="6123"/>
                  </a:lnTo>
                  <a:lnTo>
                    <a:pt x="26175" y="5871"/>
                  </a:lnTo>
                  <a:lnTo>
                    <a:pt x="26931" y="5561"/>
                  </a:lnTo>
                  <a:lnTo>
                    <a:pt x="27841" y="5135"/>
                  </a:lnTo>
                  <a:lnTo>
                    <a:pt x="28888" y="4593"/>
                  </a:lnTo>
                  <a:lnTo>
                    <a:pt x="29973" y="3992"/>
                  </a:lnTo>
                  <a:lnTo>
                    <a:pt x="30515" y="3682"/>
                  </a:lnTo>
                  <a:lnTo>
                    <a:pt x="31058" y="3333"/>
                  </a:lnTo>
                  <a:lnTo>
                    <a:pt x="31600" y="2985"/>
                  </a:lnTo>
                  <a:lnTo>
                    <a:pt x="32104" y="2636"/>
                  </a:lnTo>
                  <a:lnTo>
                    <a:pt x="32588" y="2287"/>
                  </a:lnTo>
                  <a:lnTo>
                    <a:pt x="33053" y="1938"/>
                  </a:lnTo>
                  <a:lnTo>
                    <a:pt x="33460" y="1570"/>
                  </a:lnTo>
                  <a:lnTo>
                    <a:pt x="33828" y="1222"/>
                  </a:lnTo>
                  <a:lnTo>
                    <a:pt x="33828" y="853"/>
                  </a:lnTo>
                  <a:lnTo>
                    <a:pt x="33460" y="1202"/>
                  </a:lnTo>
                  <a:lnTo>
                    <a:pt x="33034" y="1570"/>
                  </a:lnTo>
                  <a:lnTo>
                    <a:pt x="32588" y="1919"/>
                  </a:lnTo>
                  <a:lnTo>
                    <a:pt x="32104" y="2268"/>
                  </a:lnTo>
                  <a:lnTo>
                    <a:pt x="31581" y="2616"/>
                  </a:lnTo>
                  <a:lnTo>
                    <a:pt x="31058" y="2965"/>
                  </a:lnTo>
                  <a:lnTo>
                    <a:pt x="30515" y="3295"/>
                  </a:lnTo>
                  <a:lnTo>
                    <a:pt x="29953" y="3624"/>
                  </a:lnTo>
                  <a:lnTo>
                    <a:pt x="28868" y="4225"/>
                  </a:lnTo>
                  <a:lnTo>
                    <a:pt x="27841" y="4748"/>
                  </a:lnTo>
                  <a:lnTo>
                    <a:pt x="26931" y="5174"/>
                  </a:lnTo>
                  <a:lnTo>
                    <a:pt x="26175" y="5503"/>
                  </a:lnTo>
                  <a:lnTo>
                    <a:pt x="25497" y="5755"/>
                  </a:lnTo>
                  <a:lnTo>
                    <a:pt x="24800" y="5988"/>
                  </a:lnTo>
                  <a:lnTo>
                    <a:pt x="24122" y="6201"/>
                  </a:lnTo>
                  <a:lnTo>
                    <a:pt x="23424" y="6394"/>
                  </a:lnTo>
                  <a:lnTo>
                    <a:pt x="22746" y="6588"/>
                  </a:lnTo>
                  <a:lnTo>
                    <a:pt x="22049" y="6763"/>
                  </a:lnTo>
                  <a:lnTo>
                    <a:pt x="21371" y="6898"/>
                  </a:lnTo>
                  <a:lnTo>
                    <a:pt x="20673" y="7053"/>
                  </a:lnTo>
                  <a:lnTo>
                    <a:pt x="19976" y="7169"/>
                  </a:lnTo>
                  <a:lnTo>
                    <a:pt x="19278" y="7266"/>
                  </a:lnTo>
                  <a:lnTo>
                    <a:pt x="18581" y="7363"/>
                  </a:lnTo>
                  <a:lnTo>
                    <a:pt x="17864" y="7421"/>
                  </a:lnTo>
                  <a:lnTo>
                    <a:pt x="17147" y="7479"/>
                  </a:lnTo>
                  <a:lnTo>
                    <a:pt x="16430" y="7518"/>
                  </a:lnTo>
                  <a:lnTo>
                    <a:pt x="15713" y="7557"/>
                  </a:lnTo>
                  <a:lnTo>
                    <a:pt x="14977" y="7557"/>
                  </a:lnTo>
                  <a:lnTo>
                    <a:pt x="14454" y="7537"/>
                  </a:lnTo>
                  <a:lnTo>
                    <a:pt x="13912" y="7518"/>
                  </a:lnTo>
                  <a:lnTo>
                    <a:pt x="13369" y="7479"/>
                  </a:lnTo>
                  <a:lnTo>
                    <a:pt x="12807" y="7421"/>
                  </a:lnTo>
                  <a:lnTo>
                    <a:pt x="12245" y="7363"/>
                  </a:lnTo>
                  <a:lnTo>
                    <a:pt x="11664" y="7286"/>
                  </a:lnTo>
                  <a:lnTo>
                    <a:pt x="10521" y="7072"/>
                  </a:lnTo>
                  <a:lnTo>
                    <a:pt x="9378" y="6840"/>
                  </a:lnTo>
                  <a:lnTo>
                    <a:pt x="8254" y="6569"/>
                  </a:lnTo>
                  <a:lnTo>
                    <a:pt x="7131" y="6278"/>
                  </a:lnTo>
                  <a:lnTo>
                    <a:pt x="6065" y="5968"/>
                  </a:lnTo>
                  <a:lnTo>
                    <a:pt x="5038" y="5639"/>
                  </a:lnTo>
                  <a:lnTo>
                    <a:pt x="4089" y="5309"/>
                  </a:lnTo>
                  <a:lnTo>
                    <a:pt x="3198" y="4999"/>
                  </a:lnTo>
                  <a:lnTo>
                    <a:pt x="2423" y="4689"/>
                  </a:lnTo>
                  <a:lnTo>
                    <a:pt x="1725" y="4399"/>
                  </a:lnTo>
                  <a:lnTo>
                    <a:pt x="1144" y="4128"/>
                  </a:lnTo>
                  <a:lnTo>
                    <a:pt x="698" y="3895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6"/>
            <p:cNvSpPr/>
            <p:nvPr/>
          </p:nvSpPr>
          <p:spPr>
            <a:xfrm>
              <a:off x="9466950" y="4146525"/>
              <a:ext cx="61050" cy="31525"/>
            </a:xfrm>
            <a:custGeom>
              <a:avLst/>
              <a:gdLst/>
              <a:ahLst/>
              <a:cxnLst/>
              <a:rect l="l" t="t" r="r" b="b"/>
              <a:pathLst>
                <a:path w="2442" h="1261" extrusionOk="0">
                  <a:moveTo>
                    <a:pt x="853" y="505"/>
                  </a:moveTo>
                  <a:lnTo>
                    <a:pt x="853" y="505"/>
                  </a:lnTo>
                  <a:lnTo>
                    <a:pt x="853" y="505"/>
                  </a:lnTo>
                  <a:lnTo>
                    <a:pt x="1221" y="698"/>
                  </a:lnTo>
                  <a:lnTo>
                    <a:pt x="1609" y="892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1609" y="892"/>
                  </a:lnTo>
                  <a:lnTo>
                    <a:pt x="1221" y="698"/>
                  </a:lnTo>
                  <a:lnTo>
                    <a:pt x="853" y="505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6"/>
            <p:cNvSpPr/>
            <p:nvPr/>
          </p:nvSpPr>
          <p:spPr>
            <a:xfrm>
              <a:off x="9488275" y="4159125"/>
              <a:ext cx="39725" cy="18925"/>
            </a:xfrm>
            <a:custGeom>
              <a:avLst/>
              <a:gdLst/>
              <a:ahLst/>
              <a:cxnLst/>
              <a:rect l="l" t="t" r="r" b="b"/>
              <a:pathLst>
                <a:path w="1589" h="7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68" y="194"/>
                  </a:lnTo>
                  <a:lnTo>
                    <a:pt x="756" y="388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756" y="388"/>
                  </a:lnTo>
                  <a:lnTo>
                    <a:pt x="368" y="19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6"/>
            <p:cNvSpPr/>
            <p:nvPr/>
          </p:nvSpPr>
          <p:spPr>
            <a:xfrm>
              <a:off x="9466950" y="4146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7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88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59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extrusionOk="0">
                  <a:moveTo>
                    <a:pt x="1" y="1"/>
                  </a:move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extrusionOk="0">
                  <a:moveTo>
                    <a:pt x="1" y="1"/>
                  </a:moveTo>
                  <a:lnTo>
                    <a:pt x="466" y="175"/>
                  </a:lnTo>
                  <a:lnTo>
                    <a:pt x="447" y="1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7" y="156"/>
                  </a:lnTo>
                  <a:lnTo>
                    <a:pt x="447" y="156"/>
                  </a:lnTo>
                  <a:lnTo>
                    <a:pt x="466" y="175"/>
                  </a:lnTo>
                  <a:lnTo>
                    <a:pt x="466" y="17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extrusionOk="0">
                  <a:moveTo>
                    <a:pt x="1" y="1"/>
                  </a:moveTo>
                  <a:lnTo>
                    <a:pt x="175" y="59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175" y="59"/>
                  </a:lnTo>
                  <a:lnTo>
                    <a:pt x="175" y="5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6"/>
            <p:cNvSpPr/>
            <p:nvPr/>
          </p:nvSpPr>
          <p:spPr>
            <a:xfrm>
              <a:off x="9448050" y="4132475"/>
              <a:ext cx="277575" cy="188925"/>
            </a:xfrm>
            <a:custGeom>
              <a:avLst/>
              <a:gdLst/>
              <a:ahLst/>
              <a:cxnLst/>
              <a:rect l="l" t="t" r="r" b="b"/>
              <a:pathLst>
                <a:path w="11103" h="7557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77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427" y="4108"/>
                  </a:lnTo>
                  <a:lnTo>
                    <a:pt x="543" y="4186"/>
                  </a:lnTo>
                  <a:lnTo>
                    <a:pt x="931" y="4399"/>
                  </a:lnTo>
                  <a:lnTo>
                    <a:pt x="1706" y="4767"/>
                  </a:lnTo>
                  <a:lnTo>
                    <a:pt x="2694" y="5174"/>
                  </a:lnTo>
                  <a:lnTo>
                    <a:pt x="2791" y="5213"/>
                  </a:lnTo>
                  <a:lnTo>
                    <a:pt x="3624" y="5523"/>
                  </a:lnTo>
                  <a:lnTo>
                    <a:pt x="4089" y="5697"/>
                  </a:lnTo>
                  <a:lnTo>
                    <a:pt x="4263" y="5755"/>
                  </a:lnTo>
                  <a:lnTo>
                    <a:pt x="5368" y="6123"/>
                  </a:lnTo>
                  <a:lnTo>
                    <a:pt x="5426" y="6143"/>
                  </a:lnTo>
                  <a:lnTo>
                    <a:pt x="6724" y="6530"/>
                  </a:lnTo>
                  <a:lnTo>
                    <a:pt x="6918" y="6588"/>
                  </a:lnTo>
                  <a:lnTo>
                    <a:pt x="8041" y="6898"/>
                  </a:lnTo>
                  <a:lnTo>
                    <a:pt x="8371" y="6976"/>
                  </a:lnTo>
                  <a:lnTo>
                    <a:pt x="9533" y="7247"/>
                  </a:lnTo>
                  <a:lnTo>
                    <a:pt x="9766" y="7305"/>
                  </a:lnTo>
                  <a:lnTo>
                    <a:pt x="10424" y="7441"/>
                  </a:lnTo>
                  <a:lnTo>
                    <a:pt x="11083" y="7557"/>
                  </a:lnTo>
                  <a:lnTo>
                    <a:pt x="11102" y="7557"/>
                  </a:lnTo>
                  <a:lnTo>
                    <a:pt x="11025" y="7382"/>
                  </a:lnTo>
                  <a:lnTo>
                    <a:pt x="10967" y="7169"/>
                  </a:lnTo>
                  <a:lnTo>
                    <a:pt x="10075" y="6995"/>
                  </a:lnTo>
                  <a:lnTo>
                    <a:pt x="9204" y="6801"/>
                  </a:lnTo>
                  <a:lnTo>
                    <a:pt x="8312" y="6588"/>
                  </a:lnTo>
                  <a:lnTo>
                    <a:pt x="7460" y="6356"/>
                  </a:lnTo>
                  <a:lnTo>
                    <a:pt x="6608" y="6123"/>
                  </a:lnTo>
                  <a:lnTo>
                    <a:pt x="5794" y="5871"/>
                  </a:lnTo>
                  <a:lnTo>
                    <a:pt x="5019" y="5639"/>
                  </a:lnTo>
                  <a:lnTo>
                    <a:pt x="4263" y="5368"/>
                  </a:lnTo>
                  <a:lnTo>
                    <a:pt x="3566" y="5135"/>
                  </a:lnTo>
                  <a:lnTo>
                    <a:pt x="2907" y="4883"/>
                  </a:lnTo>
                  <a:lnTo>
                    <a:pt x="2326" y="4651"/>
                  </a:lnTo>
                  <a:lnTo>
                    <a:pt x="1783" y="4418"/>
                  </a:lnTo>
                  <a:lnTo>
                    <a:pt x="1318" y="4205"/>
                  </a:lnTo>
                  <a:lnTo>
                    <a:pt x="931" y="4011"/>
                  </a:lnTo>
                  <a:lnTo>
                    <a:pt x="602" y="3856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6" name="Google Shape;1556;p26"/>
          <p:cNvGrpSpPr/>
          <p:nvPr/>
        </p:nvGrpSpPr>
        <p:grpSpPr>
          <a:xfrm>
            <a:off x="3824147" y="4137079"/>
            <a:ext cx="1495707" cy="748875"/>
            <a:chOff x="3640625" y="4512400"/>
            <a:chExt cx="1702375" cy="852350"/>
          </a:xfrm>
        </p:grpSpPr>
        <p:sp>
          <p:nvSpPr>
            <p:cNvPr id="1557" name="Google Shape;1557;p26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26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6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6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6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6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6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6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6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6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6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6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6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6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6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6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26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26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26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6" name="Google Shape;1576;p26"/>
          <p:cNvGrpSpPr/>
          <p:nvPr/>
        </p:nvGrpSpPr>
        <p:grpSpPr>
          <a:xfrm>
            <a:off x="1255089" y="4322671"/>
            <a:ext cx="269222" cy="377667"/>
            <a:chOff x="1988514" y="3567171"/>
            <a:chExt cx="269222" cy="377667"/>
          </a:xfrm>
        </p:grpSpPr>
        <p:sp>
          <p:nvSpPr>
            <p:cNvPr id="1577" name="Google Shape;157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1" name="Google Shape;1581;p26"/>
          <p:cNvGrpSpPr/>
          <p:nvPr/>
        </p:nvGrpSpPr>
        <p:grpSpPr>
          <a:xfrm>
            <a:off x="1617039" y="4322671"/>
            <a:ext cx="269222" cy="377667"/>
            <a:chOff x="1988514" y="3567171"/>
            <a:chExt cx="269222" cy="377667"/>
          </a:xfrm>
        </p:grpSpPr>
        <p:sp>
          <p:nvSpPr>
            <p:cNvPr id="1582" name="Google Shape;158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6" name="Google Shape;1586;p26"/>
          <p:cNvGrpSpPr/>
          <p:nvPr/>
        </p:nvGrpSpPr>
        <p:grpSpPr>
          <a:xfrm>
            <a:off x="7360614" y="4322671"/>
            <a:ext cx="269222" cy="377667"/>
            <a:chOff x="1988514" y="3567171"/>
            <a:chExt cx="269222" cy="377667"/>
          </a:xfrm>
        </p:grpSpPr>
        <p:sp>
          <p:nvSpPr>
            <p:cNvPr id="1587" name="Google Shape;158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1" name="Google Shape;1591;p26"/>
          <p:cNvGrpSpPr/>
          <p:nvPr/>
        </p:nvGrpSpPr>
        <p:grpSpPr>
          <a:xfrm>
            <a:off x="6846264" y="4322671"/>
            <a:ext cx="269222" cy="377667"/>
            <a:chOff x="1988514" y="3567171"/>
            <a:chExt cx="269222" cy="377667"/>
          </a:xfrm>
        </p:grpSpPr>
        <p:sp>
          <p:nvSpPr>
            <p:cNvPr id="1592" name="Google Shape;159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6" name="Google Shape;1596;p26"/>
          <p:cNvGrpSpPr/>
          <p:nvPr/>
        </p:nvGrpSpPr>
        <p:grpSpPr>
          <a:xfrm>
            <a:off x="5957852" y="4526806"/>
            <a:ext cx="328207" cy="412989"/>
            <a:chOff x="5633775" y="5405000"/>
            <a:chExt cx="435750" cy="548313"/>
          </a:xfrm>
        </p:grpSpPr>
        <p:sp>
          <p:nvSpPr>
            <p:cNvPr id="1597" name="Google Shape;1597;p26"/>
            <p:cNvSpPr/>
            <p:nvPr/>
          </p:nvSpPr>
          <p:spPr>
            <a:xfrm>
              <a:off x="5633775" y="5872313"/>
              <a:ext cx="4308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6"/>
            <p:cNvSpPr/>
            <p:nvPr/>
          </p:nvSpPr>
          <p:spPr>
            <a:xfrm>
              <a:off x="5652975" y="5778425"/>
              <a:ext cx="132725" cy="156475"/>
            </a:xfrm>
            <a:custGeom>
              <a:avLst/>
              <a:gdLst/>
              <a:ahLst/>
              <a:cxnLst/>
              <a:rect l="l" t="t" r="r" b="b"/>
              <a:pathLst>
                <a:path w="5309" h="6259" extrusionOk="0">
                  <a:moveTo>
                    <a:pt x="4108" y="0"/>
                  </a:moveTo>
                  <a:lnTo>
                    <a:pt x="4011" y="39"/>
                  </a:lnTo>
                  <a:lnTo>
                    <a:pt x="3953" y="117"/>
                  </a:lnTo>
                  <a:lnTo>
                    <a:pt x="3778" y="698"/>
                  </a:lnTo>
                  <a:lnTo>
                    <a:pt x="3333" y="2035"/>
                  </a:lnTo>
                  <a:lnTo>
                    <a:pt x="3081" y="2771"/>
                  </a:lnTo>
                  <a:lnTo>
                    <a:pt x="2829" y="3449"/>
                  </a:lnTo>
                  <a:lnTo>
                    <a:pt x="2693" y="3740"/>
                  </a:lnTo>
                  <a:lnTo>
                    <a:pt x="2577" y="3991"/>
                  </a:lnTo>
                  <a:lnTo>
                    <a:pt x="2461" y="4185"/>
                  </a:lnTo>
                  <a:lnTo>
                    <a:pt x="2364" y="4301"/>
                  </a:lnTo>
                  <a:lnTo>
                    <a:pt x="2267" y="4398"/>
                  </a:lnTo>
                  <a:lnTo>
                    <a:pt x="2170" y="4456"/>
                  </a:lnTo>
                  <a:lnTo>
                    <a:pt x="2054" y="4534"/>
                  </a:lnTo>
                  <a:lnTo>
                    <a:pt x="1918" y="4592"/>
                  </a:lnTo>
                  <a:lnTo>
                    <a:pt x="1628" y="4689"/>
                  </a:lnTo>
                  <a:lnTo>
                    <a:pt x="1318" y="4766"/>
                  </a:lnTo>
                  <a:lnTo>
                    <a:pt x="988" y="4805"/>
                  </a:lnTo>
                  <a:lnTo>
                    <a:pt x="659" y="4825"/>
                  </a:lnTo>
                  <a:lnTo>
                    <a:pt x="330" y="4844"/>
                  </a:lnTo>
                  <a:lnTo>
                    <a:pt x="0" y="4825"/>
                  </a:lnTo>
                  <a:lnTo>
                    <a:pt x="194" y="4902"/>
                  </a:lnTo>
                  <a:lnTo>
                    <a:pt x="678" y="5038"/>
                  </a:lnTo>
                  <a:lnTo>
                    <a:pt x="988" y="5115"/>
                  </a:lnTo>
                  <a:lnTo>
                    <a:pt x="1318" y="5154"/>
                  </a:lnTo>
                  <a:lnTo>
                    <a:pt x="1647" y="5193"/>
                  </a:lnTo>
                  <a:lnTo>
                    <a:pt x="1976" y="5173"/>
                  </a:lnTo>
                  <a:lnTo>
                    <a:pt x="1899" y="5309"/>
                  </a:lnTo>
                  <a:lnTo>
                    <a:pt x="1705" y="5619"/>
                  </a:lnTo>
                  <a:lnTo>
                    <a:pt x="1589" y="5793"/>
                  </a:lnTo>
                  <a:lnTo>
                    <a:pt x="1453" y="5968"/>
                  </a:lnTo>
                  <a:lnTo>
                    <a:pt x="1318" y="6142"/>
                  </a:lnTo>
                  <a:lnTo>
                    <a:pt x="1182" y="6258"/>
                  </a:lnTo>
                  <a:lnTo>
                    <a:pt x="1182" y="6258"/>
                  </a:lnTo>
                  <a:lnTo>
                    <a:pt x="1357" y="6181"/>
                  </a:lnTo>
                  <a:lnTo>
                    <a:pt x="1802" y="5987"/>
                  </a:lnTo>
                  <a:lnTo>
                    <a:pt x="2054" y="5832"/>
                  </a:lnTo>
                  <a:lnTo>
                    <a:pt x="2306" y="5677"/>
                  </a:lnTo>
                  <a:lnTo>
                    <a:pt x="2538" y="5503"/>
                  </a:lnTo>
                  <a:lnTo>
                    <a:pt x="2732" y="5328"/>
                  </a:lnTo>
                  <a:lnTo>
                    <a:pt x="2926" y="5386"/>
                  </a:lnTo>
                  <a:lnTo>
                    <a:pt x="3139" y="5445"/>
                  </a:lnTo>
                  <a:lnTo>
                    <a:pt x="3430" y="5522"/>
                  </a:lnTo>
                  <a:lnTo>
                    <a:pt x="3740" y="5580"/>
                  </a:lnTo>
                  <a:lnTo>
                    <a:pt x="4069" y="5619"/>
                  </a:lnTo>
                  <a:lnTo>
                    <a:pt x="4398" y="5619"/>
                  </a:lnTo>
                  <a:lnTo>
                    <a:pt x="4573" y="5600"/>
                  </a:lnTo>
                  <a:lnTo>
                    <a:pt x="4728" y="5561"/>
                  </a:lnTo>
                  <a:lnTo>
                    <a:pt x="4456" y="5445"/>
                  </a:lnTo>
                  <a:lnTo>
                    <a:pt x="4166" y="5309"/>
                  </a:lnTo>
                  <a:lnTo>
                    <a:pt x="3836" y="5154"/>
                  </a:lnTo>
                  <a:lnTo>
                    <a:pt x="3488" y="4960"/>
                  </a:lnTo>
                  <a:lnTo>
                    <a:pt x="3197" y="4747"/>
                  </a:lnTo>
                  <a:lnTo>
                    <a:pt x="3081" y="4650"/>
                  </a:lnTo>
                  <a:lnTo>
                    <a:pt x="2965" y="4534"/>
                  </a:lnTo>
                  <a:lnTo>
                    <a:pt x="2906" y="4437"/>
                  </a:lnTo>
                  <a:lnTo>
                    <a:pt x="2868" y="4340"/>
                  </a:lnTo>
                  <a:lnTo>
                    <a:pt x="2887" y="4243"/>
                  </a:lnTo>
                  <a:lnTo>
                    <a:pt x="2965" y="4088"/>
                  </a:lnTo>
                  <a:lnTo>
                    <a:pt x="3061" y="3895"/>
                  </a:lnTo>
                  <a:lnTo>
                    <a:pt x="3216" y="3662"/>
                  </a:lnTo>
                  <a:lnTo>
                    <a:pt x="3604" y="3100"/>
                  </a:lnTo>
                  <a:lnTo>
                    <a:pt x="4069" y="2500"/>
                  </a:lnTo>
                  <a:lnTo>
                    <a:pt x="4921" y="1395"/>
                  </a:lnTo>
                  <a:lnTo>
                    <a:pt x="5309" y="911"/>
                  </a:lnTo>
                  <a:lnTo>
                    <a:pt x="5134" y="717"/>
                  </a:lnTo>
                  <a:lnTo>
                    <a:pt x="4960" y="524"/>
                  </a:lnTo>
                  <a:lnTo>
                    <a:pt x="4747" y="310"/>
                  </a:lnTo>
                  <a:lnTo>
                    <a:pt x="4514" y="136"/>
                  </a:lnTo>
                  <a:lnTo>
                    <a:pt x="4418" y="78"/>
                  </a:lnTo>
                  <a:lnTo>
                    <a:pt x="4301" y="20"/>
                  </a:lnTo>
                  <a:lnTo>
                    <a:pt x="42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6"/>
            <p:cNvSpPr/>
            <p:nvPr/>
          </p:nvSpPr>
          <p:spPr>
            <a:xfrm>
              <a:off x="5915000" y="5783750"/>
              <a:ext cx="111925" cy="153575"/>
            </a:xfrm>
            <a:custGeom>
              <a:avLst/>
              <a:gdLst/>
              <a:ahLst/>
              <a:cxnLst/>
              <a:rect l="l" t="t" r="r" b="b"/>
              <a:pathLst>
                <a:path w="4477" h="6143" extrusionOk="0">
                  <a:moveTo>
                    <a:pt x="1628" y="1"/>
                  </a:moveTo>
                  <a:lnTo>
                    <a:pt x="1492" y="20"/>
                  </a:lnTo>
                  <a:lnTo>
                    <a:pt x="1337" y="59"/>
                  </a:lnTo>
                  <a:lnTo>
                    <a:pt x="1221" y="136"/>
                  </a:lnTo>
                  <a:lnTo>
                    <a:pt x="1124" y="233"/>
                  </a:lnTo>
                  <a:lnTo>
                    <a:pt x="1028" y="388"/>
                  </a:lnTo>
                  <a:lnTo>
                    <a:pt x="989" y="562"/>
                  </a:lnTo>
                  <a:lnTo>
                    <a:pt x="969" y="795"/>
                  </a:lnTo>
                  <a:lnTo>
                    <a:pt x="1144" y="1299"/>
                  </a:lnTo>
                  <a:lnTo>
                    <a:pt x="1531" y="2442"/>
                  </a:lnTo>
                  <a:lnTo>
                    <a:pt x="1725" y="3042"/>
                  </a:lnTo>
                  <a:lnTo>
                    <a:pt x="1861" y="3604"/>
                  </a:lnTo>
                  <a:lnTo>
                    <a:pt x="1919" y="3837"/>
                  </a:lnTo>
                  <a:lnTo>
                    <a:pt x="1938" y="4011"/>
                  </a:lnTo>
                  <a:lnTo>
                    <a:pt x="1957" y="4147"/>
                  </a:lnTo>
                  <a:lnTo>
                    <a:pt x="1938" y="4205"/>
                  </a:lnTo>
                  <a:lnTo>
                    <a:pt x="1919" y="4224"/>
                  </a:lnTo>
                  <a:lnTo>
                    <a:pt x="1802" y="4302"/>
                  </a:lnTo>
                  <a:lnTo>
                    <a:pt x="1628" y="4398"/>
                  </a:lnTo>
                  <a:lnTo>
                    <a:pt x="1376" y="4476"/>
                  </a:lnTo>
                  <a:lnTo>
                    <a:pt x="1105" y="4553"/>
                  </a:lnTo>
                  <a:lnTo>
                    <a:pt x="814" y="4612"/>
                  </a:lnTo>
                  <a:lnTo>
                    <a:pt x="524" y="4670"/>
                  </a:lnTo>
                  <a:lnTo>
                    <a:pt x="253" y="4708"/>
                  </a:lnTo>
                  <a:lnTo>
                    <a:pt x="1" y="4728"/>
                  </a:lnTo>
                  <a:lnTo>
                    <a:pt x="194" y="4805"/>
                  </a:lnTo>
                  <a:lnTo>
                    <a:pt x="408" y="4883"/>
                  </a:lnTo>
                  <a:lnTo>
                    <a:pt x="679" y="4960"/>
                  </a:lnTo>
                  <a:lnTo>
                    <a:pt x="969" y="5038"/>
                  </a:lnTo>
                  <a:lnTo>
                    <a:pt x="1299" y="5096"/>
                  </a:lnTo>
                  <a:lnTo>
                    <a:pt x="1628" y="5096"/>
                  </a:lnTo>
                  <a:lnTo>
                    <a:pt x="1802" y="5077"/>
                  </a:lnTo>
                  <a:lnTo>
                    <a:pt x="1957" y="5038"/>
                  </a:lnTo>
                  <a:lnTo>
                    <a:pt x="2074" y="5212"/>
                  </a:lnTo>
                  <a:lnTo>
                    <a:pt x="2229" y="5406"/>
                  </a:lnTo>
                  <a:lnTo>
                    <a:pt x="2403" y="5619"/>
                  </a:lnTo>
                  <a:lnTo>
                    <a:pt x="2636" y="5832"/>
                  </a:lnTo>
                  <a:lnTo>
                    <a:pt x="2752" y="5929"/>
                  </a:lnTo>
                  <a:lnTo>
                    <a:pt x="2887" y="6007"/>
                  </a:lnTo>
                  <a:lnTo>
                    <a:pt x="3023" y="6084"/>
                  </a:lnTo>
                  <a:lnTo>
                    <a:pt x="3159" y="6123"/>
                  </a:lnTo>
                  <a:lnTo>
                    <a:pt x="3314" y="6142"/>
                  </a:lnTo>
                  <a:lnTo>
                    <a:pt x="3469" y="6142"/>
                  </a:lnTo>
                  <a:lnTo>
                    <a:pt x="3139" y="5735"/>
                  </a:lnTo>
                  <a:lnTo>
                    <a:pt x="2887" y="5367"/>
                  </a:lnTo>
                  <a:lnTo>
                    <a:pt x="2791" y="5212"/>
                  </a:lnTo>
                  <a:lnTo>
                    <a:pt x="2732" y="5057"/>
                  </a:lnTo>
                  <a:lnTo>
                    <a:pt x="2868" y="5115"/>
                  </a:lnTo>
                  <a:lnTo>
                    <a:pt x="3023" y="5173"/>
                  </a:lnTo>
                  <a:lnTo>
                    <a:pt x="3236" y="5232"/>
                  </a:lnTo>
                  <a:lnTo>
                    <a:pt x="3488" y="5270"/>
                  </a:lnTo>
                  <a:lnTo>
                    <a:pt x="3798" y="5270"/>
                  </a:lnTo>
                  <a:lnTo>
                    <a:pt x="3953" y="5251"/>
                  </a:lnTo>
                  <a:lnTo>
                    <a:pt x="4127" y="5232"/>
                  </a:lnTo>
                  <a:lnTo>
                    <a:pt x="4302" y="5193"/>
                  </a:lnTo>
                  <a:lnTo>
                    <a:pt x="4476" y="5135"/>
                  </a:lnTo>
                  <a:lnTo>
                    <a:pt x="4147" y="5018"/>
                  </a:lnTo>
                  <a:lnTo>
                    <a:pt x="3430" y="4747"/>
                  </a:lnTo>
                  <a:lnTo>
                    <a:pt x="3042" y="4592"/>
                  </a:lnTo>
                  <a:lnTo>
                    <a:pt x="2694" y="4437"/>
                  </a:lnTo>
                  <a:lnTo>
                    <a:pt x="2461" y="4302"/>
                  </a:lnTo>
                  <a:lnTo>
                    <a:pt x="2384" y="4243"/>
                  </a:lnTo>
                  <a:lnTo>
                    <a:pt x="2364" y="4205"/>
                  </a:lnTo>
                  <a:lnTo>
                    <a:pt x="2403" y="3488"/>
                  </a:lnTo>
                  <a:lnTo>
                    <a:pt x="2481" y="2112"/>
                  </a:lnTo>
                  <a:lnTo>
                    <a:pt x="2597" y="214"/>
                  </a:lnTo>
                  <a:lnTo>
                    <a:pt x="2539" y="175"/>
                  </a:lnTo>
                  <a:lnTo>
                    <a:pt x="2345" y="117"/>
                  </a:lnTo>
                  <a:lnTo>
                    <a:pt x="2093" y="39"/>
                  </a:lnTo>
                  <a:lnTo>
                    <a:pt x="1938" y="20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26"/>
            <p:cNvSpPr/>
            <p:nvPr/>
          </p:nvSpPr>
          <p:spPr>
            <a:xfrm>
              <a:off x="5972650" y="5604050"/>
              <a:ext cx="96875" cy="125000"/>
            </a:xfrm>
            <a:custGeom>
              <a:avLst/>
              <a:gdLst/>
              <a:ahLst/>
              <a:cxnLst/>
              <a:rect l="l" t="t" r="r" b="b"/>
              <a:pathLst>
                <a:path w="3875" h="5000" extrusionOk="0">
                  <a:moveTo>
                    <a:pt x="562" y="1"/>
                  </a:moveTo>
                  <a:lnTo>
                    <a:pt x="504" y="40"/>
                  </a:lnTo>
                  <a:lnTo>
                    <a:pt x="446" y="98"/>
                  </a:lnTo>
                  <a:lnTo>
                    <a:pt x="388" y="175"/>
                  </a:lnTo>
                  <a:lnTo>
                    <a:pt x="330" y="291"/>
                  </a:lnTo>
                  <a:lnTo>
                    <a:pt x="213" y="601"/>
                  </a:lnTo>
                  <a:lnTo>
                    <a:pt x="136" y="989"/>
                  </a:lnTo>
                  <a:lnTo>
                    <a:pt x="58" y="1434"/>
                  </a:lnTo>
                  <a:lnTo>
                    <a:pt x="20" y="1919"/>
                  </a:lnTo>
                  <a:lnTo>
                    <a:pt x="0" y="2442"/>
                  </a:lnTo>
                  <a:lnTo>
                    <a:pt x="0" y="2946"/>
                  </a:lnTo>
                  <a:lnTo>
                    <a:pt x="58" y="3449"/>
                  </a:lnTo>
                  <a:lnTo>
                    <a:pt x="97" y="3682"/>
                  </a:lnTo>
                  <a:lnTo>
                    <a:pt x="136" y="3914"/>
                  </a:lnTo>
                  <a:lnTo>
                    <a:pt x="194" y="4127"/>
                  </a:lnTo>
                  <a:lnTo>
                    <a:pt x="271" y="4321"/>
                  </a:lnTo>
                  <a:lnTo>
                    <a:pt x="349" y="4496"/>
                  </a:lnTo>
                  <a:lnTo>
                    <a:pt x="446" y="4651"/>
                  </a:lnTo>
                  <a:lnTo>
                    <a:pt x="543" y="4767"/>
                  </a:lnTo>
                  <a:lnTo>
                    <a:pt x="659" y="4883"/>
                  </a:lnTo>
                  <a:lnTo>
                    <a:pt x="795" y="4961"/>
                  </a:lnTo>
                  <a:lnTo>
                    <a:pt x="950" y="4999"/>
                  </a:lnTo>
                  <a:lnTo>
                    <a:pt x="1105" y="4999"/>
                  </a:lnTo>
                  <a:lnTo>
                    <a:pt x="1279" y="4980"/>
                  </a:lnTo>
                  <a:lnTo>
                    <a:pt x="1473" y="4922"/>
                  </a:lnTo>
                  <a:lnTo>
                    <a:pt x="1647" y="4844"/>
                  </a:lnTo>
                  <a:lnTo>
                    <a:pt x="1821" y="4747"/>
                  </a:lnTo>
                  <a:lnTo>
                    <a:pt x="1976" y="4631"/>
                  </a:lnTo>
                  <a:lnTo>
                    <a:pt x="2151" y="4496"/>
                  </a:lnTo>
                  <a:lnTo>
                    <a:pt x="2306" y="4341"/>
                  </a:lnTo>
                  <a:lnTo>
                    <a:pt x="2441" y="4186"/>
                  </a:lnTo>
                  <a:lnTo>
                    <a:pt x="2596" y="4011"/>
                  </a:lnTo>
                  <a:lnTo>
                    <a:pt x="2868" y="3624"/>
                  </a:lnTo>
                  <a:lnTo>
                    <a:pt x="3100" y="3217"/>
                  </a:lnTo>
                  <a:lnTo>
                    <a:pt x="3313" y="2791"/>
                  </a:lnTo>
                  <a:lnTo>
                    <a:pt x="3488" y="2345"/>
                  </a:lnTo>
                  <a:lnTo>
                    <a:pt x="3643" y="1919"/>
                  </a:lnTo>
                  <a:lnTo>
                    <a:pt x="3759" y="1512"/>
                  </a:lnTo>
                  <a:lnTo>
                    <a:pt x="3836" y="1144"/>
                  </a:lnTo>
                  <a:lnTo>
                    <a:pt x="3875" y="814"/>
                  </a:lnTo>
                  <a:lnTo>
                    <a:pt x="3875" y="563"/>
                  </a:lnTo>
                  <a:lnTo>
                    <a:pt x="3856" y="446"/>
                  </a:lnTo>
                  <a:lnTo>
                    <a:pt x="3817" y="369"/>
                  </a:lnTo>
                  <a:lnTo>
                    <a:pt x="3798" y="291"/>
                  </a:lnTo>
                  <a:lnTo>
                    <a:pt x="3739" y="253"/>
                  </a:lnTo>
                  <a:lnTo>
                    <a:pt x="3681" y="233"/>
                  </a:lnTo>
                  <a:lnTo>
                    <a:pt x="3604" y="253"/>
                  </a:lnTo>
                  <a:lnTo>
                    <a:pt x="3429" y="291"/>
                  </a:lnTo>
                  <a:lnTo>
                    <a:pt x="3236" y="311"/>
                  </a:lnTo>
                  <a:lnTo>
                    <a:pt x="3023" y="330"/>
                  </a:lnTo>
                  <a:lnTo>
                    <a:pt x="2790" y="330"/>
                  </a:lnTo>
                  <a:lnTo>
                    <a:pt x="2306" y="291"/>
                  </a:lnTo>
                  <a:lnTo>
                    <a:pt x="1821" y="253"/>
                  </a:lnTo>
                  <a:lnTo>
                    <a:pt x="1395" y="195"/>
                  </a:lnTo>
                  <a:lnTo>
                    <a:pt x="1027" y="136"/>
                  </a:lnTo>
                  <a:lnTo>
                    <a:pt x="698" y="59"/>
                  </a:lnTo>
                  <a:lnTo>
                    <a:pt x="620" y="20"/>
                  </a:lnTo>
                  <a:lnTo>
                    <a:pt x="5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26"/>
            <p:cNvSpPr/>
            <p:nvPr/>
          </p:nvSpPr>
          <p:spPr>
            <a:xfrm>
              <a:off x="5736275" y="5732400"/>
              <a:ext cx="82375" cy="77525"/>
            </a:xfrm>
            <a:custGeom>
              <a:avLst/>
              <a:gdLst/>
              <a:ahLst/>
              <a:cxnLst/>
              <a:rect l="l" t="t" r="r" b="b"/>
              <a:pathLst>
                <a:path w="3295" h="3101" extrusionOk="0">
                  <a:moveTo>
                    <a:pt x="117" y="1"/>
                  </a:moveTo>
                  <a:lnTo>
                    <a:pt x="78" y="40"/>
                  </a:lnTo>
                  <a:lnTo>
                    <a:pt x="39" y="78"/>
                  </a:lnTo>
                  <a:lnTo>
                    <a:pt x="20" y="137"/>
                  </a:lnTo>
                  <a:lnTo>
                    <a:pt x="1" y="233"/>
                  </a:lnTo>
                  <a:lnTo>
                    <a:pt x="1" y="485"/>
                  </a:lnTo>
                  <a:lnTo>
                    <a:pt x="1" y="873"/>
                  </a:lnTo>
                  <a:lnTo>
                    <a:pt x="20" y="1086"/>
                  </a:lnTo>
                  <a:lnTo>
                    <a:pt x="39" y="1318"/>
                  </a:lnTo>
                  <a:lnTo>
                    <a:pt x="78" y="1551"/>
                  </a:lnTo>
                  <a:lnTo>
                    <a:pt x="136" y="1803"/>
                  </a:lnTo>
                  <a:lnTo>
                    <a:pt x="214" y="2035"/>
                  </a:lnTo>
                  <a:lnTo>
                    <a:pt x="311" y="2248"/>
                  </a:lnTo>
                  <a:lnTo>
                    <a:pt x="446" y="2461"/>
                  </a:lnTo>
                  <a:lnTo>
                    <a:pt x="601" y="2636"/>
                  </a:lnTo>
                  <a:lnTo>
                    <a:pt x="776" y="2810"/>
                  </a:lnTo>
                  <a:lnTo>
                    <a:pt x="872" y="2868"/>
                  </a:lnTo>
                  <a:lnTo>
                    <a:pt x="989" y="2926"/>
                  </a:lnTo>
                  <a:lnTo>
                    <a:pt x="1221" y="3023"/>
                  </a:lnTo>
                  <a:lnTo>
                    <a:pt x="1434" y="3081"/>
                  </a:lnTo>
                  <a:lnTo>
                    <a:pt x="1647" y="3101"/>
                  </a:lnTo>
                  <a:lnTo>
                    <a:pt x="1841" y="3101"/>
                  </a:lnTo>
                  <a:lnTo>
                    <a:pt x="2016" y="3081"/>
                  </a:lnTo>
                  <a:lnTo>
                    <a:pt x="2190" y="3043"/>
                  </a:lnTo>
                  <a:lnTo>
                    <a:pt x="2364" y="2965"/>
                  </a:lnTo>
                  <a:lnTo>
                    <a:pt x="2519" y="2888"/>
                  </a:lnTo>
                  <a:lnTo>
                    <a:pt x="2655" y="2810"/>
                  </a:lnTo>
                  <a:lnTo>
                    <a:pt x="2791" y="2694"/>
                  </a:lnTo>
                  <a:lnTo>
                    <a:pt x="2907" y="2597"/>
                  </a:lnTo>
                  <a:lnTo>
                    <a:pt x="3004" y="2481"/>
                  </a:lnTo>
                  <a:lnTo>
                    <a:pt x="3178" y="2248"/>
                  </a:lnTo>
                  <a:lnTo>
                    <a:pt x="3294" y="2055"/>
                  </a:lnTo>
                  <a:lnTo>
                    <a:pt x="3294" y="1996"/>
                  </a:lnTo>
                  <a:lnTo>
                    <a:pt x="3294" y="1938"/>
                  </a:lnTo>
                  <a:lnTo>
                    <a:pt x="3275" y="1861"/>
                  </a:lnTo>
                  <a:lnTo>
                    <a:pt x="3217" y="1783"/>
                  </a:lnTo>
                  <a:lnTo>
                    <a:pt x="3081" y="1609"/>
                  </a:lnTo>
                  <a:lnTo>
                    <a:pt x="2887" y="1435"/>
                  </a:lnTo>
                  <a:lnTo>
                    <a:pt x="2655" y="1241"/>
                  </a:lnTo>
                  <a:lnTo>
                    <a:pt x="2384" y="1028"/>
                  </a:lnTo>
                  <a:lnTo>
                    <a:pt x="2093" y="834"/>
                  </a:lnTo>
                  <a:lnTo>
                    <a:pt x="1783" y="640"/>
                  </a:lnTo>
                  <a:lnTo>
                    <a:pt x="1473" y="447"/>
                  </a:lnTo>
                  <a:lnTo>
                    <a:pt x="1163" y="292"/>
                  </a:lnTo>
                  <a:lnTo>
                    <a:pt x="872" y="156"/>
                  </a:lnTo>
                  <a:lnTo>
                    <a:pt x="601" y="59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26"/>
            <p:cNvSpPr/>
            <p:nvPr/>
          </p:nvSpPr>
          <p:spPr>
            <a:xfrm>
              <a:off x="5902900" y="5750325"/>
              <a:ext cx="87200" cy="68325"/>
            </a:xfrm>
            <a:custGeom>
              <a:avLst/>
              <a:gdLst/>
              <a:ahLst/>
              <a:cxnLst/>
              <a:rect l="l" t="t" r="r" b="b"/>
              <a:pathLst>
                <a:path w="3488" h="2733" extrusionOk="0">
                  <a:moveTo>
                    <a:pt x="3352" y="1"/>
                  </a:moveTo>
                  <a:lnTo>
                    <a:pt x="2751" y="98"/>
                  </a:lnTo>
                  <a:lnTo>
                    <a:pt x="2151" y="194"/>
                  </a:lnTo>
                  <a:lnTo>
                    <a:pt x="1473" y="349"/>
                  </a:lnTo>
                  <a:lnTo>
                    <a:pt x="1143" y="446"/>
                  </a:lnTo>
                  <a:lnTo>
                    <a:pt x="833" y="543"/>
                  </a:lnTo>
                  <a:lnTo>
                    <a:pt x="543" y="640"/>
                  </a:lnTo>
                  <a:lnTo>
                    <a:pt x="310" y="776"/>
                  </a:lnTo>
                  <a:lnTo>
                    <a:pt x="136" y="892"/>
                  </a:lnTo>
                  <a:lnTo>
                    <a:pt x="78" y="969"/>
                  </a:lnTo>
                  <a:lnTo>
                    <a:pt x="20" y="1028"/>
                  </a:lnTo>
                  <a:lnTo>
                    <a:pt x="0" y="1105"/>
                  </a:lnTo>
                  <a:lnTo>
                    <a:pt x="0" y="1183"/>
                  </a:lnTo>
                  <a:lnTo>
                    <a:pt x="0" y="1260"/>
                  </a:lnTo>
                  <a:lnTo>
                    <a:pt x="58" y="1338"/>
                  </a:lnTo>
                  <a:lnTo>
                    <a:pt x="97" y="1415"/>
                  </a:lnTo>
                  <a:lnTo>
                    <a:pt x="213" y="1609"/>
                  </a:lnTo>
                  <a:lnTo>
                    <a:pt x="407" y="1880"/>
                  </a:lnTo>
                  <a:lnTo>
                    <a:pt x="523" y="2035"/>
                  </a:lnTo>
                  <a:lnTo>
                    <a:pt x="678" y="2190"/>
                  </a:lnTo>
                  <a:lnTo>
                    <a:pt x="833" y="2326"/>
                  </a:lnTo>
                  <a:lnTo>
                    <a:pt x="1008" y="2461"/>
                  </a:lnTo>
                  <a:lnTo>
                    <a:pt x="1202" y="2577"/>
                  </a:lnTo>
                  <a:lnTo>
                    <a:pt x="1415" y="2655"/>
                  </a:lnTo>
                  <a:lnTo>
                    <a:pt x="1647" y="2713"/>
                  </a:lnTo>
                  <a:lnTo>
                    <a:pt x="1899" y="2732"/>
                  </a:lnTo>
                  <a:lnTo>
                    <a:pt x="2170" y="2713"/>
                  </a:lnTo>
                  <a:lnTo>
                    <a:pt x="2306" y="2694"/>
                  </a:lnTo>
                  <a:lnTo>
                    <a:pt x="2461" y="2655"/>
                  </a:lnTo>
                  <a:lnTo>
                    <a:pt x="2596" y="2597"/>
                  </a:lnTo>
                  <a:lnTo>
                    <a:pt x="2732" y="2539"/>
                  </a:lnTo>
                  <a:lnTo>
                    <a:pt x="2848" y="2461"/>
                  </a:lnTo>
                  <a:lnTo>
                    <a:pt x="2945" y="2384"/>
                  </a:lnTo>
                  <a:lnTo>
                    <a:pt x="3042" y="2306"/>
                  </a:lnTo>
                  <a:lnTo>
                    <a:pt x="3120" y="2209"/>
                  </a:lnTo>
                  <a:lnTo>
                    <a:pt x="3255" y="2016"/>
                  </a:lnTo>
                  <a:lnTo>
                    <a:pt x="3352" y="1803"/>
                  </a:lnTo>
                  <a:lnTo>
                    <a:pt x="3430" y="1589"/>
                  </a:lnTo>
                  <a:lnTo>
                    <a:pt x="3468" y="1357"/>
                  </a:lnTo>
                  <a:lnTo>
                    <a:pt x="3488" y="1124"/>
                  </a:lnTo>
                  <a:lnTo>
                    <a:pt x="3488" y="911"/>
                  </a:lnTo>
                  <a:lnTo>
                    <a:pt x="3468" y="698"/>
                  </a:lnTo>
                  <a:lnTo>
                    <a:pt x="3430" y="349"/>
                  </a:lnTo>
                  <a:lnTo>
                    <a:pt x="3371" y="98"/>
                  </a:lnTo>
                  <a:lnTo>
                    <a:pt x="33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26"/>
            <p:cNvSpPr/>
            <p:nvPr/>
          </p:nvSpPr>
          <p:spPr>
            <a:xfrm>
              <a:off x="5709150" y="5553675"/>
              <a:ext cx="316300" cy="257225"/>
            </a:xfrm>
            <a:custGeom>
              <a:avLst/>
              <a:gdLst/>
              <a:ahLst/>
              <a:cxnLst/>
              <a:rect l="l" t="t" r="r" b="b"/>
              <a:pathLst>
                <a:path w="12652" h="10289" extrusionOk="0">
                  <a:moveTo>
                    <a:pt x="5464" y="1"/>
                  </a:moveTo>
                  <a:lnTo>
                    <a:pt x="4825" y="20"/>
                  </a:lnTo>
                  <a:lnTo>
                    <a:pt x="4263" y="59"/>
                  </a:lnTo>
                  <a:lnTo>
                    <a:pt x="3759" y="98"/>
                  </a:lnTo>
                  <a:lnTo>
                    <a:pt x="3352" y="156"/>
                  </a:lnTo>
                  <a:lnTo>
                    <a:pt x="3197" y="195"/>
                  </a:lnTo>
                  <a:lnTo>
                    <a:pt x="2791" y="330"/>
                  </a:lnTo>
                  <a:lnTo>
                    <a:pt x="2519" y="446"/>
                  </a:lnTo>
                  <a:lnTo>
                    <a:pt x="2209" y="582"/>
                  </a:lnTo>
                  <a:lnTo>
                    <a:pt x="1899" y="756"/>
                  </a:lnTo>
                  <a:lnTo>
                    <a:pt x="1570" y="989"/>
                  </a:lnTo>
                  <a:lnTo>
                    <a:pt x="1241" y="1241"/>
                  </a:lnTo>
                  <a:lnTo>
                    <a:pt x="1086" y="1396"/>
                  </a:lnTo>
                  <a:lnTo>
                    <a:pt x="931" y="1551"/>
                  </a:lnTo>
                  <a:lnTo>
                    <a:pt x="776" y="1725"/>
                  </a:lnTo>
                  <a:lnTo>
                    <a:pt x="640" y="1919"/>
                  </a:lnTo>
                  <a:lnTo>
                    <a:pt x="524" y="2113"/>
                  </a:lnTo>
                  <a:lnTo>
                    <a:pt x="408" y="2326"/>
                  </a:lnTo>
                  <a:lnTo>
                    <a:pt x="291" y="2539"/>
                  </a:lnTo>
                  <a:lnTo>
                    <a:pt x="194" y="2791"/>
                  </a:lnTo>
                  <a:lnTo>
                    <a:pt x="136" y="3043"/>
                  </a:lnTo>
                  <a:lnTo>
                    <a:pt x="59" y="3314"/>
                  </a:lnTo>
                  <a:lnTo>
                    <a:pt x="20" y="3604"/>
                  </a:lnTo>
                  <a:lnTo>
                    <a:pt x="1" y="3895"/>
                  </a:lnTo>
                  <a:lnTo>
                    <a:pt x="1" y="4224"/>
                  </a:lnTo>
                  <a:lnTo>
                    <a:pt x="20" y="4554"/>
                  </a:lnTo>
                  <a:lnTo>
                    <a:pt x="59" y="4883"/>
                  </a:lnTo>
                  <a:lnTo>
                    <a:pt x="117" y="5232"/>
                  </a:lnTo>
                  <a:lnTo>
                    <a:pt x="175" y="5542"/>
                  </a:lnTo>
                  <a:lnTo>
                    <a:pt x="253" y="5871"/>
                  </a:lnTo>
                  <a:lnTo>
                    <a:pt x="349" y="6162"/>
                  </a:lnTo>
                  <a:lnTo>
                    <a:pt x="466" y="6472"/>
                  </a:lnTo>
                  <a:lnTo>
                    <a:pt x="582" y="6762"/>
                  </a:lnTo>
                  <a:lnTo>
                    <a:pt x="718" y="7034"/>
                  </a:lnTo>
                  <a:lnTo>
                    <a:pt x="873" y="7305"/>
                  </a:lnTo>
                  <a:lnTo>
                    <a:pt x="1028" y="7576"/>
                  </a:lnTo>
                  <a:lnTo>
                    <a:pt x="1202" y="7828"/>
                  </a:lnTo>
                  <a:lnTo>
                    <a:pt x="1396" y="8060"/>
                  </a:lnTo>
                  <a:lnTo>
                    <a:pt x="1589" y="8293"/>
                  </a:lnTo>
                  <a:lnTo>
                    <a:pt x="1783" y="8506"/>
                  </a:lnTo>
                  <a:lnTo>
                    <a:pt x="1996" y="8719"/>
                  </a:lnTo>
                  <a:lnTo>
                    <a:pt x="2229" y="8913"/>
                  </a:lnTo>
                  <a:lnTo>
                    <a:pt x="2461" y="9087"/>
                  </a:lnTo>
                  <a:lnTo>
                    <a:pt x="2713" y="9262"/>
                  </a:lnTo>
                  <a:lnTo>
                    <a:pt x="2965" y="9417"/>
                  </a:lnTo>
                  <a:lnTo>
                    <a:pt x="3236" y="9572"/>
                  </a:lnTo>
                  <a:lnTo>
                    <a:pt x="3507" y="9707"/>
                  </a:lnTo>
                  <a:lnTo>
                    <a:pt x="3798" y="9824"/>
                  </a:lnTo>
                  <a:lnTo>
                    <a:pt x="4089" y="9940"/>
                  </a:lnTo>
                  <a:lnTo>
                    <a:pt x="4379" y="10037"/>
                  </a:lnTo>
                  <a:lnTo>
                    <a:pt x="4689" y="10114"/>
                  </a:lnTo>
                  <a:lnTo>
                    <a:pt x="4999" y="10172"/>
                  </a:lnTo>
                  <a:lnTo>
                    <a:pt x="5329" y="10230"/>
                  </a:lnTo>
                  <a:lnTo>
                    <a:pt x="5658" y="10269"/>
                  </a:lnTo>
                  <a:lnTo>
                    <a:pt x="5987" y="10289"/>
                  </a:lnTo>
                  <a:lnTo>
                    <a:pt x="6665" y="10289"/>
                  </a:lnTo>
                  <a:lnTo>
                    <a:pt x="7014" y="10250"/>
                  </a:lnTo>
                  <a:lnTo>
                    <a:pt x="7363" y="10211"/>
                  </a:lnTo>
                  <a:lnTo>
                    <a:pt x="7712" y="10172"/>
                  </a:lnTo>
                  <a:lnTo>
                    <a:pt x="8041" y="10095"/>
                  </a:lnTo>
                  <a:lnTo>
                    <a:pt x="8370" y="10017"/>
                  </a:lnTo>
                  <a:lnTo>
                    <a:pt x="8700" y="9940"/>
                  </a:lnTo>
                  <a:lnTo>
                    <a:pt x="8990" y="9843"/>
                  </a:lnTo>
                  <a:lnTo>
                    <a:pt x="9300" y="9727"/>
                  </a:lnTo>
                  <a:lnTo>
                    <a:pt x="9591" y="9610"/>
                  </a:lnTo>
                  <a:lnTo>
                    <a:pt x="9862" y="9475"/>
                  </a:lnTo>
                  <a:lnTo>
                    <a:pt x="10133" y="9320"/>
                  </a:lnTo>
                  <a:lnTo>
                    <a:pt x="10385" y="9165"/>
                  </a:lnTo>
                  <a:lnTo>
                    <a:pt x="10637" y="8990"/>
                  </a:lnTo>
                  <a:lnTo>
                    <a:pt x="10870" y="8816"/>
                  </a:lnTo>
                  <a:lnTo>
                    <a:pt x="11102" y="8622"/>
                  </a:lnTo>
                  <a:lnTo>
                    <a:pt x="11296" y="8429"/>
                  </a:lnTo>
                  <a:lnTo>
                    <a:pt x="11490" y="8215"/>
                  </a:lnTo>
                  <a:lnTo>
                    <a:pt x="11683" y="8002"/>
                  </a:lnTo>
                  <a:lnTo>
                    <a:pt x="11838" y="7770"/>
                  </a:lnTo>
                  <a:lnTo>
                    <a:pt x="11993" y="7518"/>
                  </a:lnTo>
                  <a:lnTo>
                    <a:pt x="12129" y="7266"/>
                  </a:lnTo>
                  <a:lnTo>
                    <a:pt x="12264" y="6995"/>
                  </a:lnTo>
                  <a:lnTo>
                    <a:pt x="12361" y="6724"/>
                  </a:lnTo>
                  <a:lnTo>
                    <a:pt x="12458" y="6452"/>
                  </a:lnTo>
                  <a:lnTo>
                    <a:pt x="12536" y="6162"/>
                  </a:lnTo>
                  <a:lnTo>
                    <a:pt x="12594" y="5852"/>
                  </a:lnTo>
                  <a:lnTo>
                    <a:pt x="12633" y="5542"/>
                  </a:lnTo>
                  <a:lnTo>
                    <a:pt x="12652" y="5212"/>
                  </a:lnTo>
                  <a:lnTo>
                    <a:pt x="12652" y="4883"/>
                  </a:lnTo>
                  <a:lnTo>
                    <a:pt x="12633" y="4554"/>
                  </a:lnTo>
                  <a:lnTo>
                    <a:pt x="12613" y="4205"/>
                  </a:lnTo>
                  <a:lnTo>
                    <a:pt x="12555" y="3837"/>
                  </a:lnTo>
                  <a:lnTo>
                    <a:pt x="12478" y="3488"/>
                  </a:lnTo>
                  <a:lnTo>
                    <a:pt x="12381" y="3120"/>
                  </a:lnTo>
                  <a:lnTo>
                    <a:pt x="12245" y="2791"/>
                  </a:lnTo>
                  <a:lnTo>
                    <a:pt x="12090" y="2481"/>
                  </a:lnTo>
                  <a:lnTo>
                    <a:pt x="11896" y="2190"/>
                  </a:lnTo>
                  <a:lnTo>
                    <a:pt x="11703" y="1919"/>
                  </a:lnTo>
                  <a:lnTo>
                    <a:pt x="11470" y="1686"/>
                  </a:lnTo>
                  <a:lnTo>
                    <a:pt x="11218" y="1454"/>
                  </a:lnTo>
                  <a:lnTo>
                    <a:pt x="10947" y="1260"/>
                  </a:lnTo>
                  <a:lnTo>
                    <a:pt x="10656" y="1066"/>
                  </a:lnTo>
                  <a:lnTo>
                    <a:pt x="10346" y="911"/>
                  </a:lnTo>
                  <a:lnTo>
                    <a:pt x="10036" y="756"/>
                  </a:lnTo>
                  <a:lnTo>
                    <a:pt x="9707" y="621"/>
                  </a:lnTo>
                  <a:lnTo>
                    <a:pt x="9358" y="505"/>
                  </a:lnTo>
                  <a:lnTo>
                    <a:pt x="9010" y="388"/>
                  </a:lnTo>
                  <a:lnTo>
                    <a:pt x="8661" y="311"/>
                  </a:lnTo>
                  <a:lnTo>
                    <a:pt x="8293" y="233"/>
                  </a:lnTo>
                  <a:lnTo>
                    <a:pt x="7944" y="156"/>
                  </a:lnTo>
                  <a:lnTo>
                    <a:pt x="7576" y="117"/>
                  </a:lnTo>
                  <a:lnTo>
                    <a:pt x="6840" y="40"/>
                  </a:lnTo>
                  <a:lnTo>
                    <a:pt x="61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26"/>
            <p:cNvSpPr/>
            <p:nvPr/>
          </p:nvSpPr>
          <p:spPr>
            <a:xfrm>
              <a:off x="5900950" y="5405000"/>
              <a:ext cx="40725" cy="55225"/>
            </a:xfrm>
            <a:custGeom>
              <a:avLst/>
              <a:gdLst/>
              <a:ahLst/>
              <a:cxnLst/>
              <a:rect l="l" t="t" r="r" b="b"/>
              <a:pathLst>
                <a:path w="1629" h="2209" extrusionOk="0">
                  <a:moveTo>
                    <a:pt x="1008" y="0"/>
                  </a:moveTo>
                  <a:lnTo>
                    <a:pt x="795" y="19"/>
                  </a:lnTo>
                  <a:lnTo>
                    <a:pt x="543" y="97"/>
                  </a:lnTo>
                  <a:lnTo>
                    <a:pt x="408" y="136"/>
                  </a:lnTo>
                  <a:lnTo>
                    <a:pt x="291" y="194"/>
                  </a:lnTo>
                  <a:lnTo>
                    <a:pt x="214" y="252"/>
                  </a:lnTo>
                  <a:lnTo>
                    <a:pt x="136" y="329"/>
                  </a:lnTo>
                  <a:lnTo>
                    <a:pt x="78" y="388"/>
                  </a:lnTo>
                  <a:lnTo>
                    <a:pt x="40" y="465"/>
                  </a:lnTo>
                  <a:lnTo>
                    <a:pt x="20" y="542"/>
                  </a:lnTo>
                  <a:lnTo>
                    <a:pt x="1" y="620"/>
                  </a:lnTo>
                  <a:lnTo>
                    <a:pt x="1" y="794"/>
                  </a:lnTo>
                  <a:lnTo>
                    <a:pt x="59" y="969"/>
                  </a:lnTo>
                  <a:lnTo>
                    <a:pt x="136" y="1162"/>
                  </a:lnTo>
                  <a:lnTo>
                    <a:pt x="253" y="1337"/>
                  </a:lnTo>
                  <a:lnTo>
                    <a:pt x="388" y="1511"/>
                  </a:lnTo>
                  <a:lnTo>
                    <a:pt x="524" y="1666"/>
                  </a:lnTo>
                  <a:lnTo>
                    <a:pt x="795" y="1957"/>
                  </a:lnTo>
                  <a:lnTo>
                    <a:pt x="989" y="2151"/>
                  </a:lnTo>
                  <a:lnTo>
                    <a:pt x="1086" y="2209"/>
                  </a:lnTo>
                  <a:lnTo>
                    <a:pt x="1047" y="2092"/>
                  </a:lnTo>
                  <a:lnTo>
                    <a:pt x="1028" y="1996"/>
                  </a:lnTo>
                  <a:lnTo>
                    <a:pt x="1047" y="1879"/>
                  </a:lnTo>
                  <a:lnTo>
                    <a:pt x="1086" y="1782"/>
                  </a:lnTo>
                  <a:lnTo>
                    <a:pt x="1144" y="1666"/>
                  </a:lnTo>
                  <a:lnTo>
                    <a:pt x="1202" y="1550"/>
                  </a:lnTo>
                  <a:lnTo>
                    <a:pt x="1396" y="1317"/>
                  </a:lnTo>
                  <a:lnTo>
                    <a:pt x="1435" y="1259"/>
                  </a:lnTo>
                  <a:lnTo>
                    <a:pt x="1493" y="1162"/>
                  </a:lnTo>
                  <a:lnTo>
                    <a:pt x="1590" y="930"/>
                  </a:lnTo>
                  <a:lnTo>
                    <a:pt x="1609" y="794"/>
                  </a:lnTo>
                  <a:lnTo>
                    <a:pt x="1628" y="659"/>
                  </a:lnTo>
                  <a:lnTo>
                    <a:pt x="1628" y="542"/>
                  </a:lnTo>
                  <a:lnTo>
                    <a:pt x="1628" y="407"/>
                  </a:lnTo>
                  <a:lnTo>
                    <a:pt x="1590" y="291"/>
                  </a:lnTo>
                  <a:lnTo>
                    <a:pt x="1531" y="194"/>
                  </a:lnTo>
                  <a:lnTo>
                    <a:pt x="1435" y="97"/>
                  </a:lnTo>
                  <a:lnTo>
                    <a:pt x="1338" y="39"/>
                  </a:lnTo>
                  <a:lnTo>
                    <a:pt x="1183" y="0"/>
                  </a:lnTo>
                  <a:close/>
                  <a:moveTo>
                    <a:pt x="1086" y="2209"/>
                  </a:moveTo>
                  <a:lnTo>
                    <a:pt x="1086" y="2209"/>
                  </a:lnTo>
                  <a:lnTo>
                    <a:pt x="1086" y="22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26"/>
            <p:cNvSpPr/>
            <p:nvPr/>
          </p:nvSpPr>
          <p:spPr>
            <a:xfrm>
              <a:off x="5927125" y="5432100"/>
              <a:ext cx="34875" cy="31525"/>
            </a:xfrm>
            <a:custGeom>
              <a:avLst/>
              <a:gdLst/>
              <a:ahLst/>
              <a:cxnLst/>
              <a:rect l="l" t="t" r="r" b="b"/>
              <a:pathLst>
                <a:path w="1395" h="1261" extrusionOk="0">
                  <a:moveTo>
                    <a:pt x="736" y="1"/>
                  </a:moveTo>
                  <a:lnTo>
                    <a:pt x="581" y="40"/>
                  </a:lnTo>
                  <a:lnTo>
                    <a:pt x="465" y="78"/>
                  </a:lnTo>
                  <a:lnTo>
                    <a:pt x="368" y="117"/>
                  </a:lnTo>
                  <a:lnTo>
                    <a:pt x="291" y="195"/>
                  </a:lnTo>
                  <a:lnTo>
                    <a:pt x="213" y="272"/>
                  </a:lnTo>
                  <a:lnTo>
                    <a:pt x="155" y="350"/>
                  </a:lnTo>
                  <a:lnTo>
                    <a:pt x="97" y="427"/>
                  </a:lnTo>
                  <a:lnTo>
                    <a:pt x="78" y="524"/>
                  </a:lnTo>
                  <a:lnTo>
                    <a:pt x="19" y="718"/>
                  </a:lnTo>
                  <a:lnTo>
                    <a:pt x="0" y="912"/>
                  </a:lnTo>
                  <a:lnTo>
                    <a:pt x="0" y="1260"/>
                  </a:lnTo>
                  <a:lnTo>
                    <a:pt x="388" y="1086"/>
                  </a:lnTo>
                  <a:lnTo>
                    <a:pt x="756" y="950"/>
                  </a:lnTo>
                  <a:lnTo>
                    <a:pt x="1124" y="834"/>
                  </a:lnTo>
                  <a:lnTo>
                    <a:pt x="1201" y="815"/>
                  </a:lnTo>
                  <a:lnTo>
                    <a:pt x="1259" y="757"/>
                  </a:lnTo>
                  <a:lnTo>
                    <a:pt x="1317" y="718"/>
                  </a:lnTo>
                  <a:lnTo>
                    <a:pt x="1356" y="640"/>
                  </a:lnTo>
                  <a:lnTo>
                    <a:pt x="1376" y="582"/>
                  </a:lnTo>
                  <a:lnTo>
                    <a:pt x="1395" y="505"/>
                  </a:lnTo>
                  <a:lnTo>
                    <a:pt x="1395" y="427"/>
                  </a:lnTo>
                  <a:lnTo>
                    <a:pt x="1395" y="330"/>
                  </a:lnTo>
                  <a:lnTo>
                    <a:pt x="1356" y="272"/>
                  </a:lnTo>
                  <a:lnTo>
                    <a:pt x="1317" y="195"/>
                  </a:lnTo>
                  <a:lnTo>
                    <a:pt x="1259" y="137"/>
                  </a:lnTo>
                  <a:lnTo>
                    <a:pt x="1182" y="78"/>
                  </a:lnTo>
                  <a:lnTo>
                    <a:pt x="1104" y="40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26"/>
            <p:cNvSpPr/>
            <p:nvPr/>
          </p:nvSpPr>
          <p:spPr>
            <a:xfrm>
              <a:off x="5743050" y="5591950"/>
              <a:ext cx="201525" cy="206350"/>
            </a:xfrm>
            <a:custGeom>
              <a:avLst/>
              <a:gdLst/>
              <a:ahLst/>
              <a:cxnLst/>
              <a:rect l="l" t="t" r="r" b="b"/>
              <a:pathLst>
                <a:path w="8061" h="8254" extrusionOk="0">
                  <a:moveTo>
                    <a:pt x="3953" y="0"/>
                  </a:moveTo>
                  <a:lnTo>
                    <a:pt x="3682" y="39"/>
                  </a:lnTo>
                  <a:lnTo>
                    <a:pt x="3411" y="78"/>
                  </a:lnTo>
                  <a:lnTo>
                    <a:pt x="3178" y="155"/>
                  </a:lnTo>
                  <a:lnTo>
                    <a:pt x="3062" y="175"/>
                  </a:lnTo>
                  <a:lnTo>
                    <a:pt x="2752" y="252"/>
                  </a:lnTo>
                  <a:lnTo>
                    <a:pt x="2520" y="310"/>
                  </a:lnTo>
                  <a:lnTo>
                    <a:pt x="2287" y="407"/>
                  </a:lnTo>
                  <a:lnTo>
                    <a:pt x="2016" y="504"/>
                  </a:lnTo>
                  <a:lnTo>
                    <a:pt x="1745" y="640"/>
                  </a:lnTo>
                  <a:lnTo>
                    <a:pt x="1473" y="814"/>
                  </a:lnTo>
                  <a:lnTo>
                    <a:pt x="1183" y="1008"/>
                  </a:lnTo>
                  <a:lnTo>
                    <a:pt x="931" y="1240"/>
                  </a:lnTo>
                  <a:lnTo>
                    <a:pt x="679" y="1492"/>
                  </a:lnTo>
                  <a:lnTo>
                    <a:pt x="563" y="1647"/>
                  </a:lnTo>
                  <a:lnTo>
                    <a:pt x="466" y="1802"/>
                  </a:lnTo>
                  <a:lnTo>
                    <a:pt x="369" y="1977"/>
                  </a:lnTo>
                  <a:lnTo>
                    <a:pt x="272" y="2151"/>
                  </a:lnTo>
                  <a:lnTo>
                    <a:pt x="195" y="2345"/>
                  </a:lnTo>
                  <a:lnTo>
                    <a:pt x="137" y="2558"/>
                  </a:lnTo>
                  <a:lnTo>
                    <a:pt x="78" y="2771"/>
                  </a:lnTo>
                  <a:lnTo>
                    <a:pt x="40" y="2984"/>
                  </a:lnTo>
                  <a:lnTo>
                    <a:pt x="1" y="3449"/>
                  </a:lnTo>
                  <a:lnTo>
                    <a:pt x="1" y="3875"/>
                  </a:lnTo>
                  <a:lnTo>
                    <a:pt x="40" y="4282"/>
                  </a:lnTo>
                  <a:lnTo>
                    <a:pt x="117" y="4650"/>
                  </a:lnTo>
                  <a:lnTo>
                    <a:pt x="233" y="4999"/>
                  </a:lnTo>
                  <a:lnTo>
                    <a:pt x="388" y="5309"/>
                  </a:lnTo>
                  <a:lnTo>
                    <a:pt x="543" y="5619"/>
                  </a:lnTo>
                  <a:lnTo>
                    <a:pt x="737" y="5871"/>
                  </a:lnTo>
                  <a:lnTo>
                    <a:pt x="950" y="6123"/>
                  </a:lnTo>
                  <a:lnTo>
                    <a:pt x="1183" y="6336"/>
                  </a:lnTo>
                  <a:lnTo>
                    <a:pt x="1415" y="6529"/>
                  </a:lnTo>
                  <a:lnTo>
                    <a:pt x="1667" y="6684"/>
                  </a:lnTo>
                  <a:lnTo>
                    <a:pt x="1938" y="6820"/>
                  </a:lnTo>
                  <a:lnTo>
                    <a:pt x="2190" y="6936"/>
                  </a:lnTo>
                  <a:lnTo>
                    <a:pt x="2461" y="7033"/>
                  </a:lnTo>
                  <a:lnTo>
                    <a:pt x="2713" y="7091"/>
                  </a:lnTo>
                  <a:lnTo>
                    <a:pt x="2965" y="7149"/>
                  </a:lnTo>
                  <a:lnTo>
                    <a:pt x="3178" y="7208"/>
                  </a:lnTo>
                  <a:lnTo>
                    <a:pt x="3372" y="7285"/>
                  </a:lnTo>
                  <a:lnTo>
                    <a:pt x="3546" y="7382"/>
                  </a:lnTo>
                  <a:lnTo>
                    <a:pt x="3682" y="7479"/>
                  </a:lnTo>
                  <a:lnTo>
                    <a:pt x="3818" y="7576"/>
                  </a:lnTo>
                  <a:lnTo>
                    <a:pt x="3914" y="7673"/>
                  </a:lnTo>
                  <a:lnTo>
                    <a:pt x="4011" y="7769"/>
                  </a:lnTo>
                  <a:lnTo>
                    <a:pt x="4147" y="7963"/>
                  </a:lnTo>
                  <a:lnTo>
                    <a:pt x="4224" y="8118"/>
                  </a:lnTo>
                  <a:lnTo>
                    <a:pt x="4283" y="8254"/>
                  </a:lnTo>
                  <a:lnTo>
                    <a:pt x="4341" y="8118"/>
                  </a:lnTo>
                  <a:lnTo>
                    <a:pt x="4418" y="7983"/>
                  </a:lnTo>
                  <a:lnTo>
                    <a:pt x="4515" y="7808"/>
                  </a:lnTo>
                  <a:lnTo>
                    <a:pt x="4670" y="7634"/>
                  </a:lnTo>
                  <a:lnTo>
                    <a:pt x="4844" y="7440"/>
                  </a:lnTo>
                  <a:lnTo>
                    <a:pt x="4941" y="7363"/>
                  </a:lnTo>
                  <a:lnTo>
                    <a:pt x="5058" y="7285"/>
                  </a:lnTo>
                  <a:lnTo>
                    <a:pt x="5193" y="7227"/>
                  </a:lnTo>
                  <a:lnTo>
                    <a:pt x="5329" y="7169"/>
                  </a:lnTo>
                  <a:lnTo>
                    <a:pt x="5484" y="7091"/>
                  </a:lnTo>
                  <a:lnTo>
                    <a:pt x="5677" y="6994"/>
                  </a:lnTo>
                  <a:lnTo>
                    <a:pt x="5910" y="6859"/>
                  </a:lnTo>
                  <a:lnTo>
                    <a:pt x="6181" y="6704"/>
                  </a:lnTo>
                  <a:lnTo>
                    <a:pt x="6433" y="6491"/>
                  </a:lnTo>
                  <a:lnTo>
                    <a:pt x="6724" y="6278"/>
                  </a:lnTo>
                  <a:lnTo>
                    <a:pt x="6976" y="6006"/>
                  </a:lnTo>
                  <a:lnTo>
                    <a:pt x="7247" y="5735"/>
                  </a:lnTo>
                  <a:lnTo>
                    <a:pt x="7479" y="5425"/>
                  </a:lnTo>
                  <a:lnTo>
                    <a:pt x="7692" y="5096"/>
                  </a:lnTo>
                  <a:lnTo>
                    <a:pt x="7789" y="4921"/>
                  </a:lnTo>
                  <a:lnTo>
                    <a:pt x="7867" y="4747"/>
                  </a:lnTo>
                  <a:lnTo>
                    <a:pt x="7925" y="4553"/>
                  </a:lnTo>
                  <a:lnTo>
                    <a:pt x="7983" y="4379"/>
                  </a:lnTo>
                  <a:lnTo>
                    <a:pt x="8022" y="4185"/>
                  </a:lnTo>
                  <a:lnTo>
                    <a:pt x="8061" y="3972"/>
                  </a:lnTo>
                  <a:lnTo>
                    <a:pt x="8061" y="3778"/>
                  </a:lnTo>
                  <a:lnTo>
                    <a:pt x="8061" y="3565"/>
                  </a:lnTo>
                  <a:lnTo>
                    <a:pt x="8041" y="3352"/>
                  </a:lnTo>
                  <a:lnTo>
                    <a:pt x="8002" y="3139"/>
                  </a:lnTo>
                  <a:lnTo>
                    <a:pt x="7944" y="2926"/>
                  </a:lnTo>
                  <a:lnTo>
                    <a:pt x="7867" y="2693"/>
                  </a:lnTo>
                  <a:lnTo>
                    <a:pt x="7770" y="2480"/>
                  </a:lnTo>
                  <a:lnTo>
                    <a:pt x="7654" y="2267"/>
                  </a:lnTo>
                  <a:lnTo>
                    <a:pt x="7421" y="1880"/>
                  </a:lnTo>
                  <a:lnTo>
                    <a:pt x="7150" y="1531"/>
                  </a:lnTo>
                  <a:lnTo>
                    <a:pt x="6879" y="1221"/>
                  </a:lnTo>
                  <a:lnTo>
                    <a:pt x="6569" y="950"/>
                  </a:lnTo>
                  <a:lnTo>
                    <a:pt x="6259" y="717"/>
                  </a:lnTo>
                  <a:lnTo>
                    <a:pt x="5929" y="524"/>
                  </a:lnTo>
                  <a:lnTo>
                    <a:pt x="5581" y="349"/>
                  </a:lnTo>
                  <a:lnTo>
                    <a:pt x="5251" y="214"/>
                  </a:lnTo>
                  <a:lnTo>
                    <a:pt x="4903" y="117"/>
                  </a:lnTo>
                  <a:lnTo>
                    <a:pt x="4573" y="59"/>
                  </a:lnTo>
                  <a:lnTo>
                    <a:pt x="4263" y="20"/>
                  </a:lnTo>
                  <a:lnTo>
                    <a:pt x="3953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26"/>
            <p:cNvSpPr/>
            <p:nvPr/>
          </p:nvSpPr>
          <p:spPr>
            <a:xfrm>
              <a:off x="5764850" y="5442775"/>
              <a:ext cx="229125" cy="182125"/>
            </a:xfrm>
            <a:custGeom>
              <a:avLst/>
              <a:gdLst/>
              <a:ahLst/>
              <a:cxnLst/>
              <a:rect l="l" t="t" r="r" b="b"/>
              <a:pathLst>
                <a:path w="9165" h="7285" extrusionOk="0">
                  <a:moveTo>
                    <a:pt x="4302" y="0"/>
                  </a:moveTo>
                  <a:lnTo>
                    <a:pt x="4069" y="20"/>
                  </a:lnTo>
                  <a:lnTo>
                    <a:pt x="3837" y="58"/>
                  </a:lnTo>
                  <a:lnTo>
                    <a:pt x="3604" y="97"/>
                  </a:lnTo>
                  <a:lnTo>
                    <a:pt x="3372" y="155"/>
                  </a:lnTo>
                  <a:lnTo>
                    <a:pt x="3139" y="233"/>
                  </a:lnTo>
                  <a:lnTo>
                    <a:pt x="2907" y="330"/>
                  </a:lnTo>
                  <a:lnTo>
                    <a:pt x="2674" y="446"/>
                  </a:lnTo>
                  <a:lnTo>
                    <a:pt x="2442" y="581"/>
                  </a:lnTo>
                  <a:lnTo>
                    <a:pt x="2229" y="756"/>
                  </a:lnTo>
                  <a:lnTo>
                    <a:pt x="1996" y="930"/>
                  </a:lnTo>
                  <a:lnTo>
                    <a:pt x="1783" y="1143"/>
                  </a:lnTo>
                  <a:lnTo>
                    <a:pt x="1589" y="1395"/>
                  </a:lnTo>
                  <a:lnTo>
                    <a:pt x="1396" y="1666"/>
                  </a:lnTo>
                  <a:lnTo>
                    <a:pt x="1202" y="1976"/>
                  </a:lnTo>
                  <a:lnTo>
                    <a:pt x="1028" y="2306"/>
                  </a:lnTo>
                  <a:lnTo>
                    <a:pt x="873" y="2674"/>
                  </a:lnTo>
                  <a:lnTo>
                    <a:pt x="795" y="3042"/>
                  </a:lnTo>
                  <a:lnTo>
                    <a:pt x="698" y="3488"/>
                  </a:lnTo>
                  <a:lnTo>
                    <a:pt x="640" y="3526"/>
                  </a:lnTo>
                  <a:lnTo>
                    <a:pt x="524" y="3623"/>
                  </a:lnTo>
                  <a:lnTo>
                    <a:pt x="369" y="3759"/>
                  </a:lnTo>
                  <a:lnTo>
                    <a:pt x="291" y="3836"/>
                  </a:lnTo>
                  <a:lnTo>
                    <a:pt x="214" y="3933"/>
                  </a:lnTo>
                  <a:lnTo>
                    <a:pt x="136" y="4049"/>
                  </a:lnTo>
                  <a:lnTo>
                    <a:pt x="78" y="4185"/>
                  </a:lnTo>
                  <a:lnTo>
                    <a:pt x="39" y="4321"/>
                  </a:lnTo>
                  <a:lnTo>
                    <a:pt x="20" y="4476"/>
                  </a:lnTo>
                  <a:lnTo>
                    <a:pt x="1" y="4650"/>
                  </a:lnTo>
                  <a:lnTo>
                    <a:pt x="39" y="4844"/>
                  </a:lnTo>
                  <a:lnTo>
                    <a:pt x="78" y="5076"/>
                  </a:lnTo>
                  <a:lnTo>
                    <a:pt x="156" y="5309"/>
                  </a:lnTo>
                  <a:lnTo>
                    <a:pt x="214" y="5425"/>
                  </a:lnTo>
                  <a:lnTo>
                    <a:pt x="291" y="5541"/>
                  </a:lnTo>
                  <a:lnTo>
                    <a:pt x="485" y="5793"/>
                  </a:lnTo>
                  <a:lnTo>
                    <a:pt x="718" y="6026"/>
                  </a:lnTo>
                  <a:lnTo>
                    <a:pt x="1008" y="6258"/>
                  </a:lnTo>
                  <a:lnTo>
                    <a:pt x="1338" y="6471"/>
                  </a:lnTo>
                  <a:lnTo>
                    <a:pt x="1706" y="6665"/>
                  </a:lnTo>
                  <a:lnTo>
                    <a:pt x="2113" y="6839"/>
                  </a:lnTo>
                  <a:lnTo>
                    <a:pt x="2519" y="6994"/>
                  </a:lnTo>
                  <a:lnTo>
                    <a:pt x="2965" y="7110"/>
                  </a:lnTo>
                  <a:lnTo>
                    <a:pt x="3430" y="7207"/>
                  </a:lnTo>
                  <a:lnTo>
                    <a:pt x="3914" y="7265"/>
                  </a:lnTo>
                  <a:lnTo>
                    <a:pt x="4379" y="7285"/>
                  </a:lnTo>
                  <a:lnTo>
                    <a:pt x="4864" y="7265"/>
                  </a:lnTo>
                  <a:lnTo>
                    <a:pt x="5096" y="7246"/>
                  </a:lnTo>
                  <a:lnTo>
                    <a:pt x="5348" y="7207"/>
                  </a:lnTo>
                  <a:lnTo>
                    <a:pt x="5580" y="7169"/>
                  </a:lnTo>
                  <a:lnTo>
                    <a:pt x="5813" y="7110"/>
                  </a:lnTo>
                  <a:lnTo>
                    <a:pt x="6045" y="7033"/>
                  </a:lnTo>
                  <a:lnTo>
                    <a:pt x="6259" y="6936"/>
                  </a:lnTo>
                  <a:lnTo>
                    <a:pt x="6685" y="6742"/>
                  </a:lnTo>
                  <a:lnTo>
                    <a:pt x="7092" y="6529"/>
                  </a:lnTo>
                  <a:lnTo>
                    <a:pt x="7479" y="6297"/>
                  </a:lnTo>
                  <a:lnTo>
                    <a:pt x="7808" y="6045"/>
                  </a:lnTo>
                  <a:lnTo>
                    <a:pt x="8118" y="5793"/>
                  </a:lnTo>
                  <a:lnTo>
                    <a:pt x="8409" y="5502"/>
                  </a:lnTo>
                  <a:lnTo>
                    <a:pt x="8642" y="5212"/>
                  </a:lnTo>
                  <a:lnTo>
                    <a:pt x="8835" y="4902"/>
                  </a:lnTo>
                  <a:lnTo>
                    <a:pt x="8913" y="4727"/>
                  </a:lnTo>
                  <a:lnTo>
                    <a:pt x="8990" y="4572"/>
                  </a:lnTo>
                  <a:lnTo>
                    <a:pt x="9048" y="4398"/>
                  </a:lnTo>
                  <a:lnTo>
                    <a:pt x="9107" y="4224"/>
                  </a:lnTo>
                  <a:lnTo>
                    <a:pt x="9145" y="4049"/>
                  </a:lnTo>
                  <a:lnTo>
                    <a:pt x="9165" y="3856"/>
                  </a:lnTo>
                  <a:lnTo>
                    <a:pt x="9165" y="3681"/>
                  </a:lnTo>
                  <a:lnTo>
                    <a:pt x="9165" y="3488"/>
                  </a:lnTo>
                  <a:lnTo>
                    <a:pt x="9165" y="3294"/>
                  </a:lnTo>
                  <a:lnTo>
                    <a:pt x="9126" y="3100"/>
                  </a:lnTo>
                  <a:lnTo>
                    <a:pt x="9087" y="2906"/>
                  </a:lnTo>
                  <a:lnTo>
                    <a:pt x="9029" y="2693"/>
                  </a:lnTo>
                  <a:lnTo>
                    <a:pt x="8971" y="2480"/>
                  </a:lnTo>
                  <a:lnTo>
                    <a:pt x="8874" y="2286"/>
                  </a:lnTo>
                  <a:lnTo>
                    <a:pt x="8777" y="2073"/>
                  </a:lnTo>
                  <a:lnTo>
                    <a:pt x="8661" y="1841"/>
                  </a:lnTo>
                  <a:lnTo>
                    <a:pt x="8564" y="1686"/>
                  </a:lnTo>
                  <a:lnTo>
                    <a:pt x="8448" y="1531"/>
                  </a:lnTo>
                  <a:lnTo>
                    <a:pt x="8332" y="1376"/>
                  </a:lnTo>
                  <a:lnTo>
                    <a:pt x="8196" y="1221"/>
                  </a:lnTo>
                  <a:lnTo>
                    <a:pt x="7886" y="969"/>
                  </a:lnTo>
                  <a:lnTo>
                    <a:pt x="7576" y="756"/>
                  </a:lnTo>
                  <a:lnTo>
                    <a:pt x="7247" y="581"/>
                  </a:lnTo>
                  <a:lnTo>
                    <a:pt x="6956" y="465"/>
                  </a:lnTo>
                  <a:lnTo>
                    <a:pt x="6820" y="426"/>
                  </a:lnTo>
                  <a:lnTo>
                    <a:pt x="6685" y="407"/>
                  </a:lnTo>
                  <a:lnTo>
                    <a:pt x="6588" y="407"/>
                  </a:lnTo>
                  <a:lnTo>
                    <a:pt x="6491" y="426"/>
                  </a:lnTo>
                  <a:lnTo>
                    <a:pt x="6317" y="368"/>
                  </a:lnTo>
                  <a:lnTo>
                    <a:pt x="6104" y="291"/>
                  </a:lnTo>
                  <a:lnTo>
                    <a:pt x="5832" y="194"/>
                  </a:lnTo>
                  <a:lnTo>
                    <a:pt x="5522" y="116"/>
                  </a:lnTo>
                  <a:lnTo>
                    <a:pt x="5135" y="58"/>
                  </a:lnTo>
                  <a:lnTo>
                    <a:pt x="4728" y="20"/>
                  </a:lnTo>
                  <a:lnTo>
                    <a:pt x="43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26"/>
            <p:cNvSpPr/>
            <p:nvPr/>
          </p:nvSpPr>
          <p:spPr>
            <a:xfrm>
              <a:off x="5810875" y="5480550"/>
              <a:ext cx="16475" cy="18425"/>
            </a:xfrm>
            <a:custGeom>
              <a:avLst/>
              <a:gdLst/>
              <a:ahLst/>
              <a:cxnLst/>
              <a:rect l="l" t="t" r="r" b="b"/>
              <a:pathLst>
                <a:path w="659" h="737" extrusionOk="0">
                  <a:moveTo>
                    <a:pt x="272" y="0"/>
                  </a:moveTo>
                  <a:lnTo>
                    <a:pt x="213" y="20"/>
                  </a:lnTo>
                  <a:lnTo>
                    <a:pt x="155" y="59"/>
                  </a:lnTo>
                  <a:lnTo>
                    <a:pt x="97" y="97"/>
                  </a:lnTo>
                  <a:lnTo>
                    <a:pt x="58" y="155"/>
                  </a:lnTo>
                  <a:lnTo>
                    <a:pt x="39" y="213"/>
                  </a:lnTo>
                  <a:lnTo>
                    <a:pt x="20" y="291"/>
                  </a:lnTo>
                  <a:lnTo>
                    <a:pt x="0" y="368"/>
                  </a:lnTo>
                  <a:lnTo>
                    <a:pt x="20" y="446"/>
                  </a:lnTo>
                  <a:lnTo>
                    <a:pt x="39" y="504"/>
                  </a:lnTo>
                  <a:lnTo>
                    <a:pt x="58" y="582"/>
                  </a:lnTo>
                  <a:lnTo>
                    <a:pt x="97" y="640"/>
                  </a:lnTo>
                  <a:lnTo>
                    <a:pt x="155" y="678"/>
                  </a:lnTo>
                  <a:lnTo>
                    <a:pt x="213" y="717"/>
                  </a:lnTo>
                  <a:lnTo>
                    <a:pt x="272" y="737"/>
                  </a:lnTo>
                  <a:lnTo>
                    <a:pt x="407" y="737"/>
                  </a:lnTo>
                  <a:lnTo>
                    <a:pt x="465" y="717"/>
                  </a:lnTo>
                  <a:lnTo>
                    <a:pt x="523" y="678"/>
                  </a:lnTo>
                  <a:lnTo>
                    <a:pt x="562" y="640"/>
                  </a:lnTo>
                  <a:lnTo>
                    <a:pt x="601" y="582"/>
                  </a:lnTo>
                  <a:lnTo>
                    <a:pt x="640" y="504"/>
                  </a:lnTo>
                  <a:lnTo>
                    <a:pt x="659" y="446"/>
                  </a:lnTo>
                  <a:lnTo>
                    <a:pt x="659" y="368"/>
                  </a:lnTo>
                  <a:lnTo>
                    <a:pt x="659" y="291"/>
                  </a:lnTo>
                  <a:lnTo>
                    <a:pt x="640" y="213"/>
                  </a:lnTo>
                  <a:lnTo>
                    <a:pt x="601" y="155"/>
                  </a:lnTo>
                  <a:lnTo>
                    <a:pt x="562" y="97"/>
                  </a:lnTo>
                  <a:lnTo>
                    <a:pt x="523" y="59"/>
                  </a:lnTo>
                  <a:lnTo>
                    <a:pt x="465" y="20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26"/>
            <p:cNvSpPr/>
            <p:nvPr/>
          </p:nvSpPr>
          <p:spPr>
            <a:xfrm>
              <a:off x="5857850" y="5489750"/>
              <a:ext cx="17450" cy="21825"/>
            </a:xfrm>
            <a:custGeom>
              <a:avLst/>
              <a:gdLst/>
              <a:ahLst/>
              <a:cxnLst/>
              <a:rect l="l" t="t" r="r" b="b"/>
              <a:pathLst>
                <a:path w="698" h="873" extrusionOk="0">
                  <a:moveTo>
                    <a:pt x="272" y="0"/>
                  </a:moveTo>
                  <a:lnTo>
                    <a:pt x="214" y="20"/>
                  </a:lnTo>
                  <a:lnTo>
                    <a:pt x="156" y="78"/>
                  </a:lnTo>
                  <a:lnTo>
                    <a:pt x="97" y="117"/>
                  </a:lnTo>
                  <a:lnTo>
                    <a:pt x="59" y="194"/>
                  </a:lnTo>
                  <a:lnTo>
                    <a:pt x="20" y="272"/>
                  </a:lnTo>
                  <a:lnTo>
                    <a:pt x="1" y="349"/>
                  </a:lnTo>
                  <a:lnTo>
                    <a:pt x="1" y="446"/>
                  </a:lnTo>
                  <a:lnTo>
                    <a:pt x="1" y="524"/>
                  </a:lnTo>
                  <a:lnTo>
                    <a:pt x="20" y="601"/>
                  </a:lnTo>
                  <a:lnTo>
                    <a:pt x="59" y="679"/>
                  </a:lnTo>
                  <a:lnTo>
                    <a:pt x="97" y="756"/>
                  </a:lnTo>
                  <a:lnTo>
                    <a:pt x="156" y="795"/>
                  </a:lnTo>
                  <a:lnTo>
                    <a:pt x="214" y="853"/>
                  </a:lnTo>
                  <a:lnTo>
                    <a:pt x="272" y="872"/>
                  </a:lnTo>
                  <a:lnTo>
                    <a:pt x="427" y="872"/>
                  </a:lnTo>
                  <a:lnTo>
                    <a:pt x="485" y="853"/>
                  </a:lnTo>
                  <a:lnTo>
                    <a:pt x="543" y="795"/>
                  </a:lnTo>
                  <a:lnTo>
                    <a:pt x="601" y="756"/>
                  </a:lnTo>
                  <a:lnTo>
                    <a:pt x="640" y="679"/>
                  </a:lnTo>
                  <a:lnTo>
                    <a:pt x="679" y="601"/>
                  </a:lnTo>
                  <a:lnTo>
                    <a:pt x="698" y="524"/>
                  </a:lnTo>
                  <a:lnTo>
                    <a:pt x="698" y="446"/>
                  </a:lnTo>
                  <a:lnTo>
                    <a:pt x="698" y="349"/>
                  </a:lnTo>
                  <a:lnTo>
                    <a:pt x="679" y="272"/>
                  </a:lnTo>
                  <a:lnTo>
                    <a:pt x="640" y="194"/>
                  </a:lnTo>
                  <a:lnTo>
                    <a:pt x="601" y="117"/>
                  </a:lnTo>
                  <a:lnTo>
                    <a:pt x="543" y="78"/>
                  </a:lnTo>
                  <a:lnTo>
                    <a:pt x="485" y="20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26"/>
            <p:cNvSpPr/>
            <p:nvPr/>
          </p:nvSpPr>
          <p:spPr>
            <a:xfrm>
              <a:off x="5762925" y="5514925"/>
              <a:ext cx="85275" cy="39750"/>
            </a:xfrm>
            <a:custGeom>
              <a:avLst/>
              <a:gdLst/>
              <a:ahLst/>
              <a:cxnLst/>
              <a:rect l="l" t="t" r="r" b="b"/>
              <a:pathLst>
                <a:path w="3411" h="1590" extrusionOk="0">
                  <a:moveTo>
                    <a:pt x="2209" y="1"/>
                  </a:moveTo>
                  <a:lnTo>
                    <a:pt x="1938" y="20"/>
                  </a:lnTo>
                  <a:lnTo>
                    <a:pt x="1647" y="59"/>
                  </a:lnTo>
                  <a:lnTo>
                    <a:pt x="1356" y="98"/>
                  </a:lnTo>
                  <a:lnTo>
                    <a:pt x="1085" y="175"/>
                  </a:lnTo>
                  <a:lnTo>
                    <a:pt x="814" y="233"/>
                  </a:lnTo>
                  <a:lnTo>
                    <a:pt x="562" y="311"/>
                  </a:lnTo>
                  <a:lnTo>
                    <a:pt x="349" y="408"/>
                  </a:lnTo>
                  <a:lnTo>
                    <a:pt x="155" y="505"/>
                  </a:lnTo>
                  <a:lnTo>
                    <a:pt x="0" y="582"/>
                  </a:lnTo>
                  <a:lnTo>
                    <a:pt x="213" y="602"/>
                  </a:lnTo>
                  <a:lnTo>
                    <a:pt x="678" y="679"/>
                  </a:lnTo>
                  <a:lnTo>
                    <a:pt x="950" y="737"/>
                  </a:lnTo>
                  <a:lnTo>
                    <a:pt x="1201" y="815"/>
                  </a:lnTo>
                  <a:lnTo>
                    <a:pt x="1434" y="912"/>
                  </a:lnTo>
                  <a:lnTo>
                    <a:pt x="1531" y="970"/>
                  </a:lnTo>
                  <a:lnTo>
                    <a:pt x="1608" y="1028"/>
                  </a:lnTo>
                  <a:lnTo>
                    <a:pt x="2054" y="1435"/>
                  </a:lnTo>
                  <a:lnTo>
                    <a:pt x="2209" y="1551"/>
                  </a:lnTo>
                  <a:lnTo>
                    <a:pt x="2286" y="1590"/>
                  </a:lnTo>
                  <a:lnTo>
                    <a:pt x="2364" y="1590"/>
                  </a:lnTo>
                  <a:lnTo>
                    <a:pt x="2499" y="1551"/>
                  </a:lnTo>
                  <a:lnTo>
                    <a:pt x="2693" y="1493"/>
                  </a:lnTo>
                  <a:lnTo>
                    <a:pt x="2906" y="1376"/>
                  </a:lnTo>
                  <a:lnTo>
                    <a:pt x="3003" y="1318"/>
                  </a:lnTo>
                  <a:lnTo>
                    <a:pt x="3100" y="1241"/>
                  </a:lnTo>
                  <a:lnTo>
                    <a:pt x="3197" y="1144"/>
                  </a:lnTo>
                  <a:lnTo>
                    <a:pt x="3274" y="1047"/>
                  </a:lnTo>
                  <a:lnTo>
                    <a:pt x="3333" y="931"/>
                  </a:lnTo>
                  <a:lnTo>
                    <a:pt x="3391" y="795"/>
                  </a:lnTo>
                  <a:lnTo>
                    <a:pt x="3410" y="660"/>
                  </a:lnTo>
                  <a:lnTo>
                    <a:pt x="3410" y="505"/>
                  </a:lnTo>
                  <a:lnTo>
                    <a:pt x="3391" y="427"/>
                  </a:lnTo>
                  <a:lnTo>
                    <a:pt x="3371" y="350"/>
                  </a:lnTo>
                  <a:lnTo>
                    <a:pt x="3313" y="292"/>
                  </a:lnTo>
                  <a:lnTo>
                    <a:pt x="3274" y="233"/>
                  </a:lnTo>
                  <a:lnTo>
                    <a:pt x="3197" y="175"/>
                  </a:lnTo>
                  <a:lnTo>
                    <a:pt x="3119" y="137"/>
                  </a:lnTo>
                  <a:lnTo>
                    <a:pt x="2945" y="78"/>
                  </a:lnTo>
                  <a:lnTo>
                    <a:pt x="2713" y="20"/>
                  </a:lnTo>
                  <a:lnTo>
                    <a:pt x="24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26"/>
            <p:cNvSpPr/>
            <p:nvPr/>
          </p:nvSpPr>
          <p:spPr>
            <a:xfrm>
              <a:off x="5761950" y="5501375"/>
              <a:ext cx="86250" cy="35875"/>
            </a:xfrm>
            <a:custGeom>
              <a:avLst/>
              <a:gdLst/>
              <a:ahLst/>
              <a:cxnLst/>
              <a:rect l="l" t="t" r="r" b="b"/>
              <a:pathLst>
                <a:path w="3450" h="1435" extrusionOk="0">
                  <a:moveTo>
                    <a:pt x="2500" y="0"/>
                  </a:moveTo>
                  <a:lnTo>
                    <a:pt x="2170" y="39"/>
                  </a:lnTo>
                  <a:lnTo>
                    <a:pt x="1860" y="78"/>
                  </a:lnTo>
                  <a:lnTo>
                    <a:pt x="1589" y="136"/>
                  </a:lnTo>
                  <a:lnTo>
                    <a:pt x="1337" y="233"/>
                  </a:lnTo>
                  <a:lnTo>
                    <a:pt x="1124" y="310"/>
                  </a:lnTo>
                  <a:lnTo>
                    <a:pt x="911" y="407"/>
                  </a:lnTo>
                  <a:lnTo>
                    <a:pt x="737" y="524"/>
                  </a:lnTo>
                  <a:lnTo>
                    <a:pt x="582" y="620"/>
                  </a:lnTo>
                  <a:lnTo>
                    <a:pt x="310" y="814"/>
                  </a:lnTo>
                  <a:lnTo>
                    <a:pt x="136" y="1008"/>
                  </a:lnTo>
                  <a:lnTo>
                    <a:pt x="39" y="1124"/>
                  </a:lnTo>
                  <a:lnTo>
                    <a:pt x="0" y="1163"/>
                  </a:lnTo>
                  <a:lnTo>
                    <a:pt x="310" y="1027"/>
                  </a:lnTo>
                  <a:lnTo>
                    <a:pt x="543" y="930"/>
                  </a:lnTo>
                  <a:lnTo>
                    <a:pt x="814" y="853"/>
                  </a:lnTo>
                  <a:lnTo>
                    <a:pt x="1105" y="795"/>
                  </a:lnTo>
                  <a:lnTo>
                    <a:pt x="1260" y="775"/>
                  </a:lnTo>
                  <a:lnTo>
                    <a:pt x="1415" y="775"/>
                  </a:lnTo>
                  <a:lnTo>
                    <a:pt x="1550" y="795"/>
                  </a:lnTo>
                  <a:lnTo>
                    <a:pt x="1705" y="834"/>
                  </a:lnTo>
                  <a:lnTo>
                    <a:pt x="1822" y="872"/>
                  </a:lnTo>
                  <a:lnTo>
                    <a:pt x="1957" y="950"/>
                  </a:lnTo>
                  <a:lnTo>
                    <a:pt x="2112" y="1085"/>
                  </a:lnTo>
                  <a:lnTo>
                    <a:pt x="2287" y="1163"/>
                  </a:lnTo>
                  <a:lnTo>
                    <a:pt x="2422" y="1260"/>
                  </a:lnTo>
                  <a:lnTo>
                    <a:pt x="2558" y="1318"/>
                  </a:lnTo>
                  <a:lnTo>
                    <a:pt x="2810" y="1395"/>
                  </a:lnTo>
                  <a:lnTo>
                    <a:pt x="3023" y="1415"/>
                  </a:lnTo>
                  <a:lnTo>
                    <a:pt x="3197" y="1434"/>
                  </a:lnTo>
                  <a:lnTo>
                    <a:pt x="3313" y="1415"/>
                  </a:lnTo>
                  <a:lnTo>
                    <a:pt x="3410" y="1376"/>
                  </a:lnTo>
                  <a:lnTo>
                    <a:pt x="3449" y="1260"/>
                  </a:lnTo>
                  <a:lnTo>
                    <a:pt x="3449" y="1124"/>
                  </a:lnTo>
                  <a:lnTo>
                    <a:pt x="3449" y="930"/>
                  </a:lnTo>
                  <a:lnTo>
                    <a:pt x="3391" y="717"/>
                  </a:lnTo>
                  <a:lnTo>
                    <a:pt x="3313" y="504"/>
                  </a:lnTo>
                  <a:lnTo>
                    <a:pt x="3255" y="407"/>
                  </a:lnTo>
                  <a:lnTo>
                    <a:pt x="3178" y="291"/>
                  </a:lnTo>
                  <a:lnTo>
                    <a:pt x="3081" y="214"/>
                  </a:lnTo>
                  <a:lnTo>
                    <a:pt x="2984" y="136"/>
                  </a:lnTo>
                  <a:lnTo>
                    <a:pt x="2868" y="78"/>
                  </a:lnTo>
                  <a:lnTo>
                    <a:pt x="2752" y="39"/>
                  </a:lnTo>
                  <a:lnTo>
                    <a:pt x="2616" y="20"/>
                  </a:lnTo>
                  <a:lnTo>
                    <a:pt x="25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26"/>
            <p:cNvSpPr/>
            <p:nvPr/>
          </p:nvSpPr>
          <p:spPr>
            <a:xfrm>
              <a:off x="5826850" y="5510575"/>
              <a:ext cx="6325" cy="7775"/>
            </a:xfrm>
            <a:custGeom>
              <a:avLst/>
              <a:gdLst/>
              <a:ahLst/>
              <a:cxnLst/>
              <a:rect l="l" t="t" r="r" b="b"/>
              <a:pathLst>
                <a:path w="253" h="311" extrusionOk="0">
                  <a:moveTo>
                    <a:pt x="117" y="1"/>
                  </a:moveTo>
                  <a:lnTo>
                    <a:pt x="78" y="20"/>
                  </a:lnTo>
                  <a:lnTo>
                    <a:pt x="39" y="39"/>
                  </a:lnTo>
                  <a:lnTo>
                    <a:pt x="1" y="97"/>
                  </a:lnTo>
                  <a:lnTo>
                    <a:pt x="1" y="156"/>
                  </a:lnTo>
                  <a:lnTo>
                    <a:pt x="1" y="214"/>
                  </a:lnTo>
                  <a:lnTo>
                    <a:pt x="39" y="252"/>
                  </a:lnTo>
                  <a:lnTo>
                    <a:pt x="78" y="291"/>
                  </a:lnTo>
                  <a:lnTo>
                    <a:pt x="117" y="311"/>
                  </a:lnTo>
                  <a:lnTo>
                    <a:pt x="175" y="291"/>
                  </a:lnTo>
                  <a:lnTo>
                    <a:pt x="214" y="252"/>
                  </a:lnTo>
                  <a:lnTo>
                    <a:pt x="233" y="214"/>
                  </a:lnTo>
                  <a:lnTo>
                    <a:pt x="252" y="156"/>
                  </a:lnTo>
                  <a:lnTo>
                    <a:pt x="233" y="97"/>
                  </a:lnTo>
                  <a:lnTo>
                    <a:pt x="214" y="39"/>
                  </a:lnTo>
                  <a:lnTo>
                    <a:pt x="175" y="20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4B51C-AECE-4DE6-9CE3-360549BBD1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E207D-055E-4A81-8BBB-340F123CBD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639034"/>
      </p:ext>
    </p:extLst>
  </p:cSld>
  <p:clrMapOvr>
    <a:masterClrMapping/>
  </p:clrMapOvr>
  <p:transition>
    <p:sndAc>
      <p:stSnd>
        <p:snd r:embed="rId1" name="magic-chime-06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66D3E-A7AE-4239-AF27-51160B6894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5FE903-AC65-4567-A582-A8A6EC15A2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B73632-DB48-4427-8687-EDBBE1002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E242-997F-4685-9228-DC4B29F92E34}" type="datetimeFigureOut">
              <a:rPr lang="en-US" smtClean="0"/>
              <a:t>5/20/24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9996E-E97A-43A0-A805-A7C824633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7BDA4-10FF-488C-9160-B98FAAB9F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7507-5B20-4B32-995D-68786EA4F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58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BBB55-24D7-49D0-8C48-3F14055BA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77FD8-834A-4FF7-8117-D3F6C6A64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66163-14A1-4462-B0AD-5FC7BFE2F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E242-997F-4685-9228-DC4B29F92E34}" type="datetimeFigureOut">
              <a:rPr lang="en-US" smtClean="0"/>
              <a:t>5/20/24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8D96C-4A85-44E2-B8F7-D875C8783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150381-1659-4E95-A79A-CA2D6F652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7507-5B20-4B32-995D-68786EA4F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134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5AF95-DF5D-4A77-95C2-FB547886B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D19B2-07BA-40CD-BB10-6D5A2F7A2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27AE5-DFB2-4346-82F2-13F7B8BDA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E242-997F-4685-9228-DC4B29F92E34}" type="datetimeFigureOut">
              <a:rPr lang="en-US" smtClean="0"/>
              <a:t>5/20/24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95F30-A379-4602-8265-B297AF97C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6633A-8D18-4BB7-A1BA-AAB894AE9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7507-5B20-4B32-995D-68786EA4F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714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7750" y="539496"/>
            <a:ext cx="7708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elega One"/>
              <a:buNone/>
              <a:defRPr sz="3500">
                <a:solidFill>
                  <a:schemeClr val="dk1"/>
                </a:solidFill>
                <a:latin typeface="Orelega One"/>
                <a:ea typeface="Orelega One"/>
                <a:cs typeface="Orelega One"/>
                <a:sym typeface="Oreleg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92700" y="1351875"/>
            <a:ext cx="7711800" cy="32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71" r:id="rId4"/>
    <p:sldLayoutId id="2147483672" r:id="rId5"/>
    <p:sldLayoutId id="2147483676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17A48C-4F12-4FCF-996F-CBE4DE9F5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7476DA-93C2-4165-B512-7F845D0666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6442C6-84C8-43DE-BCC4-82D4ADF768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0E242-997F-4685-9228-DC4B29F92E34}" type="datetimeFigureOut">
              <a:rPr lang="en-US" smtClean="0"/>
              <a:t>5/20/24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A2DDBF-5F3C-4253-9ECC-4AACD0C6D9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C2EB4-7F2D-40DB-BD45-85C1E580B8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57507-5B20-4B32-995D-68786EA4F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523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1.xml"/><Relationship Id="rId7" Type="http://schemas.microsoft.com/office/2007/relationships/hdphoto" Target="../media/hdphoto4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22.png"/><Relationship Id="rId5" Type="http://schemas.microsoft.com/office/2007/relationships/hdphoto" Target="../media/hdphoto3.wdp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6" Type="http://schemas.openxmlformats.org/officeDocument/2006/relationships/image" Target="../media/image4.png"/><Relationship Id="rId5" Type="http://schemas.microsoft.com/office/2007/relationships/hdphoto" Target="../media/hdphoto5.wdp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audio" Target="../media/media1.mp3"/><Relationship Id="rId7" Type="http://schemas.openxmlformats.org/officeDocument/2006/relationships/notesSlide" Target="../notesSlides/notesSlide4.xml"/><Relationship Id="rId2" Type="http://schemas.microsoft.com/office/2007/relationships/media" Target="../media/media1.mp3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7.png"/><Relationship Id="rId5" Type="http://schemas.openxmlformats.org/officeDocument/2006/relationships/audio" Target="../media/media2.mp3"/><Relationship Id="rId10" Type="http://schemas.openxmlformats.org/officeDocument/2006/relationships/image" Target="../media/image4.png"/><Relationship Id="rId4" Type="http://schemas.microsoft.com/office/2007/relationships/media" Target="../media/media2.mp3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audio" Target="../media/media3.mp3"/><Relationship Id="rId7" Type="http://schemas.openxmlformats.org/officeDocument/2006/relationships/image" Target="../media/image8.png"/><Relationship Id="rId2" Type="http://schemas.microsoft.com/office/2007/relationships/media" Target="../media/media3.mp3"/><Relationship Id="rId1" Type="http://schemas.openxmlformats.org/officeDocument/2006/relationships/tags" Target="../tags/tag6.xml"/><Relationship Id="rId6" Type="http://schemas.openxmlformats.org/officeDocument/2006/relationships/image" Target="../media/image6.png"/><Relationship Id="rId11" Type="http://schemas.openxmlformats.org/officeDocument/2006/relationships/image" Target="../media/image7.png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7.xml"/><Relationship Id="rId7" Type="http://schemas.microsoft.com/office/2007/relationships/hdphoto" Target="../media/hdphoto2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media4.mp3"/><Relationship Id="rId7" Type="http://schemas.openxmlformats.org/officeDocument/2006/relationships/image" Target="../media/image4.png"/><Relationship Id="rId2" Type="http://schemas.microsoft.com/office/2007/relationships/media" Target="../media/media4.mp3"/><Relationship Id="rId1" Type="http://schemas.openxmlformats.org/officeDocument/2006/relationships/tags" Target="../tags/tag9.xml"/><Relationship Id="rId6" Type="http://schemas.openxmlformats.org/officeDocument/2006/relationships/image" Target="../media/image5.JP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4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7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6" Type="http://schemas.openxmlformats.org/officeDocument/2006/relationships/image" Target="../media/image16.png"/><Relationship Id="rId11" Type="http://schemas.openxmlformats.org/officeDocument/2006/relationships/image" Target="../media/image10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139" y="0"/>
            <a:ext cx="5578369" cy="3326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757234" y="816323"/>
            <a:ext cx="3100529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43751">
              <a:defRPr/>
            </a:pPr>
            <a:r>
              <a:rPr lang="en-US" sz="35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ill Sans Ultra Bold" panose="020B0A02020104020203" pitchFamily="34" charset="0"/>
              </a:rPr>
              <a:t>Unit 10</a:t>
            </a:r>
            <a:endParaRPr lang="en-US" sz="35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002060"/>
              </a:solidFill>
              <a:effectLst>
                <a:glow rad="101600">
                  <a:srgbClr val="4BACC6">
                    <a:satMod val="175000"/>
                    <a:alpha val="40000"/>
                  </a:srgb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Gill Sans Ultra Bold" panose="020B0A02020104020203" pitchFamily="34" charset="0"/>
            </a:endParaRPr>
          </a:p>
          <a:p>
            <a:pPr algn="ctr" defTabSz="943751">
              <a:defRPr/>
            </a:pPr>
            <a:r>
              <a:rPr lang="en-US" sz="35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ill Sans Ultra Bold" panose="020B0A02020104020203" pitchFamily="34" charset="0"/>
              </a:rPr>
              <a:t>Our World</a:t>
            </a:r>
            <a:endParaRPr lang="en-US" sz="35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006600"/>
              </a:solidFill>
              <a:effectLst>
                <a:glow rad="101600">
                  <a:srgbClr val="4BACC6">
                    <a:satMod val="175000"/>
                    <a:alpha val="40000"/>
                  </a:srgb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Gill Sans Ultra Bold" panose="020B0A020201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48906" y="1975923"/>
            <a:ext cx="31983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Comic Sans MS" panose="030F0702030302020204" pitchFamily="66" charset="0"/>
              </a:rPr>
              <a:t>Lesson 3 – Task 1,2,3 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466" b="96117" l="974" r="100000">
                        <a14:foregroundMark x1="32425" y1="10291" x2="36222" y2="64466"/>
                        <a14:foregroundMark x1="57741" y1="12816" x2="58325" y2="58058"/>
                        <a14:foregroundMark x1="57254" y1="56505" x2="54236" y2="79417"/>
                        <a14:foregroundMark x1="56865" y1="9709" x2="60759" y2="11262"/>
                        <a14:foregroundMark x1="12171" y1="8350" x2="14119" y2="62330"/>
                        <a14:foregroundMark x1="19182" y1="64466" x2="24635" y2="61359"/>
                        <a14:foregroundMark x1="10029" y1="64660" x2="9153" y2="79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27468" y="2760364"/>
            <a:ext cx="4649283" cy="23314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A6A5C56-CAB9-4241-A392-7CF69549131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0399" y="110508"/>
            <a:ext cx="973363" cy="4667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21465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8" name="Google Shape;2618;p33"/>
          <p:cNvSpPr/>
          <p:nvPr/>
        </p:nvSpPr>
        <p:spPr>
          <a:xfrm>
            <a:off x="4050001" y="190862"/>
            <a:ext cx="1223100" cy="1223100"/>
          </a:xfrm>
          <a:prstGeom prst="ellipse">
            <a:avLst/>
          </a:prstGeom>
          <a:solidFill>
            <a:schemeClr val="accent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9" name="Google Shape;2619;p33"/>
          <p:cNvSpPr txBox="1">
            <a:spLocks noGrp="1"/>
          </p:cNvSpPr>
          <p:nvPr>
            <p:ph type="title"/>
          </p:nvPr>
        </p:nvSpPr>
        <p:spPr>
          <a:xfrm>
            <a:off x="1130551" y="1496071"/>
            <a:ext cx="70620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omic Sans MS" panose="030F0702030302020204" pitchFamily="66" charset="0"/>
              </a:rPr>
              <a:t>Production</a:t>
            </a:r>
            <a:endParaRPr b="1" dirty="0">
              <a:latin typeface="Comic Sans MS" panose="030F0702030302020204" pitchFamily="66" charset="0"/>
            </a:endParaRPr>
          </a:p>
        </p:txBody>
      </p:sp>
      <p:sp>
        <p:nvSpPr>
          <p:cNvPr id="2620" name="Google Shape;2620;p33"/>
          <p:cNvSpPr txBox="1">
            <a:spLocks noGrp="1"/>
          </p:cNvSpPr>
          <p:nvPr>
            <p:ph type="title" idx="2"/>
          </p:nvPr>
        </p:nvSpPr>
        <p:spPr>
          <a:xfrm>
            <a:off x="4204351" y="456962"/>
            <a:ext cx="9144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mic Sans MS" panose="030F0702030302020204" pitchFamily="66" charset="0"/>
              </a:rPr>
              <a:t>4</a:t>
            </a:r>
            <a:endParaRPr dirty="0">
              <a:latin typeface="Comic Sans MS" panose="030F0702030302020204" pitchFamily="66" charset="0"/>
            </a:endParaRPr>
          </a:p>
        </p:txBody>
      </p:sp>
      <p:grpSp>
        <p:nvGrpSpPr>
          <p:cNvPr id="2622" name="Google Shape;2622;p33"/>
          <p:cNvGrpSpPr/>
          <p:nvPr/>
        </p:nvGrpSpPr>
        <p:grpSpPr>
          <a:xfrm>
            <a:off x="7965591" y="3523648"/>
            <a:ext cx="914419" cy="918842"/>
            <a:chOff x="7473800" y="3282225"/>
            <a:chExt cx="1230050" cy="1236000"/>
          </a:xfrm>
        </p:grpSpPr>
        <p:sp>
          <p:nvSpPr>
            <p:cNvPr id="2623" name="Google Shape;2623;p33"/>
            <p:cNvSpPr/>
            <p:nvPr/>
          </p:nvSpPr>
          <p:spPr>
            <a:xfrm>
              <a:off x="7531975" y="4255400"/>
              <a:ext cx="1171800" cy="2259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33"/>
            <p:cNvSpPr/>
            <p:nvPr/>
          </p:nvSpPr>
          <p:spPr>
            <a:xfrm flipH="1">
              <a:off x="7573075" y="4178675"/>
              <a:ext cx="554000" cy="339550"/>
            </a:xfrm>
            <a:custGeom>
              <a:avLst/>
              <a:gdLst/>
              <a:ahLst/>
              <a:cxnLst/>
              <a:rect l="l" t="t" r="r" b="b"/>
              <a:pathLst>
                <a:path w="22160" h="13582" extrusionOk="0">
                  <a:moveTo>
                    <a:pt x="10802" y="0"/>
                  </a:moveTo>
                  <a:lnTo>
                    <a:pt x="577" y="2264"/>
                  </a:lnTo>
                  <a:lnTo>
                    <a:pt x="1" y="3396"/>
                  </a:lnTo>
                  <a:lnTo>
                    <a:pt x="1450" y="4964"/>
                  </a:lnTo>
                  <a:lnTo>
                    <a:pt x="2959" y="6592"/>
                  </a:lnTo>
                  <a:lnTo>
                    <a:pt x="4726" y="8459"/>
                  </a:lnTo>
                  <a:lnTo>
                    <a:pt x="5640" y="9392"/>
                  </a:lnTo>
                  <a:lnTo>
                    <a:pt x="6553" y="10325"/>
                  </a:lnTo>
                  <a:lnTo>
                    <a:pt x="7427" y="11179"/>
                  </a:lnTo>
                  <a:lnTo>
                    <a:pt x="8241" y="11953"/>
                  </a:lnTo>
                  <a:lnTo>
                    <a:pt x="8955" y="12608"/>
                  </a:lnTo>
                  <a:lnTo>
                    <a:pt x="9571" y="13124"/>
                  </a:lnTo>
                  <a:lnTo>
                    <a:pt x="9829" y="13303"/>
                  </a:lnTo>
                  <a:lnTo>
                    <a:pt x="10048" y="13462"/>
                  </a:lnTo>
                  <a:lnTo>
                    <a:pt x="10226" y="13541"/>
                  </a:lnTo>
                  <a:lnTo>
                    <a:pt x="10365" y="13581"/>
                  </a:lnTo>
                  <a:lnTo>
                    <a:pt x="10683" y="13581"/>
                  </a:lnTo>
                  <a:lnTo>
                    <a:pt x="11219" y="13502"/>
                  </a:lnTo>
                  <a:lnTo>
                    <a:pt x="11894" y="13383"/>
                  </a:lnTo>
                  <a:lnTo>
                    <a:pt x="12708" y="13224"/>
                  </a:lnTo>
                  <a:lnTo>
                    <a:pt x="14614" y="12827"/>
                  </a:lnTo>
                  <a:lnTo>
                    <a:pt x="16719" y="12330"/>
                  </a:lnTo>
                  <a:lnTo>
                    <a:pt x="18744" y="11834"/>
                  </a:lnTo>
                  <a:lnTo>
                    <a:pt x="20471" y="11357"/>
                  </a:lnTo>
                  <a:lnTo>
                    <a:pt x="21166" y="11159"/>
                  </a:lnTo>
                  <a:lnTo>
                    <a:pt x="21702" y="10980"/>
                  </a:lnTo>
                  <a:lnTo>
                    <a:pt x="22040" y="10861"/>
                  </a:lnTo>
                  <a:lnTo>
                    <a:pt x="22119" y="10801"/>
                  </a:lnTo>
                  <a:lnTo>
                    <a:pt x="22159" y="10762"/>
                  </a:lnTo>
                  <a:lnTo>
                    <a:pt x="22159" y="10027"/>
                  </a:lnTo>
                  <a:lnTo>
                    <a:pt x="108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33"/>
            <p:cNvSpPr/>
            <p:nvPr/>
          </p:nvSpPr>
          <p:spPr>
            <a:xfrm flipH="1">
              <a:off x="7573075" y="4178675"/>
              <a:ext cx="554000" cy="339550"/>
            </a:xfrm>
            <a:custGeom>
              <a:avLst/>
              <a:gdLst/>
              <a:ahLst/>
              <a:cxnLst/>
              <a:rect l="l" t="t" r="r" b="b"/>
              <a:pathLst>
                <a:path w="22160" h="13582" fill="none" extrusionOk="0">
                  <a:moveTo>
                    <a:pt x="577" y="2264"/>
                  </a:moveTo>
                  <a:lnTo>
                    <a:pt x="1" y="3396"/>
                  </a:lnTo>
                  <a:lnTo>
                    <a:pt x="1" y="3396"/>
                  </a:lnTo>
                  <a:lnTo>
                    <a:pt x="1450" y="4964"/>
                  </a:lnTo>
                  <a:lnTo>
                    <a:pt x="2959" y="6592"/>
                  </a:lnTo>
                  <a:lnTo>
                    <a:pt x="4726" y="8459"/>
                  </a:lnTo>
                  <a:lnTo>
                    <a:pt x="5640" y="9392"/>
                  </a:lnTo>
                  <a:lnTo>
                    <a:pt x="6553" y="10325"/>
                  </a:lnTo>
                  <a:lnTo>
                    <a:pt x="7427" y="11179"/>
                  </a:lnTo>
                  <a:lnTo>
                    <a:pt x="8241" y="11953"/>
                  </a:lnTo>
                  <a:lnTo>
                    <a:pt x="8955" y="12608"/>
                  </a:lnTo>
                  <a:lnTo>
                    <a:pt x="9571" y="13124"/>
                  </a:lnTo>
                  <a:lnTo>
                    <a:pt x="9829" y="13303"/>
                  </a:lnTo>
                  <a:lnTo>
                    <a:pt x="10048" y="13462"/>
                  </a:lnTo>
                  <a:lnTo>
                    <a:pt x="10226" y="13541"/>
                  </a:lnTo>
                  <a:lnTo>
                    <a:pt x="10365" y="13581"/>
                  </a:lnTo>
                  <a:lnTo>
                    <a:pt x="10365" y="13581"/>
                  </a:lnTo>
                  <a:lnTo>
                    <a:pt x="10504" y="13581"/>
                  </a:lnTo>
                  <a:lnTo>
                    <a:pt x="10683" y="13581"/>
                  </a:lnTo>
                  <a:lnTo>
                    <a:pt x="11219" y="13502"/>
                  </a:lnTo>
                  <a:lnTo>
                    <a:pt x="11894" y="13383"/>
                  </a:lnTo>
                  <a:lnTo>
                    <a:pt x="12708" y="13224"/>
                  </a:lnTo>
                  <a:lnTo>
                    <a:pt x="14614" y="12827"/>
                  </a:lnTo>
                  <a:lnTo>
                    <a:pt x="16719" y="12330"/>
                  </a:lnTo>
                  <a:lnTo>
                    <a:pt x="18744" y="11834"/>
                  </a:lnTo>
                  <a:lnTo>
                    <a:pt x="20471" y="11357"/>
                  </a:lnTo>
                  <a:lnTo>
                    <a:pt x="21166" y="11159"/>
                  </a:lnTo>
                  <a:lnTo>
                    <a:pt x="21702" y="10980"/>
                  </a:lnTo>
                  <a:lnTo>
                    <a:pt x="22040" y="10861"/>
                  </a:lnTo>
                  <a:lnTo>
                    <a:pt x="22119" y="10801"/>
                  </a:lnTo>
                  <a:lnTo>
                    <a:pt x="22159" y="10762"/>
                  </a:lnTo>
                  <a:lnTo>
                    <a:pt x="22159" y="10762"/>
                  </a:lnTo>
                  <a:lnTo>
                    <a:pt x="22159" y="10027"/>
                  </a:lnTo>
                  <a:lnTo>
                    <a:pt x="10802" y="0"/>
                  </a:lnTo>
                  <a:lnTo>
                    <a:pt x="577" y="226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33"/>
            <p:cNvSpPr/>
            <p:nvPr/>
          </p:nvSpPr>
          <p:spPr>
            <a:xfrm flipH="1">
              <a:off x="7861975" y="4179675"/>
              <a:ext cx="265100" cy="338550"/>
            </a:xfrm>
            <a:custGeom>
              <a:avLst/>
              <a:gdLst/>
              <a:ahLst/>
              <a:cxnLst/>
              <a:rect l="l" t="t" r="r" b="b"/>
              <a:pathLst>
                <a:path w="10604" h="13542" extrusionOk="0">
                  <a:moveTo>
                    <a:pt x="10603" y="0"/>
                  </a:moveTo>
                  <a:lnTo>
                    <a:pt x="577" y="2224"/>
                  </a:lnTo>
                  <a:lnTo>
                    <a:pt x="1" y="3356"/>
                  </a:lnTo>
                  <a:lnTo>
                    <a:pt x="1430" y="4904"/>
                  </a:lnTo>
                  <a:lnTo>
                    <a:pt x="2920" y="6512"/>
                  </a:lnTo>
                  <a:lnTo>
                    <a:pt x="4687" y="8379"/>
                  </a:lnTo>
                  <a:lnTo>
                    <a:pt x="5600" y="9312"/>
                  </a:lnTo>
                  <a:lnTo>
                    <a:pt x="6493" y="10225"/>
                  </a:lnTo>
                  <a:lnTo>
                    <a:pt x="7367" y="11079"/>
                  </a:lnTo>
                  <a:lnTo>
                    <a:pt x="8181" y="11873"/>
                  </a:lnTo>
                  <a:lnTo>
                    <a:pt x="8916" y="12529"/>
                  </a:lnTo>
                  <a:lnTo>
                    <a:pt x="9531" y="13045"/>
                  </a:lnTo>
                  <a:lnTo>
                    <a:pt x="9789" y="13243"/>
                  </a:lnTo>
                  <a:lnTo>
                    <a:pt x="10008" y="13402"/>
                  </a:lnTo>
                  <a:lnTo>
                    <a:pt x="10186" y="13501"/>
                  </a:lnTo>
                  <a:lnTo>
                    <a:pt x="10345" y="13541"/>
                  </a:lnTo>
                  <a:lnTo>
                    <a:pt x="10345" y="13402"/>
                  </a:lnTo>
                  <a:lnTo>
                    <a:pt x="10365" y="13243"/>
                  </a:lnTo>
                  <a:lnTo>
                    <a:pt x="10425" y="12965"/>
                  </a:lnTo>
                  <a:lnTo>
                    <a:pt x="10504" y="12668"/>
                  </a:lnTo>
                  <a:lnTo>
                    <a:pt x="10603" y="12390"/>
                  </a:lnTo>
                  <a:lnTo>
                    <a:pt x="106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33"/>
            <p:cNvSpPr/>
            <p:nvPr/>
          </p:nvSpPr>
          <p:spPr>
            <a:xfrm flipH="1">
              <a:off x="7617750" y="4167750"/>
              <a:ext cx="54625" cy="196600"/>
            </a:xfrm>
            <a:custGeom>
              <a:avLst/>
              <a:gdLst/>
              <a:ahLst/>
              <a:cxnLst/>
              <a:rect l="l" t="t" r="r" b="b"/>
              <a:pathLst>
                <a:path w="2185" h="7864" extrusionOk="0">
                  <a:moveTo>
                    <a:pt x="0" y="1"/>
                  </a:moveTo>
                  <a:lnTo>
                    <a:pt x="0" y="7486"/>
                  </a:lnTo>
                  <a:lnTo>
                    <a:pt x="596" y="7863"/>
                  </a:lnTo>
                  <a:lnTo>
                    <a:pt x="1549" y="7585"/>
                  </a:lnTo>
                  <a:lnTo>
                    <a:pt x="21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33"/>
            <p:cNvSpPr/>
            <p:nvPr/>
          </p:nvSpPr>
          <p:spPr>
            <a:xfrm flipH="1">
              <a:off x="7645050" y="4167750"/>
              <a:ext cx="27325" cy="196600"/>
            </a:xfrm>
            <a:custGeom>
              <a:avLst/>
              <a:gdLst/>
              <a:ahLst/>
              <a:cxnLst/>
              <a:rect l="l" t="t" r="r" b="b"/>
              <a:pathLst>
                <a:path w="1093" h="7864" extrusionOk="0">
                  <a:moveTo>
                    <a:pt x="0" y="1"/>
                  </a:moveTo>
                  <a:lnTo>
                    <a:pt x="0" y="7486"/>
                  </a:lnTo>
                  <a:lnTo>
                    <a:pt x="596" y="7863"/>
                  </a:lnTo>
                  <a:lnTo>
                    <a:pt x="10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33"/>
            <p:cNvSpPr/>
            <p:nvPr/>
          </p:nvSpPr>
          <p:spPr>
            <a:xfrm flipH="1">
              <a:off x="7573075" y="4204975"/>
              <a:ext cx="535125" cy="300325"/>
            </a:xfrm>
            <a:custGeom>
              <a:avLst/>
              <a:gdLst/>
              <a:ahLst/>
              <a:cxnLst/>
              <a:rect l="l" t="t" r="r" b="b"/>
              <a:pathLst>
                <a:path w="21405" h="12013" extrusionOk="0">
                  <a:moveTo>
                    <a:pt x="13740" y="1"/>
                  </a:moveTo>
                  <a:lnTo>
                    <a:pt x="0" y="2264"/>
                  </a:lnTo>
                  <a:lnTo>
                    <a:pt x="1370" y="3793"/>
                  </a:lnTo>
                  <a:lnTo>
                    <a:pt x="2800" y="5361"/>
                  </a:lnTo>
                  <a:lnTo>
                    <a:pt x="4468" y="7168"/>
                  </a:lnTo>
                  <a:lnTo>
                    <a:pt x="5341" y="8062"/>
                  </a:lnTo>
                  <a:lnTo>
                    <a:pt x="6195" y="8955"/>
                  </a:lnTo>
                  <a:lnTo>
                    <a:pt x="7009" y="9769"/>
                  </a:lnTo>
                  <a:lnTo>
                    <a:pt x="7784" y="10504"/>
                  </a:lnTo>
                  <a:lnTo>
                    <a:pt x="8459" y="11139"/>
                  </a:lnTo>
                  <a:lnTo>
                    <a:pt x="8756" y="11397"/>
                  </a:lnTo>
                  <a:lnTo>
                    <a:pt x="9034" y="11616"/>
                  </a:lnTo>
                  <a:lnTo>
                    <a:pt x="9273" y="11775"/>
                  </a:lnTo>
                  <a:lnTo>
                    <a:pt x="9471" y="11914"/>
                  </a:lnTo>
                  <a:lnTo>
                    <a:pt x="9630" y="11993"/>
                  </a:lnTo>
                  <a:lnTo>
                    <a:pt x="9709" y="12013"/>
                  </a:lnTo>
                  <a:lnTo>
                    <a:pt x="9769" y="12013"/>
                  </a:lnTo>
                  <a:lnTo>
                    <a:pt x="10067" y="11973"/>
                  </a:lnTo>
                  <a:lnTo>
                    <a:pt x="10563" y="11874"/>
                  </a:lnTo>
                  <a:lnTo>
                    <a:pt x="12032" y="11556"/>
                  </a:lnTo>
                  <a:lnTo>
                    <a:pt x="13919" y="11119"/>
                  </a:lnTo>
                  <a:lnTo>
                    <a:pt x="16003" y="10603"/>
                  </a:lnTo>
                  <a:lnTo>
                    <a:pt x="18009" y="10067"/>
                  </a:lnTo>
                  <a:lnTo>
                    <a:pt x="19736" y="9591"/>
                  </a:lnTo>
                  <a:lnTo>
                    <a:pt x="20431" y="9392"/>
                  </a:lnTo>
                  <a:lnTo>
                    <a:pt x="20947" y="9213"/>
                  </a:lnTo>
                  <a:lnTo>
                    <a:pt x="21285" y="9074"/>
                  </a:lnTo>
                  <a:lnTo>
                    <a:pt x="21364" y="9015"/>
                  </a:lnTo>
                  <a:lnTo>
                    <a:pt x="21404" y="8975"/>
                  </a:lnTo>
                  <a:lnTo>
                    <a:pt x="21364" y="8935"/>
                  </a:lnTo>
                  <a:lnTo>
                    <a:pt x="21305" y="8836"/>
                  </a:lnTo>
                  <a:lnTo>
                    <a:pt x="21067" y="8499"/>
                  </a:lnTo>
                  <a:lnTo>
                    <a:pt x="20193" y="7446"/>
                  </a:lnTo>
                  <a:lnTo>
                    <a:pt x="18962" y="5997"/>
                  </a:lnTo>
                  <a:lnTo>
                    <a:pt x="17552" y="4369"/>
                  </a:lnTo>
                  <a:lnTo>
                    <a:pt x="14931" y="1351"/>
                  </a:lnTo>
                  <a:lnTo>
                    <a:pt x="137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33"/>
            <p:cNvSpPr/>
            <p:nvPr/>
          </p:nvSpPr>
          <p:spPr>
            <a:xfrm flipH="1">
              <a:off x="7573075" y="4204975"/>
              <a:ext cx="535125" cy="300325"/>
            </a:xfrm>
            <a:custGeom>
              <a:avLst/>
              <a:gdLst/>
              <a:ahLst/>
              <a:cxnLst/>
              <a:rect l="l" t="t" r="r" b="b"/>
              <a:pathLst>
                <a:path w="21405" h="12013" fill="none" extrusionOk="0">
                  <a:moveTo>
                    <a:pt x="0" y="2264"/>
                  </a:moveTo>
                  <a:lnTo>
                    <a:pt x="0" y="2264"/>
                  </a:lnTo>
                  <a:lnTo>
                    <a:pt x="1370" y="3793"/>
                  </a:lnTo>
                  <a:lnTo>
                    <a:pt x="2800" y="5361"/>
                  </a:lnTo>
                  <a:lnTo>
                    <a:pt x="4468" y="7168"/>
                  </a:lnTo>
                  <a:lnTo>
                    <a:pt x="5341" y="8062"/>
                  </a:lnTo>
                  <a:lnTo>
                    <a:pt x="6195" y="8955"/>
                  </a:lnTo>
                  <a:lnTo>
                    <a:pt x="7009" y="9769"/>
                  </a:lnTo>
                  <a:lnTo>
                    <a:pt x="7784" y="10504"/>
                  </a:lnTo>
                  <a:lnTo>
                    <a:pt x="8459" y="11139"/>
                  </a:lnTo>
                  <a:lnTo>
                    <a:pt x="8756" y="11397"/>
                  </a:lnTo>
                  <a:lnTo>
                    <a:pt x="9034" y="11616"/>
                  </a:lnTo>
                  <a:lnTo>
                    <a:pt x="9273" y="11775"/>
                  </a:lnTo>
                  <a:lnTo>
                    <a:pt x="9471" y="11914"/>
                  </a:lnTo>
                  <a:lnTo>
                    <a:pt x="9630" y="11993"/>
                  </a:lnTo>
                  <a:lnTo>
                    <a:pt x="9709" y="12013"/>
                  </a:lnTo>
                  <a:lnTo>
                    <a:pt x="9769" y="12013"/>
                  </a:lnTo>
                  <a:lnTo>
                    <a:pt x="9769" y="12013"/>
                  </a:lnTo>
                  <a:lnTo>
                    <a:pt x="10067" y="11973"/>
                  </a:lnTo>
                  <a:lnTo>
                    <a:pt x="10563" y="11874"/>
                  </a:lnTo>
                  <a:lnTo>
                    <a:pt x="12032" y="11556"/>
                  </a:lnTo>
                  <a:lnTo>
                    <a:pt x="13919" y="11119"/>
                  </a:lnTo>
                  <a:lnTo>
                    <a:pt x="16003" y="10603"/>
                  </a:lnTo>
                  <a:lnTo>
                    <a:pt x="18009" y="10067"/>
                  </a:lnTo>
                  <a:lnTo>
                    <a:pt x="19736" y="9591"/>
                  </a:lnTo>
                  <a:lnTo>
                    <a:pt x="20431" y="9392"/>
                  </a:lnTo>
                  <a:lnTo>
                    <a:pt x="20947" y="9213"/>
                  </a:lnTo>
                  <a:lnTo>
                    <a:pt x="21285" y="9074"/>
                  </a:lnTo>
                  <a:lnTo>
                    <a:pt x="21364" y="9015"/>
                  </a:lnTo>
                  <a:lnTo>
                    <a:pt x="21404" y="8975"/>
                  </a:lnTo>
                  <a:lnTo>
                    <a:pt x="21404" y="8975"/>
                  </a:lnTo>
                  <a:lnTo>
                    <a:pt x="21364" y="8935"/>
                  </a:lnTo>
                  <a:lnTo>
                    <a:pt x="21305" y="8836"/>
                  </a:lnTo>
                  <a:lnTo>
                    <a:pt x="21067" y="8499"/>
                  </a:lnTo>
                  <a:lnTo>
                    <a:pt x="20193" y="7446"/>
                  </a:lnTo>
                  <a:lnTo>
                    <a:pt x="18962" y="5997"/>
                  </a:lnTo>
                  <a:lnTo>
                    <a:pt x="17552" y="4369"/>
                  </a:lnTo>
                  <a:lnTo>
                    <a:pt x="14931" y="1351"/>
                  </a:lnTo>
                  <a:lnTo>
                    <a:pt x="13740" y="1"/>
                  </a:lnTo>
                  <a:lnTo>
                    <a:pt x="0" y="226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33"/>
            <p:cNvSpPr/>
            <p:nvPr/>
          </p:nvSpPr>
          <p:spPr>
            <a:xfrm flipH="1">
              <a:off x="7725975" y="4204975"/>
              <a:ext cx="382225" cy="103775"/>
            </a:xfrm>
            <a:custGeom>
              <a:avLst/>
              <a:gdLst/>
              <a:ahLst/>
              <a:cxnLst/>
              <a:rect l="l" t="t" r="r" b="b"/>
              <a:pathLst>
                <a:path w="15289" h="4151" extrusionOk="0">
                  <a:moveTo>
                    <a:pt x="13740" y="1"/>
                  </a:moveTo>
                  <a:lnTo>
                    <a:pt x="0" y="2264"/>
                  </a:lnTo>
                  <a:lnTo>
                    <a:pt x="1688" y="4150"/>
                  </a:lnTo>
                  <a:lnTo>
                    <a:pt x="2443" y="4011"/>
                  </a:lnTo>
                  <a:lnTo>
                    <a:pt x="3197" y="3872"/>
                  </a:lnTo>
                  <a:lnTo>
                    <a:pt x="3952" y="3753"/>
                  </a:lnTo>
                  <a:lnTo>
                    <a:pt x="4706" y="3654"/>
                  </a:lnTo>
                  <a:lnTo>
                    <a:pt x="6215" y="3475"/>
                  </a:lnTo>
                  <a:lnTo>
                    <a:pt x="7724" y="3257"/>
                  </a:lnTo>
                  <a:lnTo>
                    <a:pt x="9610" y="2959"/>
                  </a:lnTo>
                  <a:lnTo>
                    <a:pt x="10563" y="2800"/>
                  </a:lnTo>
                  <a:lnTo>
                    <a:pt x="11516" y="2621"/>
                  </a:lnTo>
                  <a:lnTo>
                    <a:pt x="12469" y="2423"/>
                  </a:lnTo>
                  <a:lnTo>
                    <a:pt x="13402" y="2205"/>
                  </a:lnTo>
                  <a:lnTo>
                    <a:pt x="14356" y="1986"/>
                  </a:lnTo>
                  <a:lnTo>
                    <a:pt x="15289" y="1748"/>
                  </a:lnTo>
                  <a:lnTo>
                    <a:pt x="137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33"/>
            <p:cNvSpPr/>
            <p:nvPr/>
          </p:nvSpPr>
          <p:spPr>
            <a:xfrm flipH="1">
              <a:off x="7725975" y="4204975"/>
              <a:ext cx="382225" cy="103775"/>
            </a:xfrm>
            <a:custGeom>
              <a:avLst/>
              <a:gdLst/>
              <a:ahLst/>
              <a:cxnLst/>
              <a:rect l="l" t="t" r="r" b="b"/>
              <a:pathLst>
                <a:path w="15289" h="4151" fill="none" extrusionOk="0">
                  <a:moveTo>
                    <a:pt x="7724" y="3257"/>
                  </a:moveTo>
                  <a:lnTo>
                    <a:pt x="7724" y="3257"/>
                  </a:lnTo>
                  <a:lnTo>
                    <a:pt x="9610" y="2959"/>
                  </a:lnTo>
                  <a:lnTo>
                    <a:pt x="10563" y="2800"/>
                  </a:lnTo>
                  <a:lnTo>
                    <a:pt x="11516" y="2621"/>
                  </a:lnTo>
                  <a:lnTo>
                    <a:pt x="12469" y="2423"/>
                  </a:lnTo>
                  <a:lnTo>
                    <a:pt x="13402" y="2205"/>
                  </a:lnTo>
                  <a:lnTo>
                    <a:pt x="14356" y="1986"/>
                  </a:lnTo>
                  <a:lnTo>
                    <a:pt x="15289" y="1748"/>
                  </a:lnTo>
                  <a:lnTo>
                    <a:pt x="15289" y="1748"/>
                  </a:lnTo>
                  <a:lnTo>
                    <a:pt x="13740" y="1"/>
                  </a:lnTo>
                  <a:lnTo>
                    <a:pt x="0" y="2264"/>
                  </a:lnTo>
                  <a:lnTo>
                    <a:pt x="0" y="2264"/>
                  </a:lnTo>
                  <a:lnTo>
                    <a:pt x="1688" y="4150"/>
                  </a:lnTo>
                  <a:lnTo>
                    <a:pt x="1688" y="4150"/>
                  </a:lnTo>
                  <a:lnTo>
                    <a:pt x="2443" y="4011"/>
                  </a:lnTo>
                  <a:lnTo>
                    <a:pt x="3197" y="3872"/>
                  </a:lnTo>
                  <a:lnTo>
                    <a:pt x="3952" y="3753"/>
                  </a:lnTo>
                  <a:lnTo>
                    <a:pt x="4706" y="3654"/>
                  </a:lnTo>
                  <a:lnTo>
                    <a:pt x="6215" y="3475"/>
                  </a:lnTo>
                  <a:lnTo>
                    <a:pt x="7724" y="32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33"/>
            <p:cNvSpPr/>
            <p:nvPr/>
          </p:nvSpPr>
          <p:spPr>
            <a:xfrm flipH="1">
              <a:off x="7748800" y="4212425"/>
              <a:ext cx="355425" cy="67025"/>
            </a:xfrm>
            <a:custGeom>
              <a:avLst/>
              <a:gdLst/>
              <a:ahLst/>
              <a:cxnLst/>
              <a:rect l="l" t="t" r="r" b="b"/>
              <a:pathLst>
                <a:path w="14217" h="2681" extrusionOk="0">
                  <a:moveTo>
                    <a:pt x="13839" y="0"/>
                  </a:moveTo>
                  <a:lnTo>
                    <a:pt x="12966" y="139"/>
                  </a:lnTo>
                  <a:lnTo>
                    <a:pt x="0" y="2145"/>
                  </a:lnTo>
                  <a:lnTo>
                    <a:pt x="477" y="2681"/>
                  </a:lnTo>
                  <a:lnTo>
                    <a:pt x="1311" y="2502"/>
                  </a:lnTo>
                  <a:lnTo>
                    <a:pt x="2164" y="2323"/>
                  </a:lnTo>
                  <a:lnTo>
                    <a:pt x="3018" y="2185"/>
                  </a:lnTo>
                  <a:lnTo>
                    <a:pt x="3872" y="2046"/>
                  </a:lnTo>
                  <a:lnTo>
                    <a:pt x="7287" y="1549"/>
                  </a:lnTo>
                  <a:lnTo>
                    <a:pt x="10762" y="1033"/>
                  </a:lnTo>
                  <a:lnTo>
                    <a:pt x="12489" y="735"/>
                  </a:lnTo>
                  <a:lnTo>
                    <a:pt x="14216" y="417"/>
                  </a:lnTo>
                  <a:lnTo>
                    <a:pt x="1383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33"/>
            <p:cNvSpPr/>
            <p:nvPr/>
          </p:nvSpPr>
          <p:spPr>
            <a:xfrm flipH="1">
              <a:off x="7748800" y="4212425"/>
              <a:ext cx="355425" cy="67025"/>
            </a:xfrm>
            <a:custGeom>
              <a:avLst/>
              <a:gdLst/>
              <a:ahLst/>
              <a:cxnLst/>
              <a:rect l="l" t="t" r="r" b="b"/>
              <a:pathLst>
                <a:path w="14217" h="2681" fill="none" extrusionOk="0">
                  <a:moveTo>
                    <a:pt x="13839" y="0"/>
                  </a:moveTo>
                  <a:lnTo>
                    <a:pt x="12966" y="139"/>
                  </a:lnTo>
                  <a:lnTo>
                    <a:pt x="0" y="2145"/>
                  </a:lnTo>
                  <a:lnTo>
                    <a:pt x="0" y="2145"/>
                  </a:lnTo>
                  <a:lnTo>
                    <a:pt x="477" y="2681"/>
                  </a:lnTo>
                  <a:lnTo>
                    <a:pt x="477" y="2681"/>
                  </a:lnTo>
                  <a:lnTo>
                    <a:pt x="1311" y="2502"/>
                  </a:lnTo>
                  <a:lnTo>
                    <a:pt x="2164" y="2323"/>
                  </a:lnTo>
                  <a:lnTo>
                    <a:pt x="3018" y="2185"/>
                  </a:lnTo>
                  <a:lnTo>
                    <a:pt x="3872" y="2046"/>
                  </a:lnTo>
                  <a:lnTo>
                    <a:pt x="7287" y="1549"/>
                  </a:lnTo>
                  <a:lnTo>
                    <a:pt x="7287" y="1549"/>
                  </a:lnTo>
                  <a:lnTo>
                    <a:pt x="10762" y="1033"/>
                  </a:lnTo>
                  <a:lnTo>
                    <a:pt x="12489" y="735"/>
                  </a:lnTo>
                  <a:lnTo>
                    <a:pt x="14216" y="417"/>
                  </a:lnTo>
                  <a:lnTo>
                    <a:pt x="14216" y="417"/>
                  </a:lnTo>
                  <a:lnTo>
                    <a:pt x="1383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33"/>
            <p:cNvSpPr/>
            <p:nvPr/>
          </p:nvSpPr>
          <p:spPr>
            <a:xfrm flipH="1">
              <a:off x="7687750" y="4256600"/>
              <a:ext cx="370825" cy="101775"/>
            </a:xfrm>
            <a:custGeom>
              <a:avLst/>
              <a:gdLst/>
              <a:ahLst/>
              <a:cxnLst/>
              <a:rect l="l" t="t" r="r" b="b"/>
              <a:pathLst>
                <a:path w="14833" h="4071" extrusionOk="0">
                  <a:moveTo>
                    <a:pt x="13562" y="1"/>
                  </a:moveTo>
                  <a:lnTo>
                    <a:pt x="12569" y="259"/>
                  </a:lnTo>
                  <a:lnTo>
                    <a:pt x="11576" y="497"/>
                  </a:lnTo>
                  <a:lnTo>
                    <a:pt x="10564" y="715"/>
                  </a:lnTo>
                  <a:lnTo>
                    <a:pt x="9551" y="934"/>
                  </a:lnTo>
                  <a:lnTo>
                    <a:pt x="8519" y="1112"/>
                  </a:lnTo>
                  <a:lnTo>
                    <a:pt x="7506" y="1291"/>
                  </a:lnTo>
                  <a:lnTo>
                    <a:pt x="6493" y="1450"/>
                  </a:lnTo>
                  <a:lnTo>
                    <a:pt x="5481" y="1609"/>
                  </a:lnTo>
                  <a:lnTo>
                    <a:pt x="4111" y="1788"/>
                  </a:lnTo>
                  <a:lnTo>
                    <a:pt x="2741" y="1966"/>
                  </a:lnTo>
                  <a:lnTo>
                    <a:pt x="1371" y="2165"/>
                  </a:lnTo>
                  <a:lnTo>
                    <a:pt x="676" y="2264"/>
                  </a:lnTo>
                  <a:lnTo>
                    <a:pt x="1" y="2403"/>
                  </a:lnTo>
                  <a:lnTo>
                    <a:pt x="1530" y="4071"/>
                  </a:lnTo>
                  <a:lnTo>
                    <a:pt x="3178" y="3793"/>
                  </a:lnTo>
                  <a:lnTo>
                    <a:pt x="4806" y="3515"/>
                  </a:lnTo>
                  <a:lnTo>
                    <a:pt x="5620" y="3376"/>
                  </a:lnTo>
                  <a:lnTo>
                    <a:pt x="6434" y="3217"/>
                  </a:lnTo>
                  <a:lnTo>
                    <a:pt x="7248" y="3038"/>
                  </a:lnTo>
                  <a:lnTo>
                    <a:pt x="8062" y="2840"/>
                  </a:lnTo>
                  <a:lnTo>
                    <a:pt x="8539" y="2721"/>
                  </a:lnTo>
                  <a:lnTo>
                    <a:pt x="9015" y="2621"/>
                  </a:lnTo>
                  <a:lnTo>
                    <a:pt x="9968" y="2463"/>
                  </a:lnTo>
                  <a:lnTo>
                    <a:pt x="10921" y="2284"/>
                  </a:lnTo>
                  <a:lnTo>
                    <a:pt x="11398" y="2185"/>
                  </a:lnTo>
                  <a:lnTo>
                    <a:pt x="11854" y="2065"/>
                  </a:lnTo>
                  <a:lnTo>
                    <a:pt x="12589" y="1887"/>
                  </a:lnTo>
                  <a:lnTo>
                    <a:pt x="13324" y="1708"/>
                  </a:lnTo>
                  <a:lnTo>
                    <a:pt x="14078" y="1569"/>
                  </a:lnTo>
                  <a:lnTo>
                    <a:pt x="14833" y="1430"/>
                  </a:lnTo>
                  <a:lnTo>
                    <a:pt x="135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33"/>
            <p:cNvSpPr/>
            <p:nvPr/>
          </p:nvSpPr>
          <p:spPr>
            <a:xfrm flipH="1">
              <a:off x="7610325" y="4342475"/>
              <a:ext cx="352925" cy="119150"/>
            </a:xfrm>
            <a:custGeom>
              <a:avLst/>
              <a:gdLst/>
              <a:ahLst/>
              <a:cxnLst/>
              <a:rect l="l" t="t" r="r" b="b"/>
              <a:pathLst>
                <a:path w="14117" h="4766" extrusionOk="0">
                  <a:moveTo>
                    <a:pt x="12747" y="0"/>
                  </a:moveTo>
                  <a:lnTo>
                    <a:pt x="12290" y="100"/>
                  </a:lnTo>
                  <a:lnTo>
                    <a:pt x="11853" y="219"/>
                  </a:lnTo>
                  <a:lnTo>
                    <a:pt x="10960" y="477"/>
                  </a:lnTo>
                  <a:lnTo>
                    <a:pt x="10086" y="755"/>
                  </a:lnTo>
                  <a:lnTo>
                    <a:pt x="9630" y="874"/>
                  </a:lnTo>
                  <a:lnTo>
                    <a:pt x="9193" y="993"/>
                  </a:lnTo>
                  <a:lnTo>
                    <a:pt x="8240" y="1212"/>
                  </a:lnTo>
                  <a:lnTo>
                    <a:pt x="7267" y="1410"/>
                  </a:lnTo>
                  <a:lnTo>
                    <a:pt x="6294" y="1589"/>
                  </a:lnTo>
                  <a:lnTo>
                    <a:pt x="5321" y="1768"/>
                  </a:lnTo>
                  <a:lnTo>
                    <a:pt x="4408" y="1946"/>
                  </a:lnTo>
                  <a:lnTo>
                    <a:pt x="3475" y="2125"/>
                  </a:lnTo>
                  <a:lnTo>
                    <a:pt x="2561" y="2324"/>
                  </a:lnTo>
                  <a:lnTo>
                    <a:pt x="1648" y="2542"/>
                  </a:lnTo>
                  <a:lnTo>
                    <a:pt x="814" y="2780"/>
                  </a:lnTo>
                  <a:lnTo>
                    <a:pt x="0" y="3038"/>
                  </a:lnTo>
                  <a:lnTo>
                    <a:pt x="893" y="3952"/>
                  </a:lnTo>
                  <a:lnTo>
                    <a:pt x="1727" y="4766"/>
                  </a:lnTo>
                  <a:lnTo>
                    <a:pt x="2224" y="4627"/>
                  </a:lnTo>
                  <a:lnTo>
                    <a:pt x="2740" y="4488"/>
                  </a:lnTo>
                  <a:lnTo>
                    <a:pt x="3792" y="4289"/>
                  </a:lnTo>
                  <a:lnTo>
                    <a:pt x="4785" y="4071"/>
                  </a:lnTo>
                  <a:lnTo>
                    <a:pt x="5778" y="3852"/>
                  </a:lnTo>
                  <a:lnTo>
                    <a:pt x="6751" y="3614"/>
                  </a:lnTo>
                  <a:lnTo>
                    <a:pt x="7743" y="3356"/>
                  </a:lnTo>
                  <a:lnTo>
                    <a:pt x="8855" y="3098"/>
                  </a:lnTo>
                  <a:lnTo>
                    <a:pt x="9947" y="2840"/>
                  </a:lnTo>
                  <a:lnTo>
                    <a:pt x="11059" y="2582"/>
                  </a:lnTo>
                  <a:lnTo>
                    <a:pt x="12151" y="2284"/>
                  </a:lnTo>
                  <a:lnTo>
                    <a:pt x="12648" y="2145"/>
                  </a:lnTo>
                  <a:lnTo>
                    <a:pt x="13144" y="1966"/>
                  </a:lnTo>
                  <a:lnTo>
                    <a:pt x="14117" y="1609"/>
                  </a:lnTo>
                  <a:lnTo>
                    <a:pt x="127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33"/>
            <p:cNvSpPr/>
            <p:nvPr/>
          </p:nvSpPr>
          <p:spPr>
            <a:xfrm flipH="1">
              <a:off x="7573075" y="4390625"/>
              <a:ext cx="339550" cy="114675"/>
            </a:xfrm>
            <a:custGeom>
              <a:avLst/>
              <a:gdLst/>
              <a:ahLst/>
              <a:cxnLst/>
              <a:rect l="l" t="t" r="r" b="b"/>
              <a:pathLst>
                <a:path w="13582" h="4587" extrusionOk="0">
                  <a:moveTo>
                    <a:pt x="12350" y="0"/>
                  </a:moveTo>
                  <a:lnTo>
                    <a:pt x="11476" y="338"/>
                  </a:lnTo>
                  <a:lnTo>
                    <a:pt x="11020" y="497"/>
                  </a:lnTo>
                  <a:lnTo>
                    <a:pt x="10563" y="616"/>
                  </a:lnTo>
                  <a:lnTo>
                    <a:pt x="9550" y="894"/>
                  </a:lnTo>
                  <a:lnTo>
                    <a:pt x="8538" y="1152"/>
                  </a:lnTo>
                  <a:lnTo>
                    <a:pt x="6493" y="1629"/>
                  </a:lnTo>
                  <a:lnTo>
                    <a:pt x="4348" y="2165"/>
                  </a:lnTo>
                  <a:lnTo>
                    <a:pt x="3276" y="2423"/>
                  </a:lnTo>
                  <a:lnTo>
                    <a:pt x="2184" y="2641"/>
                  </a:lnTo>
                  <a:lnTo>
                    <a:pt x="1092" y="2860"/>
                  </a:lnTo>
                  <a:lnTo>
                    <a:pt x="536" y="2979"/>
                  </a:lnTo>
                  <a:lnTo>
                    <a:pt x="0" y="3138"/>
                  </a:lnTo>
                  <a:lnTo>
                    <a:pt x="655" y="3733"/>
                  </a:lnTo>
                  <a:lnTo>
                    <a:pt x="1231" y="4190"/>
                  </a:lnTo>
                  <a:lnTo>
                    <a:pt x="1450" y="4369"/>
                  </a:lnTo>
                  <a:lnTo>
                    <a:pt x="1648" y="4488"/>
                  </a:lnTo>
                  <a:lnTo>
                    <a:pt x="1827" y="4567"/>
                  </a:lnTo>
                  <a:lnTo>
                    <a:pt x="1946" y="4587"/>
                  </a:lnTo>
                  <a:lnTo>
                    <a:pt x="2244" y="4547"/>
                  </a:lnTo>
                  <a:lnTo>
                    <a:pt x="2740" y="4448"/>
                  </a:lnTo>
                  <a:lnTo>
                    <a:pt x="4209" y="4130"/>
                  </a:lnTo>
                  <a:lnTo>
                    <a:pt x="6096" y="3693"/>
                  </a:lnTo>
                  <a:lnTo>
                    <a:pt x="8180" y="3177"/>
                  </a:lnTo>
                  <a:lnTo>
                    <a:pt x="10186" y="2641"/>
                  </a:lnTo>
                  <a:lnTo>
                    <a:pt x="11913" y="2165"/>
                  </a:lnTo>
                  <a:lnTo>
                    <a:pt x="12608" y="1966"/>
                  </a:lnTo>
                  <a:lnTo>
                    <a:pt x="13124" y="1787"/>
                  </a:lnTo>
                  <a:lnTo>
                    <a:pt x="13462" y="1648"/>
                  </a:lnTo>
                  <a:lnTo>
                    <a:pt x="13541" y="1589"/>
                  </a:lnTo>
                  <a:lnTo>
                    <a:pt x="13581" y="1549"/>
                  </a:lnTo>
                  <a:lnTo>
                    <a:pt x="13541" y="1509"/>
                  </a:lnTo>
                  <a:lnTo>
                    <a:pt x="13482" y="1390"/>
                  </a:lnTo>
                  <a:lnTo>
                    <a:pt x="13224" y="1073"/>
                  </a:lnTo>
                  <a:lnTo>
                    <a:pt x="123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33"/>
            <p:cNvSpPr/>
            <p:nvPr/>
          </p:nvSpPr>
          <p:spPr>
            <a:xfrm flipH="1">
              <a:off x="7651525" y="4300775"/>
              <a:ext cx="360875" cy="110225"/>
            </a:xfrm>
            <a:custGeom>
              <a:avLst/>
              <a:gdLst/>
              <a:ahLst/>
              <a:cxnLst/>
              <a:rect l="l" t="t" r="r" b="b"/>
              <a:pathLst>
                <a:path w="14435" h="4409" extrusionOk="0">
                  <a:moveTo>
                    <a:pt x="13264" y="1"/>
                  </a:moveTo>
                  <a:lnTo>
                    <a:pt x="12390" y="159"/>
                  </a:lnTo>
                  <a:lnTo>
                    <a:pt x="11536" y="318"/>
                  </a:lnTo>
                  <a:lnTo>
                    <a:pt x="10663" y="517"/>
                  </a:lnTo>
                  <a:lnTo>
                    <a:pt x="9829" y="735"/>
                  </a:lnTo>
                  <a:lnTo>
                    <a:pt x="9352" y="854"/>
                  </a:lnTo>
                  <a:lnTo>
                    <a:pt x="8876" y="974"/>
                  </a:lnTo>
                  <a:lnTo>
                    <a:pt x="7903" y="1132"/>
                  </a:lnTo>
                  <a:lnTo>
                    <a:pt x="6950" y="1311"/>
                  </a:lnTo>
                  <a:lnTo>
                    <a:pt x="6453" y="1391"/>
                  </a:lnTo>
                  <a:lnTo>
                    <a:pt x="5977" y="1510"/>
                  </a:lnTo>
                  <a:lnTo>
                    <a:pt x="5242" y="1688"/>
                  </a:lnTo>
                  <a:lnTo>
                    <a:pt x="4507" y="1867"/>
                  </a:lnTo>
                  <a:lnTo>
                    <a:pt x="3753" y="2006"/>
                  </a:lnTo>
                  <a:lnTo>
                    <a:pt x="2998" y="2145"/>
                  </a:lnTo>
                  <a:lnTo>
                    <a:pt x="1489" y="2383"/>
                  </a:lnTo>
                  <a:lnTo>
                    <a:pt x="0" y="2641"/>
                  </a:lnTo>
                  <a:lnTo>
                    <a:pt x="1668" y="4408"/>
                  </a:lnTo>
                  <a:lnTo>
                    <a:pt x="2760" y="4071"/>
                  </a:lnTo>
                  <a:lnTo>
                    <a:pt x="3296" y="3912"/>
                  </a:lnTo>
                  <a:lnTo>
                    <a:pt x="3852" y="3773"/>
                  </a:lnTo>
                  <a:lnTo>
                    <a:pt x="4845" y="3535"/>
                  </a:lnTo>
                  <a:lnTo>
                    <a:pt x="5858" y="3336"/>
                  </a:lnTo>
                  <a:lnTo>
                    <a:pt x="7863" y="2979"/>
                  </a:lnTo>
                  <a:lnTo>
                    <a:pt x="8935" y="2761"/>
                  </a:lnTo>
                  <a:lnTo>
                    <a:pt x="10007" y="2542"/>
                  </a:lnTo>
                  <a:lnTo>
                    <a:pt x="11060" y="2304"/>
                  </a:lnTo>
                  <a:lnTo>
                    <a:pt x="12112" y="2046"/>
                  </a:lnTo>
                  <a:lnTo>
                    <a:pt x="12708" y="1867"/>
                  </a:lnTo>
                  <a:lnTo>
                    <a:pt x="13283" y="1688"/>
                  </a:lnTo>
                  <a:lnTo>
                    <a:pt x="13859" y="1510"/>
                  </a:lnTo>
                  <a:lnTo>
                    <a:pt x="14435" y="1351"/>
                  </a:lnTo>
                  <a:lnTo>
                    <a:pt x="1326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33"/>
            <p:cNvSpPr/>
            <p:nvPr/>
          </p:nvSpPr>
          <p:spPr>
            <a:xfrm flipH="1">
              <a:off x="8311200" y="4266025"/>
              <a:ext cx="72000" cy="213975"/>
            </a:xfrm>
            <a:custGeom>
              <a:avLst/>
              <a:gdLst/>
              <a:ahLst/>
              <a:cxnLst/>
              <a:rect l="l" t="t" r="r" b="b"/>
              <a:pathLst>
                <a:path w="2880" h="8559" extrusionOk="0">
                  <a:moveTo>
                    <a:pt x="1" y="1"/>
                  </a:moveTo>
                  <a:lnTo>
                    <a:pt x="239" y="7863"/>
                  </a:lnTo>
                  <a:lnTo>
                    <a:pt x="974" y="8558"/>
                  </a:lnTo>
                  <a:lnTo>
                    <a:pt x="2403" y="7824"/>
                  </a:lnTo>
                  <a:lnTo>
                    <a:pt x="288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33"/>
            <p:cNvSpPr/>
            <p:nvPr/>
          </p:nvSpPr>
          <p:spPr>
            <a:xfrm flipH="1">
              <a:off x="8347425" y="4266025"/>
              <a:ext cx="35775" cy="213975"/>
            </a:xfrm>
            <a:custGeom>
              <a:avLst/>
              <a:gdLst/>
              <a:ahLst/>
              <a:cxnLst/>
              <a:rect l="l" t="t" r="r" b="b"/>
              <a:pathLst>
                <a:path w="1431" h="8559" extrusionOk="0">
                  <a:moveTo>
                    <a:pt x="1" y="1"/>
                  </a:moveTo>
                  <a:lnTo>
                    <a:pt x="239" y="7863"/>
                  </a:lnTo>
                  <a:lnTo>
                    <a:pt x="974" y="8558"/>
                  </a:lnTo>
                  <a:lnTo>
                    <a:pt x="143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33"/>
            <p:cNvSpPr/>
            <p:nvPr/>
          </p:nvSpPr>
          <p:spPr>
            <a:xfrm flipH="1">
              <a:off x="8576250" y="4146400"/>
              <a:ext cx="69525" cy="217950"/>
            </a:xfrm>
            <a:custGeom>
              <a:avLst/>
              <a:gdLst/>
              <a:ahLst/>
              <a:cxnLst/>
              <a:rect l="l" t="t" r="r" b="b"/>
              <a:pathLst>
                <a:path w="2781" h="8718" extrusionOk="0">
                  <a:moveTo>
                    <a:pt x="0" y="1"/>
                  </a:moveTo>
                  <a:lnTo>
                    <a:pt x="318" y="7982"/>
                  </a:lnTo>
                  <a:lnTo>
                    <a:pt x="1430" y="8717"/>
                  </a:lnTo>
                  <a:lnTo>
                    <a:pt x="2502" y="8300"/>
                  </a:lnTo>
                  <a:lnTo>
                    <a:pt x="2780" y="1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33"/>
            <p:cNvSpPr/>
            <p:nvPr/>
          </p:nvSpPr>
          <p:spPr>
            <a:xfrm flipH="1">
              <a:off x="8610025" y="4146400"/>
              <a:ext cx="35750" cy="217950"/>
            </a:xfrm>
            <a:custGeom>
              <a:avLst/>
              <a:gdLst/>
              <a:ahLst/>
              <a:cxnLst/>
              <a:rect l="l" t="t" r="r" b="b"/>
              <a:pathLst>
                <a:path w="1430" h="8718" extrusionOk="0">
                  <a:moveTo>
                    <a:pt x="0" y="1"/>
                  </a:moveTo>
                  <a:lnTo>
                    <a:pt x="318" y="7982"/>
                  </a:lnTo>
                  <a:lnTo>
                    <a:pt x="1430" y="8717"/>
                  </a:lnTo>
                  <a:lnTo>
                    <a:pt x="1430" y="8717"/>
                  </a:lnTo>
                  <a:lnTo>
                    <a:pt x="1192" y="1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33"/>
            <p:cNvSpPr/>
            <p:nvPr/>
          </p:nvSpPr>
          <p:spPr>
            <a:xfrm flipH="1">
              <a:off x="8333525" y="3666400"/>
              <a:ext cx="347000" cy="637375"/>
            </a:xfrm>
            <a:custGeom>
              <a:avLst/>
              <a:gdLst/>
              <a:ahLst/>
              <a:cxnLst/>
              <a:rect l="l" t="t" r="r" b="b"/>
              <a:pathLst>
                <a:path w="13880" h="25495" extrusionOk="0">
                  <a:moveTo>
                    <a:pt x="417" y="1"/>
                  </a:moveTo>
                  <a:lnTo>
                    <a:pt x="1" y="19439"/>
                  </a:lnTo>
                  <a:lnTo>
                    <a:pt x="13244" y="25495"/>
                  </a:lnTo>
                  <a:lnTo>
                    <a:pt x="13879" y="676"/>
                  </a:lnTo>
                  <a:lnTo>
                    <a:pt x="4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33"/>
            <p:cNvSpPr/>
            <p:nvPr/>
          </p:nvSpPr>
          <p:spPr>
            <a:xfrm flipH="1">
              <a:off x="8333525" y="3666400"/>
              <a:ext cx="347000" cy="637375"/>
            </a:xfrm>
            <a:custGeom>
              <a:avLst/>
              <a:gdLst/>
              <a:ahLst/>
              <a:cxnLst/>
              <a:rect l="l" t="t" r="r" b="b"/>
              <a:pathLst>
                <a:path w="13880" h="25495" fill="none" extrusionOk="0">
                  <a:moveTo>
                    <a:pt x="417" y="1"/>
                  </a:moveTo>
                  <a:lnTo>
                    <a:pt x="1" y="19439"/>
                  </a:lnTo>
                  <a:lnTo>
                    <a:pt x="13244" y="25495"/>
                  </a:lnTo>
                  <a:lnTo>
                    <a:pt x="13879" y="676"/>
                  </a:lnTo>
                  <a:lnTo>
                    <a:pt x="41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33"/>
            <p:cNvSpPr/>
            <p:nvPr/>
          </p:nvSpPr>
          <p:spPr>
            <a:xfrm flipH="1">
              <a:off x="8612500" y="3666400"/>
              <a:ext cx="68025" cy="517250"/>
            </a:xfrm>
            <a:custGeom>
              <a:avLst/>
              <a:gdLst/>
              <a:ahLst/>
              <a:cxnLst/>
              <a:rect l="l" t="t" r="r" b="b"/>
              <a:pathLst>
                <a:path w="2721" h="20690" extrusionOk="0">
                  <a:moveTo>
                    <a:pt x="417" y="1"/>
                  </a:moveTo>
                  <a:lnTo>
                    <a:pt x="1" y="19439"/>
                  </a:lnTo>
                  <a:lnTo>
                    <a:pt x="2721" y="20690"/>
                  </a:lnTo>
                  <a:lnTo>
                    <a:pt x="2721" y="120"/>
                  </a:lnTo>
                  <a:lnTo>
                    <a:pt x="4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33"/>
            <p:cNvSpPr/>
            <p:nvPr/>
          </p:nvSpPr>
          <p:spPr>
            <a:xfrm flipH="1">
              <a:off x="8471025" y="3673350"/>
              <a:ext cx="58100" cy="574850"/>
            </a:xfrm>
            <a:custGeom>
              <a:avLst/>
              <a:gdLst/>
              <a:ahLst/>
              <a:cxnLst/>
              <a:rect l="l" t="t" r="r" b="b"/>
              <a:pathLst>
                <a:path w="2324" h="22994" extrusionOk="0">
                  <a:moveTo>
                    <a:pt x="0" y="1"/>
                  </a:moveTo>
                  <a:lnTo>
                    <a:pt x="0" y="21941"/>
                  </a:lnTo>
                  <a:lnTo>
                    <a:pt x="2323" y="22993"/>
                  </a:lnTo>
                  <a:lnTo>
                    <a:pt x="2323" y="1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33"/>
            <p:cNvSpPr/>
            <p:nvPr/>
          </p:nvSpPr>
          <p:spPr>
            <a:xfrm flipH="1">
              <a:off x="8471025" y="3673350"/>
              <a:ext cx="58100" cy="574850"/>
            </a:xfrm>
            <a:custGeom>
              <a:avLst/>
              <a:gdLst/>
              <a:ahLst/>
              <a:cxnLst/>
              <a:rect l="l" t="t" r="r" b="b"/>
              <a:pathLst>
                <a:path w="2324" h="22994" fill="none" extrusionOk="0">
                  <a:moveTo>
                    <a:pt x="2323" y="120"/>
                  </a:moveTo>
                  <a:lnTo>
                    <a:pt x="0" y="1"/>
                  </a:lnTo>
                  <a:lnTo>
                    <a:pt x="0" y="21941"/>
                  </a:lnTo>
                  <a:lnTo>
                    <a:pt x="2323" y="22993"/>
                  </a:lnTo>
                  <a:lnTo>
                    <a:pt x="2323" y="1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33"/>
            <p:cNvSpPr/>
            <p:nvPr/>
          </p:nvSpPr>
          <p:spPr>
            <a:xfrm flipH="1">
              <a:off x="8398050" y="3676825"/>
              <a:ext cx="64075" cy="604625"/>
            </a:xfrm>
            <a:custGeom>
              <a:avLst/>
              <a:gdLst/>
              <a:ahLst/>
              <a:cxnLst/>
              <a:rect l="l" t="t" r="r" b="b"/>
              <a:pathLst>
                <a:path w="2563" h="24185" extrusionOk="0">
                  <a:moveTo>
                    <a:pt x="1" y="1"/>
                  </a:moveTo>
                  <a:lnTo>
                    <a:pt x="1" y="23013"/>
                  </a:lnTo>
                  <a:lnTo>
                    <a:pt x="2562" y="24184"/>
                  </a:lnTo>
                  <a:lnTo>
                    <a:pt x="2562" y="1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33"/>
            <p:cNvSpPr/>
            <p:nvPr/>
          </p:nvSpPr>
          <p:spPr>
            <a:xfrm flipH="1">
              <a:off x="8333525" y="3680300"/>
              <a:ext cx="55625" cy="623475"/>
            </a:xfrm>
            <a:custGeom>
              <a:avLst/>
              <a:gdLst/>
              <a:ahLst/>
              <a:cxnLst/>
              <a:rect l="l" t="t" r="r" b="b"/>
              <a:pathLst>
                <a:path w="2225" h="24939" extrusionOk="0">
                  <a:moveTo>
                    <a:pt x="0" y="1"/>
                  </a:moveTo>
                  <a:lnTo>
                    <a:pt x="0" y="24224"/>
                  </a:lnTo>
                  <a:lnTo>
                    <a:pt x="1589" y="24939"/>
                  </a:lnTo>
                  <a:lnTo>
                    <a:pt x="2224" y="1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33"/>
            <p:cNvSpPr/>
            <p:nvPr/>
          </p:nvSpPr>
          <p:spPr>
            <a:xfrm flipH="1">
              <a:off x="8333525" y="3680300"/>
              <a:ext cx="55625" cy="623475"/>
            </a:xfrm>
            <a:custGeom>
              <a:avLst/>
              <a:gdLst/>
              <a:ahLst/>
              <a:cxnLst/>
              <a:rect l="l" t="t" r="r" b="b"/>
              <a:pathLst>
                <a:path w="2225" h="24939" fill="none" extrusionOk="0">
                  <a:moveTo>
                    <a:pt x="0" y="1"/>
                  </a:moveTo>
                  <a:lnTo>
                    <a:pt x="0" y="24224"/>
                  </a:lnTo>
                  <a:lnTo>
                    <a:pt x="1589" y="24939"/>
                  </a:lnTo>
                  <a:lnTo>
                    <a:pt x="2224" y="1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33"/>
            <p:cNvSpPr/>
            <p:nvPr/>
          </p:nvSpPr>
          <p:spPr>
            <a:xfrm flipH="1">
              <a:off x="8538050" y="3669875"/>
              <a:ext cx="65050" cy="547525"/>
            </a:xfrm>
            <a:custGeom>
              <a:avLst/>
              <a:gdLst/>
              <a:ahLst/>
              <a:cxnLst/>
              <a:rect l="l" t="t" r="r" b="b"/>
              <a:pathLst>
                <a:path w="2602" h="21901" extrusionOk="0">
                  <a:moveTo>
                    <a:pt x="1" y="1"/>
                  </a:moveTo>
                  <a:lnTo>
                    <a:pt x="1" y="20710"/>
                  </a:lnTo>
                  <a:lnTo>
                    <a:pt x="2602" y="21901"/>
                  </a:lnTo>
                  <a:lnTo>
                    <a:pt x="2602" y="1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33"/>
            <p:cNvSpPr/>
            <p:nvPr/>
          </p:nvSpPr>
          <p:spPr>
            <a:xfrm flipH="1">
              <a:off x="8603075" y="3666400"/>
              <a:ext cx="67025" cy="125125"/>
            </a:xfrm>
            <a:custGeom>
              <a:avLst/>
              <a:gdLst/>
              <a:ahLst/>
              <a:cxnLst/>
              <a:rect l="l" t="t" r="r" b="b"/>
              <a:pathLst>
                <a:path w="2681" h="5005" extrusionOk="0">
                  <a:moveTo>
                    <a:pt x="0" y="1"/>
                  </a:moveTo>
                  <a:lnTo>
                    <a:pt x="2304" y="120"/>
                  </a:lnTo>
                  <a:lnTo>
                    <a:pt x="2304" y="120"/>
                  </a:lnTo>
                  <a:lnTo>
                    <a:pt x="2304" y="120"/>
                  </a:lnTo>
                  <a:lnTo>
                    <a:pt x="0" y="1"/>
                  </a:lnTo>
                  <a:close/>
                  <a:moveTo>
                    <a:pt x="2304" y="120"/>
                  </a:moveTo>
                  <a:lnTo>
                    <a:pt x="2304" y="4985"/>
                  </a:lnTo>
                  <a:lnTo>
                    <a:pt x="2681" y="5004"/>
                  </a:lnTo>
                  <a:lnTo>
                    <a:pt x="2681" y="140"/>
                  </a:lnTo>
                  <a:lnTo>
                    <a:pt x="2304" y="120"/>
                  </a:lnTo>
                  <a:close/>
                </a:path>
              </a:pathLst>
            </a:custGeom>
            <a:solidFill>
              <a:srgbClr val="813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33"/>
            <p:cNvSpPr/>
            <p:nvPr/>
          </p:nvSpPr>
          <p:spPr>
            <a:xfrm flipH="1">
              <a:off x="8603075" y="3666400"/>
              <a:ext cx="67025" cy="125125"/>
            </a:xfrm>
            <a:custGeom>
              <a:avLst/>
              <a:gdLst/>
              <a:ahLst/>
              <a:cxnLst/>
              <a:rect l="l" t="t" r="r" b="b"/>
              <a:pathLst>
                <a:path w="2681" h="5005" fill="none" extrusionOk="0">
                  <a:moveTo>
                    <a:pt x="0" y="1"/>
                  </a:moveTo>
                  <a:lnTo>
                    <a:pt x="2304" y="120"/>
                  </a:lnTo>
                  <a:lnTo>
                    <a:pt x="2304" y="4985"/>
                  </a:lnTo>
                  <a:lnTo>
                    <a:pt x="2304" y="4985"/>
                  </a:lnTo>
                  <a:lnTo>
                    <a:pt x="2681" y="5004"/>
                  </a:lnTo>
                  <a:lnTo>
                    <a:pt x="2681" y="14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33"/>
            <p:cNvSpPr/>
            <p:nvPr/>
          </p:nvSpPr>
          <p:spPr>
            <a:xfrm flipH="1">
              <a:off x="8612500" y="3666400"/>
              <a:ext cx="60075" cy="125625"/>
            </a:xfrm>
            <a:custGeom>
              <a:avLst/>
              <a:gdLst/>
              <a:ahLst/>
              <a:cxnLst/>
              <a:rect l="l" t="t" r="r" b="b"/>
              <a:pathLst>
                <a:path w="2403" h="5025" extrusionOk="0">
                  <a:moveTo>
                    <a:pt x="99" y="1"/>
                  </a:moveTo>
                  <a:lnTo>
                    <a:pt x="0" y="5024"/>
                  </a:lnTo>
                  <a:lnTo>
                    <a:pt x="0" y="5024"/>
                  </a:lnTo>
                  <a:lnTo>
                    <a:pt x="775" y="4985"/>
                  </a:lnTo>
                  <a:lnTo>
                    <a:pt x="1549" y="4965"/>
                  </a:lnTo>
                  <a:lnTo>
                    <a:pt x="2403" y="4985"/>
                  </a:lnTo>
                  <a:lnTo>
                    <a:pt x="2403" y="120"/>
                  </a:lnTo>
                  <a:lnTo>
                    <a:pt x="9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33"/>
            <p:cNvSpPr/>
            <p:nvPr/>
          </p:nvSpPr>
          <p:spPr>
            <a:xfrm flipH="1">
              <a:off x="8612500" y="3666400"/>
              <a:ext cx="60075" cy="125625"/>
            </a:xfrm>
            <a:custGeom>
              <a:avLst/>
              <a:gdLst/>
              <a:ahLst/>
              <a:cxnLst/>
              <a:rect l="l" t="t" r="r" b="b"/>
              <a:pathLst>
                <a:path w="2403" h="5025" fill="none" extrusionOk="0">
                  <a:moveTo>
                    <a:pt x="99" y="1"/>
                  </a:moveTo>
                  <a:lnTo>
                    <a:pt x="99" y="1"/>
                  </a:lnTo>
                  <a:lnTo>
                    <a:pt x="0" y="5024"/>
                  </a:lnTo>
                  <a:lnTo>
                    <a:pt x="0" y="5024"/>
                  </a:lnTo>
                  <a:lnTo>
                    <a:pt x="775" y="4985"/>
                  </a:lnTo>
                  <a:lnTo>
                    <a:pt x="1549" y="4965"/>
                  </a:lnTo>
                  <a:lnTo>
                    <a:pt x="1549" y="4965"/>
                  </a:lnTo>
                  <a:lnTo>
                    <a:pt x="2403" y="4985"/>
                  </a:lnTo>
                  <a:lnTo>
                    <a:pt x="2403" y="120"/>
                  </a:lnTo>
                  <a:lnTo>
                    <a:pt x="99" y="1"/>
                  </a:lnTo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33"/>
            <p:cNvSpPr/>
            <p:nvPr/>
          </p:nvSpPr>
          <p:spPr>
            <a:xfrm flipH="1">
              <a:off x="8416425" y="3672875"/>
              <a:ext cx="121650" cy="147425"/>
            </a:xfrm>
            <a:custGeom>
              <a:avLst/>
              <a:gdLst/>
              <a:ahLst/>
              <a:cxnLst/>
              <a:rect l="l" t="t" r="r" b="b"/>
              <a:pathLst>
                <a:path w="4866" h="5897" extrusionOk="0">
                  <a:moveTo>
                    <a:pt x="358" y="20"/>
                  </a:moveTo>
                  <a:lnTo>
                    <a:pt x="358" y="21"/>
                  </a:lnTo>
                  <a:lnTo>
                    <a:pt x="358" y="21"/>
                  </a:lnTo>
                  <a:lnTo>
                    <a:pt x="1014" y="60"/>
                  </a:lnTo>
                  <a:lnTo>
                    <a:pt x="1014" y="60"/>
                  </a:lnTo>
                  <a:lnTo>
                    <a:pt x="358" y="20"/>
                  </a:lnTo>
                  <a:close/>
                  <a:moveTo>
                    <a:pt x="1" y="0"/>
                  </a:moveTo>
                  <a:lnTo>
                    <a:pt x="1" y="5004"/>
                  </a:lnTo>
                  <a:lnTo>
                    <a:pt x="358" y="5063"/>
                  </a:lnTo>
                  <a:lnTo>
                    <a:pt x="358" y="21"/>
                  </a:lnTo>
                  <a:lnTo>
                    <a:pt x="358" y="21"/>
                  </a:lnTo>
                  <a:lnTo>
                    <a:pt x="1" y="0"/>
                  </a:lnTo>
                  <a:close/>
                  <a:moveTo>
                    <a:pt x="2681" y="139"/>
                  </a:moveTo>
                  <a:lnTo>
                    <a:pt x="2681" y="5738"/>
                  </a:lnTo>
                  <a:lnTo>
                    <a:pt x="3039" y="5897"/>
                  </a:lnTo>
                  <a:lnTo>
                    <a:pt x="3039" y="159"/>
                  </a:lnTo>
                  <a:lnTo>
                    <a:pt x="4865" y="258"/>
                  </a:lnTo>
                  <a:lnTo>
                    <a:pt x="4865" y="258"/>
                  </a:lnTo>
                  <a:lnTo>
                    <a:pt x="2681" y="139"/>
                  </a:lnTo>
                  <a:close/>
                </a:path>
              </a:pathLst>
            </a:custGeom>
            <a:solidFill>
              <a:srgbClr val="813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33"/>
            <p:cNvSpPr/>
            <p:nvPr/>
          </p:nvSpPr>
          <p:spPr>
            <a:xfrm flipH="1">
              <a:off x="8416425" y="3676350"/>
              <a:ext cx="54625" cy="143950"/>
            </a:xfrm>
            <a:custGeom>
              <a:avLst/>
              <a:gdLst/>
              <a:ahLst/>
              <a:cxnLst/>
              <a:rect l="l" t="t" r="r" b="b"/>
              <a:pathLst>
                <a:path w="2185" h="5758" fill="none" extrusionOk="0">
                  <a:moveTo>
                    <a:pt x="0" y="0"/>
                  </a:moveTo>
                  <a:lnTo>
                    <a:pt x="0" y="5599"/>
                  </a:lnTo>
                  <a:lnTo>
                    <a:pt x="0" y="5599"/>
                  </a:lnTo>
                  <a:lnTo>
                    <a:pt x="358" y="5758"/>
                  </a:lnTo>
                  <a:lnTo>
                    <a:pt x="358" y="20"/>
                  </a:lnTo>
                  <a:lnTo>
                    <a:pt x="2184" y="11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33"/>
            <p:cNvSpPr/>
            <p:nvPr/>
          </p:nvSpPr>
          <p:spPr>
            <a:xfrm flipH="1">
              <a:off x="8512725" y="3672875"/>
              <a:ext cx="25350" cy="126600"/>
            </a:xfrm>
            <a:custGeom>
              <a:avLst/>
              <a:gdLst/>
              <a:ahLst/>
              <a:cxnLst/>
              <a:rect l="l" t="t" r="r" b="b"/>
              <a:pathLst>
                <a:path w="1014" h="5064" fill="none" extrusionOk="0">
                  <a:moveTo>
                    <a:pt x="1" y="0"/>
                  </a:moveTo>
                  <a:lnTo>
                    <a:pt x="1" y="5004"/>
                  </a:lnTo>
                  <a:lnTo>
                    <a:pt x="1" y="5004"/>
                  </a:lnTo>
                  <a:lnTo>
                    <a:pt x="358" y="5063"/>
                  </a:lnTo>
                  <a:lnTo>
                    <a:pt x="358" y="20"/>
                  </a:lnTo>
                  <a:lnTo>
                    <a:pt x="1014" y="6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33"/>
            <p:cNvSpPr/>
            <p:nvPr/>
          </p:nvSpPr>
          <p:spPr>
            <a:xfrm flipH="1">
              <a:off x="8471025" y="3673350"/>
              <a:ext cx="58100" cy="143000"/>
            </a:xfrm>
            <a:custGeom>
              <a:avLst/>
              <a:gdLst/>
              <a:ahLst/>
              <a:cxnLst/>
              <a:rect l="l" t="t" r="r" b="b"/>
              <a:pathLst>
                <a:path w="2324" h="5720" extrusionOk="0">
                  <a:moveTo>
                    <a:pt x="0" y="1"/>
                  </a:moveTo>
                  <a:lnTo>
                    <a:pt x="0" y="5044"/>
                  </a:lnTo>
                  <a:lnTo>
                    <a:pt x="755" y="5163"/>
                  </a:lnTo>
                  <a:lnTo>
                    <a:pt x="1072" y="5223"/>
                  </a:lnTo>
                  <a:lnTo>
                    <a:pt x="1430" y="5342"/>
                  </a:lnTo>
                  <a:lnTo>
                    <a:pt x="1867" y="5521"/>
                  </a:lnTo>
                  <a:lnTo>
                    <a:pt x="2323" y="5719"/>
                  </a:lnTo>
                  <a:lnTo>
                    <a:pt x="2323" y="120"/>
                  </a:lnTo>
                  <a:lnTo>
                    <a:pt x="656" y="4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33"/>
            <p:cNvSpPr/>
            <p:nvPr/>
          </p:nvSpPr>
          <p:spPr>
            <a:xfrm flipH="1">
              <a:off x="8471025" y="3673350"/>
              <a:ext cx="58100" cy="143000"/>
            </a:xfrm>
            <a:custGeom>
              <a:avLst/>
              <a:gdLst/>
              <a:ahLst/>
              <a:cxnLst/>
              <a:rect l="l" t="t" r="r" b="b"/>
              <a:pathLst>
                <a:path w="2324" h="5720" fill="none" extrusionOk="0">
                  <a:moveTo>
                    <a:pt x="0" y="1"/>
                  </a:moveTo>
                  <a:lnTo>
                    <a:pt x="0" y="5044"/>
                  </a:lnTo>
                  <a:lnTo>
                    <a:pt x="0" y="5044"/>
                  </a:lnTo>
                  <a:lnTo>
                    <a:pt x="755" y="5163"/>
                  </a:lnTo>
                  <a:lnTo>
                    <a:pt x="755" y="5163"/>
                  </a:lnTo>
                  <a:lnTo>
                    <a:pt x="1072" y="5223"/>
                  </a:lnTo>
                  <a:lnTo>
                    <a:pt x="1430" y="5342"/>
                  </a:lnTo>
                  <a:lnTo>
                    <a:pt x="1867" y="5521"/>
                  </a:lnTo>
                  <a:lnTo>
                    <a:pt x="2323" y="5719"/>
                  </a:lnTo>
                  <a:lnTo>
                    <a:pt x="2323" y="120"/>
                  </a:lnTo>
                  <a:lnTo>
                    <a:pt x="656" y="4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33"/>
            <p:cNvSpPr/>
            <p:nvPr/>
          </p:nvSpPr>
          <p:spPr>
            <a:xfrm flipH="1">
              <a:off x="8347425" y="3679825"/>
              <a:ext cx="50650" cy="179700"/>
            </a:xfrm>
            <a:custGeom>
              <a:avLst/>
              <a:gdLst/>
              <a:ahLst/>
              <a:cxnLst/>
              <a:rect l="l" t="t" r="r" b="b"/>
              <a:pathLst>
                <a:path w="2026" h="7188" extrusionOk="0">
                  <a:moveTo>
                    <a:pt x="357" y="20"/>
                  </a:moveTo>
                  <a:lnTo>
                    <a:pt x="357" y="21"/>
                  </a:lnTo>
                  <a:lnTo>
                    <a:pt x="357" y="21"/>
                  </a:lnTo>
                  <a:lnTo>
                    <a:pt x="2025" y="119"/>
                  </a:lnTo>
                  <a:lnTo>
                    <a:pt x="2025" y="119"/>
                  </a:lnTo>
                  <a:lnTo>
                    <a:pt x="357" y="20"/>
                  </a:lnTo>
                  <a:close/>
                  <a:moveTo>
                    <a:pt x="0" y="0"/>
                  </a:moveTo>
                  <a:lnTo>
                    <a:pt x="0" y="6969"/>
                  </a:lnTo>
                  <a:lnTo>
                    <a:pt x="357" y="7188"/>
                  </a:lnTo>
                  <a:lnTo>
                    <a:pt x="357" y="21"/>
                  </a:lnTo>
                  <a:lnTo>
                    <a:pt x="357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3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33"/>
            <p:cNvSpPr/>
            <p:nvPr/>
          </p:nvSpPr>
          <p:spPr>
            <a:xfrm flipH="1">
              <a:off x="8347425" y="3679825"/>
              <a:ext cx="50650" cy="179700"/>
            </a:xfrm>
            <a:custGeom>
              <a:avLst/>
              <a:gdLst/>
              <a:ahLst/>
              <a:cxnLst/>
              <a:rect l="l" t="t" r="r" b="b"/>
              <a:pathLst>
                <a:path w="2026" h="7188" fill="none" extrusionOk="0">
                  <a:moveTo>
                    <a:pt x="0" y="0"/>
                  </a:moveTo>
                  <a:lnTo>
                    <a:pt x="0" y="6969"/>
                  </a:lnTo>
                  <a:lnTo>
                    <a:pt x="0" y="6969"/>
                  </a:lnTo>
                  <a:lnTo>
                    <a:pt x="357" y="7188"/>
                  </a:lnTo>
                  <a:lnTo>
                    <a:pt x="357" y="20"/>
                  </a:lnTo>
                  <a:lnTo>
                    <a:pt x="2025" y="119"/>
                  </a:lnTo>
                  <a:lnTo>
                    <a:pt x="2025" y="11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33"/>
            <p:cNvSpPr/>
            <p:nvPr/>
          </p:nvSpPr>
          <p:spPr>
            <a:xfrm flipH="1">
              <a:off x="8398050" y="3676825"/>
              <a:ext cx="64075" cy="177250"/>
            </a:xfrm>
            <a:custGeom>
              <a:avLst/>
              <a:gdLst/>
              <a:ahLst/>
              <a:cxnLst/>
              <a:rect l="l" t="t" r="r" b="b"/>
              <a:pathLst>
                <a:path w="2563" h="7090" extrusionOk="0">
                  <a:moveTo>
                    <a:pt x="1" y="1"/>
                  </a:moveTo>
                  <a:lnTo>
                    <a:pt x="1" y="5739"/>
                  </a:lnTo>
                  <a:lnTo>
                    <a:pt x="636" y="6037"/>
                  </a:lnTo>
                  <a:lnTo>
                    <a:pt x="1271" y="6374"/>
                  </a:lnTo>
                  <a:lnTo>
                    <a:pt x="1927" y="6732"/>
                  </a:lnTo>
                  <a:lnTo>
                    <a:pt x="2562" y="7089"/>
                  </a:lnTo>
                  <a:lnTo>
                    <a:pt x="2562" y="120"/>
                  </a:lnTo>
                  <a:lnTo>
                    <a:pt x="1827" y="10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33"/>
            <p:cNvSpPr/>
            <p:nvPr/>
          </p:nvSpPr>
          <p:spPr>
            <a:xfrm flipH="1">
              <a:off x="8398050" y="3676825"/>
              <a:ext cx="64075" cy="177250"/>
            </a:xfrm>
            <a:custGeom>
              <a:avLst/>
              <a:gdLst/>
              <a:ahLst/>
              <a:cxnLst/>
              <a:rect l="l" t="t" r="r" b="b"/>
              <a:pathLst>
                <a:path w="2563" h="7090" fill="none" extrusionOk="0">
                  <a:moveTo>
                    <a:pt x="1" y="1"/>
                  </a:moveTo>
                  <a:lnTo>
                    <a:pt x="1" y="5739"/>
                  </a:lnTo>
                  <a:lnTo>
                    <a:pt x="1" y="5739"/>
                  </a:lnTo>
                  <a:lnTo>
                    <a:pt x="636" y="6037"/>
                  </a:lnTo>
                  <a:lnTo>
                    <a:pt x="1271" y="6374"/>
                  </a:lnTo>
                  <a:lnTo>
                    <a:pt x="1927" y="6732"/>
                  </a:lnTo>
                  <a:lnTo>
                    <a:pt x="2562" y="7089"/>
                  </a:lnTo>
                  <a:lnTo>
                    <a:pt x="2562" y="120"/>
                  </a:lnTo>
                  <a:lnTo>
                    <a:pt x="1827" y="10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33"/>
            <p:cNvSpPr/>
            <p:nvPr/>
          </p:nvSpPr>
          <p:spPr>
            <a:xfrm flipH="1">
              <a:off x="8347425" y="3680300"/>
              <a:ext cx="41725" cy="206525"/>
            </a:xfrm>
            <a:custGeom>
              <a:avLst/>
              <a:gdLst/>
              <a:ahLst/>
              <a:cxnLst/>
              <a:rect l="l" t="t" r="r" b="b"/>
              <a:pathLst>
                <a:path w="1669" h="8261" extrusionOk="0">
                  <a:moveTo>
                    <a:pt x="0" y="1"/>
                  </a:moveTo>
                  <a:lnTo>
                    <a:pt x="0" y="7169"/>
                  </a:lnTo>
                  <a:lnTo>
                    <a:pt x="934" y="7744"/>
                  </a:lnTo>
                  <a:lnTo>
                    <a:pt x="1331" y="8022"/>
                  </a:lnTo>
                  <a:lnTo>
                    <a:pt x="1648" y="8261"/>
                  </a:lnTo>
                  <a:lnTo>
                    <a:pt x="1668" y="10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33"/>
            <p:cNvSpPr/>
            <p:nvPr/>
          </p:nvSpPr>
          <p:spPr>
            <a:xfrm flipH="1">
              <a:off x="8538050" y="3669875"/>
              <a:ext cx="65050" cy="128100"/>
            </a:xfrm>
            <a:custGeom>
              <a:avLst/>
              <a:gdLst/>
              <a:ahLst/>
              <a:cxnLst/>
              <a:rect l="l" t="t" r="r" b="b"/>
              <a:pathLst>
                <a:path w="2602" h="5124" extrusionOk="0">
                  <a:moveTo>
                    <a:pt x="1" y="1"/>
                  </a:moveTo>
                  <a:lnTo>
                    <a:pt x="1" y="4865"/>
                  </a:lnTo>
                  <a:lnTo>
                    <a:pt x="656" y="4905"/>
                  </a:lnTo>
                  <a:lnTo>
                    <a:pt x="1311" y="4965"/>
                  </a:lnTo>
                  <a:lnTo>
                    <a:pt x="1947" y="5044"/>
                  </a:lnTo>
                  <a:lnTo>
                    <a:pt x="2602" y="5124"/>
                  </a:lnTo>
                  <a:lnTo>
                    <a:pt x="2602" y="1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33"/>
            <p:cNvSpPr/>
            <p:nvPr/>
          </p:nvSpPr>
          <p:spPr>
            <a:xfrm flipH="1">
              <a:off x="8538050" y="3669875"/>
              <a:ext cx="65050" cy="128100"/>
            </a:xfrm>
            <a:custGeom>
              <a:avLst/>
              <a:gdLst/>
              <a:ahLst/>
              <a:cxnLst/>
              <a:rect l="l" t="t" r="r" b="b"/>
              <a:pathLst>
                <a:path w="2602" h="5124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865"/>
                  </a:lnTo>
                  <a:lnTo>
                    <a:pt x="1" y="4865"/>
                  </a:lnTo>
                  <a:lnTo>
                    <a:pt x="656" y="4905"/>
                  </a:lnTo>
                  <a:lnTo>
                    <a:pt x="1311" y="4965"/>
                  </a:lnTo>
                  <a:lnTo>
                    <a:pt x="1947" y="5044"/>
                  </a:lnTo>
                  <a:lnTo>
                    <a:pt x="2602" y="5124"/>
                  </a:lnTo>
                  <a:lnTo>
                    <a:pt x="2602" y="1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33"/>
            <p:cNvSpPr/>
            <p:nvPr/>
          </p:nvSpPr>
          <p:spPr>
            <a:xfrm flipH="1">
              <a:off x="7473800" y="3310025"/>
              <a:ext cx="398125" cy="422925"/>
            </a:xfrm>
            <a:custGeom>
              <a:avLst/>
              <a:gdLst/>
              <a:ahLst/>
              <a:cxnLst/>
              <a:rect l="l" t="t" r="r" b="b"/>
              <a:pathLst>
                <a:path w="15925" h="16917" extrusionOk="0">
                  <a:moveTo>
                    <a:pt x="0" y="0"/>
                  </a:moveTo>
                  <a:lnTo>
                    <a:pt x="5441" y="16916"/>
                  </a:lnTo>
                  <a:lnTo>
                    <a:pt x="15924" y="162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33"/>
            <p:cNvSpPr/>
            <p:nvPr/>
          </p:nvSpPr>
          <p:spPr>
            <a:xfrm flipH="1">
              <a:off x="7473800" y="3310025"/>
              <a:ext cx="398125" cy="422925"/>
            </a:xfrm>
            <a:custGeom>
              <a:avLst/>
              <a:gdLst/>
              <a:ahLst/>
              <a:cxnLst/>
              <a:rect l="l" t="t" r="r" b="b"/>
              <a:pathLst>
                <a:path w="15925" h="16917" fill="none" extrusionOk="0">
                  <a:moveTo>
                    <a:pt x="15924" y="16281"/>
                  </a:moveTo>
                  <a:lnTo>
                    <a:pt x="5441" y="16916"/>
                  </a:lnTo>
                  <a:lnTo>
                    <a:pt x="0" y="0"/>
                  </a:lnTo>
                  <a:lnTo>
                    <a:pt x="15924" y="1628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33"/>
            <p:cNvSpPr/>
            <p:nvPr/>
          </p:nvSpPr>
          <p:spPr>
            <a:xfrm flipH="1">
              <a:off x="7550750" y="3302075"/>
              <a:ext cx="798700" cy="1001700"/>
            </a:xfrm>
            <a:custGeom>
              <a:avLst/>
              <a:gdLst/>
              <a:ahLst/>
              <a:cxnLst/>
              <a:rect l="l" t="t" r="r" b="b"/>
              <a:pathLst>
                <a:path w="31948" h="40068" extrusionOk="0">
                  <a:moveTo>
                    <a:pt x="17553" y="0"/>
                  </a:moveTo>
                  <a:lnTo>
                    <a:pt x="80" y="15229"/>
                  </a:lnTo>
                  <a:lnTo>
                    <a:pt x="1" y="40068"/>
                  </a:lnTo>
                  <a:lnTo>
                    <a:pt x="30458" y="35362"/>
                  </a:lnTo>
                  <a:lnTo>
                    <a:pt x="31948" y="13462"/>
                  </a:lnTo>
                  <a:lnTo>
                    <a:pt x="175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33"/>
            <p:cNvSpPr/>
            <p:nvPr/>
          </p:nvSpPr>
          <p:spPr>
            <a:xfrm flipH="1">
              <a:off x="7550750" y="3302075"/>
              <a:ext cx="798700" cy="1001700"/>
            </a:xfrm>
            <a:custGeom>
              <a:avLst/>
              <a:gdLst/>
              <a:ahLst/>
              <a:cxnLst/>
              <a:rect l="l" t="t" r="r" b="b"/>
              <a:pathLst>
                <a:path w="31948" h="40068" fill="none" extrusionOk="0">
                  <a:moveTo>
                    <a:pt x="30458" y="35362"/>
                  </a:moveTo>
                  <a:lnTo>
                    <a:pt x="1" y="40068"/>
                  </a:lnTo>
                  <a:lnTo>
                    <a:pt x="80" y="15229"/>
                  </a:lnTo>
                  <a:lnTo>
                    <a:pt x="17553" y="0"/>
                  </a:lnTo>
                  <a:lnTo>
                    <a:pt x="31948" y="13462"/>
                  </a:lnTo>
                  <a:lnTo>
                    <a:pt x="30458" y="3536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33"/>
            <p:cNvSpPr/>
            <p:nvPr/>
          </p:nvSpPr>
          <p:spPr>
            <a:xfrm flipH="1">
              <a:off x="8218875" y="3570600"/>
              <a:ext cx="52150" cy="721275"/>
            </a:xfrm>
            <a:custGeom>
              <a:avLst/>
              <a:gdLst/>
              <a:ahLst/>
              <a:cxnLst/>
              <a:rect l="l" t="t" r="r" b="b"/>
              <a:pathLst>
                <a:path w="2086" h="28851" extrusionOk="0">
                  <a:moveTo>
                    <a:pt x="2086" y="1"/>
                  </a:moveTo>
                  <a:lnTo>
                    <a:pt x="1" y="1828"/>
                  </a:lnTo>
                  <a:lnTo>
                    <a:pt x="1" y="28850"/>
                  </a:lnTo>
                  <a:lnTo>
                    <a:pt x="2086" y="28513"/>
                  </a:lnTo>
                  <a:lnTo>
                    <a:pt x="20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33"/>
            <p:cNvSpPr/>
            <p:nvPr/>
          </p:nvSpPr>
          <p:spPr>
            <a:xfrm flipH="1">
              <a:off x="8218875" y="3570600"/>
              <a:ext cx="52150" cy="721275"/>
            </a:xfrm>
            <a:custGeom>
              <a:avLst/>
              <a:gdLst/>
              <a:ahLst/>
              <a:cxnLst/>
              <a:rect l="l" t="t" r="r" b="b"/>
              <a:pathLst>
                <a:path w="2086" h="28851" fill="none" extrusionOk="0">
                  <a:moveTo>
                    <a:pt x="2086" y="1"/>
                  </a:moveTo>
                  <a:lnTo>
                    <a:pt x="1" y="1828"/>
                  </a:lnTo>
                  <a:lnTo>
                    <a:pt x="1" y="28850"/>
                  </a:lnTo>
                  <a:lnTo>
                    <a:pt x="2086" y="28513"/>
                  </a:lnTo>
                  <a:lnTo>
                    <a:pt x="208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33"/>
            <p:cNvSpPr/>
            <p:nvPr/>
          </p:nvSpPr>
          <p:spPr>
            <a:xfrm flipH="1">
              <a:off x="7623725" y="3521475"/>
              <a:ext cx="52125" cy="678575"/>
            </a:xfrm>
            <a:custGeom>
              <a:avLst/>
              <a:gdLst/>
              <a:ahLst/>
              <a:cxnLst/>
              <a:rect l="l" t="t" r="r" b="b"/>
              <a:pathLst>
                <a:path w="2085" h="27143" extrusionOk="0">
                  <a:moveTo>
                    <a:pt x="0" y="0"/>
                  </a:moveTo>
                  <a:lnTo>
                    <a:pt x="0" y="27142"/>
                  </a:lnTo>
                  <a:lnTo>
                    <a:pt x="2085" y="26805"/>
                  </a:lnTo>
                  <a:lnTo>
                    <a:pt x="2085" y="19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33"/>
            <p:cNvSpPr/>
            <p:nvPr/>
          </p:nvSpPr>
          <p:spPr>
            <a:xfrm flipH="1">
              <a:off x="7623725" y="3521475"/>
              <a:ext cx="52125" cy="678575"/>
            </a:xfrm>
            <a:custGeom>
              <a:avLst/>
              <a:gdLst/>
              <a:ahLst/>
              <a:cxnLst/>
              <a:rect l="l" t="t" r="r" b="b"/>
              <a:pathLst>
                <a:path w="2085" h="27143" fill="none" extrusionOk="0">
                  <a:moveTo>
                    <a:pt x="2085" y="1946"/>
                  </a:moveTo>
                  <a:lnTo>
                    <a:pt x="0" y="0"/>
                  </a:lnTo>
                  <a:lnTo>
                    <a:pt x="0" y="27142"/>
                  </a:lnTo>
                  <a:lnTo>
                    <a:pt x="2085" y="26805"/>
                  </a:lnTo>
                  <a:lnTo>
                    <a:pt x="2085" y="19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33"/>
            <p:cNvSpPr/>
            <p:nvPr/>
          </p:nvSpPr>
          <p:spPr>
            <a:xfrm flipH="1">
              <a:off x="7550750" y="3579050"/>
              <a:ext cx="63550" cy="611550"/>
            </a:xfrm>
            <a:custGeom>
              <a:avLst/>
              <a:gdLst/>
              <a:ahLst/>
              <a:cxnLst/>
              <a:rect l="l" t="t" r="r" b="b"/>
              <a:pathLst>
                <a:path w="2542" h="24462" extrusionOk="0">
                  <a:moveTo>
                    <a:pt x="0" y="0"/>
                  </a:moveTo>
                  <a:lnTo>
                    <a:pt x="0" y="24462"/>
                  </a:lnTo>
                  <a:lnTo>
                    <a:pt x="1052" y="24283"/>
                  </a:lnTo>
                  <a:lnTo>
                    <a:pt x="2542" y="23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33"/>
            <p:cNvSpPr/>
            <p:nvPr/>
          </p:nvSpPr>
          <p:spPr>
            <a:xfrm flipH="1">
              <a:off x="7550750" y="3579050"/>
              <a:ext cx="63550" cy="611550"/>
            </a:xfrm>
            <a:custGeom>
              <a:avLst/>
              <a:gdLst/>
              <a:ahLst/>
              <a:cxnLst/>
              <a:rect l="l" t="t" r="r" b="b"/>
              <a:pathLst>
                <a:path w="2542" h="24462" fill="none" extrusionOk="0">
                  <a:moveTo>
                    <a:pt x="0" y="0"/>
                  </a:moveTo>
                  <a:lnTo>
                    <a:pt x="0" y="24462"/>
                  </a:lnTo>
                  <a:lnTo>
                    <a:pt x="1052" y="24283"/>
                  </a:lnTo>
                  <a:lnTo>
                    <a:pt x="2542" y="238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33"/>
            <p:cNvSpPr/>
            <p:nvPr/>
          </p:nvSpPr>
          <p:spPr>
            <a:xfrm flipH="1">
              <a:off x="8152850" y="3513025"/>
              <a:ext cx="56625" cy="769425"/>
            </a:xfrm>
            <a:custGeom>
              <a:avLst/>
              <a:gdLst/>
              <a:ahLst/>
              <a:cxnLst/>
              <a:rect l="l" t="t" r="r" b="b"/>
              <a:pathLst>
                <a:path w="2265" h="30777" extrusionOk="0">
                  <a:moveTo>
                    <a:pt x="2264" y="1"/>
                  </a:moveTo>
                  <a:lnTo>
                    <a:pt x="1" y="1986"/>
                  </a:lnTo>
                  <a:lnTo>
                    <a:pt x="1" y="30776"/>
                  </a:lnTo>
                  <a:lnTo>
                    <a:pt x="2264" y="30419"/>
                  </a:lnTo>
                  <a:lnTo>
                    <a:pt x="22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33"/>
            <p:cNvSpPr/>
            <p:nvPr/>
          </p:nvSpPr>
          <p:spPr>
            <a:xfrm flipH="1">
              <a:off x="8152850" y="3513025"/>
              <a:ext cx="56625" cy="769425"/>
            </a:xfrm>
            <a:custGeom>
              <a:avLst/>
              <a:gdLst/>
              <a:ahLst/>
              <a:cxnLst/>
              <a:rect l="l" t="t" r="r" b="b"/>
              <a:pathLst>
                <a:path w="2265" h="30777" fill="none" extrusionOk="0">
                  <a:moveTo>
                    <a:pt x="2264" y="1"/>
                  </a:moveTo>
                  <a:lnTo>
                    <a:pt x="1" y="1986"/>
                  </a:lnTo>
                  <a:lnTo>
                    <a:pt x="1" y="30776"/>
                  </a:lnTo>
                  <a:lnTo>
                    <a:pt x="2264" y="30419"/>
                  </a:lnTo>
                  <a:lnTo>
                    <a:pt x="226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33"/>
            <p:cNvSpPr/>
            <p:nvPr/>
          </p:nvSpPr>
          <p:spPr>
            <a:xfrm flipH="1">
              <a:off x="7685275" y="3302075"/>
              <a:ext cx="458175" cy="969950"/>
            </a:xfrm>
            <a:custGeom>
              <a:avLst/>
              <a:gdLst/>
              <a:ahLst/>
              <a:cxnLst/>
              <a:rect l="l" t="t" r="r" b="b"/>
              <a:pathLst>
                <a:path w="18327" h="38798" extrusionOk="0">
                  <a:moveTo>
                    <a:pt x="9313" y="0"/>
                  </a:moveTo>
                  <a:lnTo>
                    <a:pt x="8280" y="894"/>
                  </a:lnTo>
                  <a:lnTo>
                    <a:pt x="8280" y="27122"/>
                  </a:lnTo>
                  <a:lnTo>
                    <a:pt x="8260" y="27202"/>
                  </a:lnTo>
                  <a:lnTo>
                    <a:pt x="8221" y="27261"/>
                  </a:lnTo>
                  <a:lnTo>
                    <a:pt x="8161" y="27281"/>
                  </a:lnTo>
                  <a:lnTo>
                    <a:pt x="8101" y="27301"/>
                  </a:lnTo>
                  <a:lnTo>
                    <a:pt x="8022" y="27281"/>
                  </a:lnTo>
                  <a:lnTo>
                    <a:pt x="7963" y="27261"/>
                  </a:lnTo>
                  <a:lnTo>
                    <a:pt x="7923" y="27202"/>
                  </a:lnTo>
                  <a:lnTo>
                    <a:pt x="7923" y="27122"/>
                  </a:lnTo>
                  <a:lnTo>
                    <a:pt x="7923" y="1231"/>
                  </a:lnTo>
                  <a:lnTo>
                    <a:pt x="5639" y="3197"/>
                  </a:lnTo>
                  <a:lnTo>
                    <a:pt x="5639" y="24521"/>
                  </a:lnTo>
                  <a:lnTo>
                    <a:pt x="5639" y="24601"/>
                  </a:lnTo>
                  <a:lnTo>
                    <a:pt x="5580" y="24660"/>
                  </a:lnTo>
                  <a:lnTo>
                    <a:pt x="5520" y="24700"/>
                  </a:lnTo>
                  <a:lnTo>
                    <a:pt x="5401" y="24700"/>
                  </a:lnTo>
                  <a:lnTo>
                    <a:pt x="5342" y="24660"/>
                  </a:lnTo>
                  <a:lnTo>
                    <a:pt x="5282" y="24601"/>
                  </a:lnTo>
                  <a:lnTo>
                    <a:pt x="5282" y="24521"/>
                  </a:lnTo>
                  <a:lnTo>
                    <a:pt x="5282" y="3515"/>
                  </a:lnTo>
                  <a:lnTo>
                    <a:pt x="3058" y="5460"/>
                  </a:lnTo>
                  <a:lnTo>
                    <a:pt x="3058" y="28274"/>
                  </a:lnTo>
                  <a:lnTo>
                    <a:pt x="3038" y="28353"/>
                  </a:lnTo>
                  <a:lnTo>
                    <a:pt x="2999" y="28413"/>
                  </a:lnTo>
                  <a:lnTo>
                    <a:pt x="2939" y="28453"/>
                  </a:lnTo>
                  <a:lnTo>
                    <a:pt x="2800" y="28453"/>
                  </a:lnTo>
                  <a:lnTo>
                    <a:pt x="2741" y="28413"/>
                  </a:lnTo>
                  <a:lnTo>
                    <a:pt x="2701" y="28353"/>
                  </a:lnTo>
                  <a:lnTo>
                    <a:pt x="2681" y="28274"/>
                  </a:lnTo>
                  <a:lnTo>
                    <a:pt x="2681" y="5778"/>
                  </a:lnTo>
                  <a:lnTo>
                    <a:pt x="1" y="8121"/>
                  </a:lnTo>
                  <a:lnTo>
                    <a:pt x="1" y="38797"/>
                  </a:lnTo>
                  <a:lnTo>
                    <a:pt x="18327" y="35978"/>
                  </a:lnTo>
                  <a:lnTo>
                    <a:pt x="18327" y="8439"/>
                  </a:lnTo>
                  <a:lnTo>
                    <a:pt x="16103" y="6354"/>
                  </a:lnTo>
                  <a:lnTo>
                    <a:pt x="16103" y="21742"/>
                  </a:lnTo>
                  <a:lnTo>
                    <a:pt x="16103" y="21821"/>
                  </a:lnTo>
                  <a:lnTo>
                    <a:pt x="16044" y="21881"/>
                  </a:lnTo>
                  <a:lnTo>
                    <a:pt x="15984" y="21920"/>
                  </a:lnTo>
                  <a:lnTo>
                    <a:pt x="15865" y="21920"/>
                  </a:lnTo>
                  <a:lnTo>
                    <a:pt x="15805" y="21881"/>
                  </a:lnTo>
                  <a:lnTo>
                    <a:pt x="15746" y="21821"/>
                  </a:lnTo>
                  <a:lnTo>
                    <a:pt x="15746" y="21742"/>
                  </a:lnTo>
                  <a:lnTo>
                    <a:pt x="15746" y="5997"/>
                  </a:lnTo>
                  <a:lnTo>
                    <a:pt x="13740" y="4150"/>
                  </a:lnTo>
                  <a:lnTo>
                    <a:pt x="13740" y="24938"/>
                  </a:lnTo>
                  <a:lnTo>
                    <a:pt x="13740" y="25018"/>
                  </a:lnTo>
                  <a:lnTo>
                    <a:pt x="13681" y="25077"/>
                  </a:lnTo>
                  <a:lnTo>
                    <a:pt x="13641" y="25117"/>
                  </a:lnTo>
                  <a:lnTo>
                    <a:pt x="13502" y="25117"/>
                  </a:lnTo>
                  <a:lnTo>
                    <a:pt x="13442" y="25077"/>
                  </a:lnTo>
                  <a:lnTo>
                    <a:pt x="13403" y="25018"/>
                  </a:lnTo>
                  <a:lnTo>
                    <a:pt x="13383" y="24938"/>
                  </a:lnTo>
                  <a:lnTo>
                    <a:pt x="13383" y="3793"/>
                  </a:lnTo>
                  <a:lnTo>
                    <a:pt x="11060" y="1628"/>
                  </a:lnTo>
                  <a:lnTo>
                    <a:pt x="11060" y="24243"/>
                  </a:lnTo>
                  <a:lnTo>
                    <a:pt x="11040" y="24323"/>
                  </a:lnTo>
                  <a:lnTo>
                    <a:pt x="11000" y="24382"/>
                  </a:lnTo>
                  <a:lnTo>
                    <a:pt x="10941" y="24422"/>
                  </a:lnTo>
                  <a:lnTo>
                    <a:pt x="10802" y="24422"/>
                  </a:lnTo>
                  <a:lnTo>
                    <a:pt x="10742" y="24382"/>
                  </a:lnTo>
                  <a:lnTo>
                    <a:pt x="10703" y="24323"/>
                  </a:lnTo>
                  <a:lnTo>
                    <a:pt x="10703" y="24243"/>
                  </a:lnTo>
                  <a:lnTo>
                    <a:pt x="10703" y="1291"/>
                  </a:lnTo>
                  <a:lnTo>
                    <a:pt x="93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33"/>
            <p:cNvSpPr/>
            <p:nvPr/>
          </p:nvSpPr>
          <p:spPr>
            <a:xfrm flipH="1">
              <a:off x="8072925" y="3835675"/>
              <a:ext cx="3500" cy="173250"/>
            </a:xfrm>
            <a:custGeom>
              <a:avLst/>
              <a:gdLst/>
              <a:ahLst/>
              <a:cxnLst/>
              <a:rect l="l" t="t" r="r" b="b"/>
              <a:pathLst>
                <a:path w="140" h="6930" extrusionOk="0">
                  <a:moveTo>
                    <a:pt x="139" y="0"/>
                  </a:moveTo>
                  <a:lnTo>
                    <a:pt x="0" y="20"/>
                  </a:lnTo>
                  <a:lnTo>
                    <a:pt x="0" y="693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C55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33"/>
            <p:cNvSpPr/>
            <p:nvPr/>
          </p:nvSpPr>
          <p:spPr>
            <a:xfrm flipH="1">
              <a:off x="8066975" y="3835675"/>
              <a:ext cx="9450" cy="177725"/>
            </a:xfrm>
            <a:custGeom>
              <a:avLst/>
              <a:gdLst/>
              <a:ahLst/>
              <a:cxnLst/>
              <a:rect l="l" t="t" r="r" b="b"/>
              <a:pathLst>
                <a:path w="378" h="7109" fill="none" extrusionOk="0">
                  <a:moveTo>
                    <a:pt x="139" y="0"/>
                  </a:moveTo>
                  <a:lnTo>
                    <a:pt x="139" y="0"/>
                  </a:lnTo>
                  <a:lnTo>
                    <a:pt x="0" y="20"/>
                  </a:lnTo>
                  <a:lnTo>
                    <a:pt x="0" y="6930"/>
                  </a:lnTo>
                  <a:lnTo>
                    <a:pt x="0" y="6930"/>
                  </a:lnTo>
                  <a:lnTo>
                    <a:pt x="20" y="7009"/>
                  </a:lnTo>
                  <a:lnTo>
                    <a:pt x="60" y="7069"/>
                  </a:lnTo>
                  <a:lnTo>
                    <a:pt x="119" y="7109"/>
                  </a:lnTo>
                  <a:lnTo>
                    <a:pt x="179" y="7109"/>
                  </a:lnTo>
                  <a:lnTo>
                    <a:pt x="179" y="7109"/>
                  </a:lnTo>
                  <a:lnTo>
                    <a:pt x="258" y="7109"/>
                  </a:lnTo>
                  <a:lnTo>
                    <a:pt x="318" y="7069"/>
                  </a:lnTo>
                  <a:lnTo>
                    <a:pt x="357" y="7009"/>
                  </a:lnTo>
                  <a:lnTo>
                    <a:pt x="377" y="6930"/>
                  </a:lnTo>
                  <a:lnTo>
                    <a:pt x="377" y="6930"/>
                  </a:lnTo>
                  <a:lnTo>
                    <a:pt x="377" y="6930"/>
                  </a:lnTo>
                  <a:lnTo>
                    <a:pt x="357" y="7009"/>
                  </a:lnTo>
                  <a:lnTo>
                    <a:pt x="318" y="7069"/>
                  </a:lnTo>
                  <a:lnTo>
                    <a:pt x="258" y="7109"/>
                  </a:lnTo>
                  <a:lnTo>
                    <a:pt x="179" y="7109"/>
                  </a:lnTo>
                  <a:lnTo>
                    <a:pt x="179" y="7109"/>
                  </a:lnTo>
                  <a:lnTo>
                    <a:pt x="119" y="7109"/>
                  </a:lnTo>
                  <a:lnTo>
                    <a:pt x="60" y="7069"/>
                  </a:lnTo>
                  <a:lnTo>
                    <a:pt x="20" y="7009"/>
                  </a:lnTo>
                  <a:lnTo>
                    <a:pt x="0" y="6930"/>
                  </a:lnTo>
                  <a:lnTo>
                    <a:pt x="13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33"/>
            <p:cNvSpPr/>
            <p:nvPr/>
          </p:nvSpPr>
          <p:spPr>
            <a:xfrm flipH="1">
              <a:off x="8021800" y="3832700"/>
              <a:ext cx="105750" cy="436325"/>
            </a:xfrm>
            <a:custGeom>
              <a:avLst/>
              <a:gdLst/>
              <a:ahLst/>
              <a:cxnLst/>
              <a:rect l="l" t="t" r="r" b="b"/>
              <a:pathLst>
                <a:path w="4230" h="17453" extrusionOk="0">
                  <a:moveTo>
                    <a:pt x="4229" y="0"/>
                  </a:moveTo>
                  <a:lnTo>
                    <a:pt x="3336" y="159"/>
                  </a:lnTo>
                  <a:lnTo>
                    <a:pt x="2422" y="318"/>
                  </a:lnTo>
                  <a:lnTo>
                    <a:pt x="2422" y="7049"/>
                  </a:lnTo>
                  <a:lnTo>
                    <a:pt x="2402" y="7128"/>
                  </a:lnTo>
                  <a:lnTo>
                    <a:pt x="2363" y="7188"/>
                  </a:lnTo>
                  <a:lnTo>
                    <a:pt x="2303" y="7228"/>
                  </a:lnTo>
                  <a:lnTo>
                    <a:pt x="2164" y="7228"/>
                  </a:lnTo>
                  <a:lnTo>
                    <a:pt x="2105" y="7188"/>
                  </a:lnTo>
                  <a:lnTo>
                    <a:pt x="2065" y="7128"/>
                  </a:lnTo>
                  <a:lnTo>
                    <a:pt x="2045" y="7049"/>
                  </a:lnTo>
                  <a:lnTo>
                    <a:pt x="2045" y="139"/>
                  </a:lnTo>
                  <a:lnTo>
                    <a:pt x="1787" y="159"/>
                  </a:lnTo>
                  <a:lnTo>
                    <a:pt x="1608" y="139"/>
                  </a:lnTo>
                  <a:lnTo>
                    <a:pt x="1469" y="119"/>
                  </a:lnTo>
                  <a:lnTo>
                    <a:pt x="1350" y="119"/>
                  </a:lnTo>
                  <a:lnTo>
                    <a:pt x="1191" y="100"/>
                  </a:lnTo>
                  <a:lnTo>
                    <a:pt x="1072" y="119"/>
                  </a:lnTo>
                  <a:lnTo>
                    <a:pt x="913" y="139"/>
                  </a:lnTo>
                  <a:lnTo>
                    <a:pt x="119" y="457"/>
                  </a:lnTo>
                  <a:lnTo>
                    <a:pt x="99" y="2800"/>
                  </a:lnTo>
                  <a:lnTo>
                    <a:pt x="99" y="2800"/>
                  </a:lnTo>
                  <a:lnTo>
                    <a:pt x="596" y="2740"/>
                  </a:lnTo>
                  <a:lnTo>
                    <a:pt x="0" y="17453"/>
                  </a:lnTo>
                  <a:lnTo>
                    <a:pt x="4229" y="16818"/>
                  </a:lnTo>
                  <a:lnTo>
                    <a:pt x="4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33"/>
            <p:cNvSpPr/>
            <p:nvPr/>
          </p:nvSpPr>
          <p:spPr>
            <a:xfrm flipH="1">
              <a:off x="8021800" y="3832700"/>
              <a:ext cx="105750" cy="436325"/>
            </a:xfrm>
            <a:custGeom>
              <a:avLst/>
              <a:gdLst/>
              <a:ahLst/>
              <a:cxnLst/>
              <a:rect l="l" t="t" r="r" b="b"/>
              <a:pathLst>
                <a:path w="4230" h="17453" fill="none" extrusionOk="0">
                  <a:moveTo>
                    <a:pt x="4229" y="0"/>
                  </a:moveTo>
                  <a:lnTo>
                    <a:pt x="4229" y="0"/>
                  </a:lnTo>
                  <a:lnTo>
                    <a:pt x="3336" y="159"/>
                  </a:lnTo>
                  <a:lnTo>
                    <a:pt x="2422" y="318"/>
                  </a:lnTo>
                  <a:lnTo>
                    <a:pt x="2422" y="7049"/>
                  </a:lnTo>
                  <a:lnTo>
                    <a:pt x="2422" y="7049"/>
                  </a:lnTo>
                  <a:lnTo>
                    <a:pt x="2422" y="7049"/>
                  </a:lnTo>
                  <a:lnTo>
                    <a:pt x="2402" y="7128"/>
                  </a:lnTo>
                  <a:lnTo>
                    <a:pt x="2363" y="7188"/>
                  </a:lnTo>
                  <a:lnTo>
                    <a:pt x="2303" y="7228"/>
                  </a:lnTo>
                  <a:lnTo>
                    <a:pt x="2224" y="7228"/>
                  </a:lnTo>
                  <a:lnTo>
                    <a:pt x="2224" y="7228"/>
                  </a:lnTo>
                  <a:lnTo>
                    <a:pt x="2164" y="7228"/>
                  </a:lnTo>
                  <a:lnTo>
                    <a:pt x="2105" y="7188"/>
                  </a:lnTo>
                  <a:lnTo>
                    <a:pt x="2065" y="7128"/>
                  </a:lnTo>
                  <a:lnTo>
                    <a:pt x="2045" y="7049"/>
                  </a:lnTo>
                  <a:lnTo>
                    <a:pt x="2045" y="139"/>
                  </a:lnTo>
                  <a:lnTo>
                    <a:pt x="2045" y="139"/>
                  </a:lnTo>
                  <a:lnTo>
                    <a:pt x="1787" y="159"/>
                  </a:lnTo>
                  <a:lnTo>
                    <a:pt x="1787" y="159"/>
                  </a:lnTo>
                  <a:lnTo>
                    <a:pt x="1608" y="139"/>
                  </a:lnTo>
                  <a:lnTo>
                    <a:pt x="1469" y="119"/>
                  </a:lnTo>
                  <a:lnTo>
                    <a:pt x="1469" y="119"/>
                  </a:lnTo>
                  <a:lnTo>
                    <a:pt x="1350" y="119"/>
                  </a:lnTo>
                  <a:lnTo>
                    <a:pt x="1191" y="100"/>
                  </a:lnTo>
                  <a:lnTo>
                    <a:pt x="1191" y="100"/>
                  </a:lnTo>
                  <a:lnTo>
                    <a:pt x="1072" y="119"/>
                  </a:lnTo>
                  <a:lnTo>
                    <a:pt x="913" y="139"/>
                  </a:lnTo>
                  <a:lnTo>
                    <a:pt x="119" y="457"/>
                  </a:lnTo>
                  <a:lnTo>
                    <a:pt x="99" y="2800"/>
                  </a:lnTo>
                  <a:lnTo>
                    <a:pt x="596" y="2740"/>
                  </a:lnTo>
                  <a:lnTo>
                    <a:pt x="0" y="17453"/>
                  </a:lnTo>
                  <a:lnTo>
                    <a:pt x="4229" y="16818"/>
                  </a:lnTo>
                  <a:lnTo>
                    <a:pt x="422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33"/>
            <p:cNvSpPr/>
            <p:nvPr/>
          </p:nvSpPr>
          <p:spPr>
            <a:xfrm flipH="1">
              <a:off x="8279925" y="3624225"/>
              <a:ext cx="69525" cy="679550"/>
            </a:xfrm>
            <a:custGeom>
              <a:avLst/>
              <a:gdLst/>
              <a:ahLst/>
              <a:cxnLst/>
              <a:rect l="l" t="t" r="r" b="b"/>
              <a:pathLst>
                <a:path w="2781" h="27182" extrusionOk="0">
                  <a:moveTo>
                    <a:pt x="2781" y="0"/>
                  </a:moveTo>
                  <a:lnTo>
                    <a:pt x="80" y="2343"/>
                  </a:lnTo>
                  <a:lnTo>
                    <a:pt x="1" y="27182"/>
                  </a:lnTo>
                  <a:lnTo>
                    <a:pt x="1" y="27182"/>
                  </a:lnTo>
                  <a:lnTo>
                    <a:pt x="2781" y="26745"/>
                  </a:lnTo>
                  <a:lnTo>
                    <a:pt x="27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33"/>
            <p:cNvSpPr/>
            <p:nvPr/>
          </p:nvSpPr>
          <p:spPr>
            <a:xfrm flipH="1">
              <a:off x="8279925" y="3624225"/>
              <a:ext cx="69525" cy="679550"/>
            </a:xfrm>
            <a:custGeom>
              <a:avLst/>
              <a:gdLst/>
              <a:ahLst/>
              <a:cxnLst/>
              <a:rect l="l" t="t" r="r" b="b"/>
              <a:pathLst>
                <a:path w="2781" h="27182" fill="none" extrusionOk="0">
                  <a:moveTo>
                    <a:pt x="2781" y="0"/>
                  </a:moveTo>
                  <a:lnTo>
                    <a:pt x="80" y="2343"/>
                  </a:lnTo>
                  <a:lnTo>
                    <a:pt x="1" y="27182"/>
                  </a:lnTo>
                  <a:lnTo>
                    <a:pt x="2781" y="26745"/>
                  </a:lnTo>
                  <a:lnTo>
                    <a:pt x="278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33"/>
            <p:cNvSpPr/>
            <p:nvPr/>
          </p:nvSpPr>
          <p:spPr>
            <a:xfrm flipH="1">
              <a:off x="7866950" y="3302075"/>
              <a:ext cx="78450" cy="125100"/>
            </a:xfrm>
            <a:custGeom>
              <a:avLst/>
              <a:gdLst/>
              <a:ahLst/>
              <a:cxnLst/>
              <a:rect l="l" t="t" r="r" b="b"/>
              <a:pathLst>
                <a:path w="3138" h="5004" extrusionOk="0">
                  <a:moveTo>
                    <a:pt x="1391" y="0"/>
                  </a:moveTo>
                  <a:lnTo>
                    <a:pt x="358" y="894"/>
                  </a:lnTo>
                  <a:lnTo>
                    <a:pt x="358" y="915"/>
                  </a:lnTo>
                  <a:lnTo>
                    <a:pt x="358" y="915"/>
                  </a:lnTo>
                  <a:lnTo>
                    <a:pt x="1391" y="0"/>
                  </a:lnTo>
                  <a:close/>
                  <a:moveTo>
                    <a:pt x="1391" y="0"/>
                  </a:moveTo>
                  <a:lnTo>
                    <a:pt x="2781" y="1295"/>
                  </a:lnTo>
                  <a:lnTo>
                    <a:pt x="2781" y="1295"/>
                  </a:lnTo>
                  <a:lnTo>
                    <a:pt x="2781" y="1291"/>
                  </a:lnTo>
                  <a:lnTo>
                    <a:pt x="1391" y="0"/>
                  </a:lnTo>
                  <a:close/>
                  <a:moveTo>
                    <a:pt x="2781" y="1295"/>
                  </a:moveTo>
                  <a:lnTo>
                    <a:pt x="2781" y="4547"/>
                  </a:lnTo>
                  <a:lnTo>
                    <a:pt x="3138" y="4905"/>
                  </a:lnTo>
                  <a:lnTo>
                    <a:pt x="3138" y="1628"/>
                  </a:lnTo>
                  <a:lnTo>
                    <a:pt x="2781" y="1295"/>
                  </a:lnTo>
                  <a:close/>
                  <a:moveTo>
                    <a:pt x="358" y="915"/>
                  </a:moveTo>
                  <a:lnTo>
                    <a:pt x="1" y="1231"/>
                  </a:lnTo>
                  <a:lnTo>
                    <a:pt x="1" y="5004"/>
                  </a:lnTo>
                  <a:lnTo>
                    <a:pt x="358" y="4646"/>
                  </a:lnTo>
                  <a:lnTo>
                    <a:pt x="358" y="915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33"/>
            <p:cNvSpPr/>
            <p:nvPr/>
          </p:nvSpPr>
          <p:spPr>
            <a:xfrm flipH="1">
              <a:off x="7910625" y="3302075"/>
              <a:ext cx="34775" cy="125100"/>
            </a:xfrm>
            <a:custGeom>
              <a:avLst/>
              <a:gdLst/>
              <a:ahLst/>
              <a:cxnLst/>
              <a:rect l="l" t="t" r="r" b="b"/>
              <a:pathLst>
                <a:path w="1391" h="5004" fill="none" extrusionOk="0">
                  <a:moveTo>
                    <a:pt x="1391" y="0"/>
                  </a:moveTo>
                  <a:lnTo>
                    <a:pt x="1" y="1231"/>
                  </a:lnTo>
                  <a:lnTo>
                    <a:pt x="1" y="5004"/>
                  </a:lnTo>
                  <a:lnTo>
                    <a:pt x="358" y="4646"/>
                  </a:lnTo>
                  <a:lnTo>
                    <a:pt x="358" y="894"/>
                  </a:lnTo>
                  <a:lnTo>
                    <a:pt x="139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33"/>
            <p:cNvSpPr/>
            <p:nvPr/>
          </p:nvSpPr>
          <p:spPr>
            <a:xfrm flipH="1">
              <a:off x="7550750" y="3380500"/>
              <a:ext cx="276000" cy="283950"/>
            </a:xfrm>
            <a:custGeom>
              <a:avLst/>
              <a:gdLst/>
              <a:ahLst/>
              <a:cxnLst/>
              <a:rect l="l" t="t" r="r" b="b"/>
              <a:pathLst>
                <a:path w="11040" h="11358" extrusionOk="0">
                  <a:moveTo>
                    <a:pt x="0" y="0"/>
                  </a:moveTo>
                  <a:lnTo>
                    <a:pt x="715" y="668"/>
                  </a:lnTo>
                  <a:lnTo>
                    <a:pt x="715" y="668"/>
                  </a:lnTo>
                  <a:lnTo>
                    <a:pt x="715" y="656"/>
                  </a:lnTo>
                  <a:lnTo>
                    <a:pt x="0" y="0"/>
                  </a:lnTo>
                  <a:close/>
                  <a:moveTo>
                    <a:pt x="1890" y="1766"/>
                  </a:moveTo>
                  <a:lnTo>
                    <a:pt x="3078" y="2875"/>
                  </a:lnTo>
                  <a:lnTo>
                    <a:pt x="3078" y="2875"/>
                  </a:lnTo>
                  <a:lnTo>
                    <a:pt x="3078" y="2860"/>
                  </a:lnTo>
                  <a:lnTo>
                    <a:pt x="1890" y="1766"/>
                  </a:lnTo>
                  <a:close/>
                  <a:moveTo>
                    <a:pt x="715" y="668"/>
                  </a:moveTo>
                  <a:lnTo>
                    <a:pt x="715" y="3971"/>
                  </a:lnTo>
                  <a:lnTo>
                    <a:pt x="1072" y="4309"/>
                  </a:lnTo>
                  <a:lnTo>
                    <a:pt x="1072" y="1013"/>
                  </a:lnTo>
                  <a:lnTo>
                    <a:pt x="1890" y="1766"/>
                  </a:lnTo>
                  <a:lnTo>
                    <a:pt x="1890" y="1766"/>
                  </a:lnTo>
                  <a:lnTo>
                    <a:pt x="715" y="668"/>
                  </a:lnTo>
                  <a:close/>
                  <a:moveTo>
                    <a:pt x="3078" y="2875"/>
                  </a:moveTo>
                  <a:lnTo>
                    <a:pt x="3078" y="6215"/>
                  </a:lnTo>
                  <a:lnTo>
                    <a:pt x="3435" y="6553"/>
                  </a:lnTo>
                  <a:lnTo>
                    <a:pt x="3435" y="3217"/>
                  </a:lnTo>
                  <a:lnTo>
                    <a:pt x="5659" y="5302"/>
                  </a:lnTo>
                  <a:lnTo>
                    <a:pt x="5659" y="8677"/>
                  </a:lnTo>
                  <a:lnTo>
                    <a:pt x="6036" y="9034"/>
                  </a:lnTo>
                  <a:lnTo>
                    <a:pt x="6036" y="5639"/>
                  </a:lnTo>
                  <a:lnTo>
                    <a:pt x="3078" y="2875"/>
                  </a:lnTo>
                  <a:close/>
                  <a:moveTo>
                    <a:pt x="6076" y="5659"/>
                  </a:moveTo>
                  <a:lnTo>
                    <a:pt x="8121" y="7585"/>
                  </a:lnTo>
                  <a:lnTo>
                    <a:pt x="8121" y="11000"/>
                  </a:lnTo>
                  <a:lnTo>
                    <a:pt x="8498" y="11358"/>
                  </a:lnTo>
                  <a:lnTo>
                    <a:pt x="8498" y="7942"/>
                  </a:lnTo>
                  <a:lnTo>
                    <a:pt x="11040" y="10325"/>
                  </a:lnTo>
                  <a:lnTo>
                    <a:pt x="6076" y="5659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33"/>
            <p:cNvSpPr/>
            <p:nvPr/>
          </p:nvSpPr>
          <p:spPr>
            <a:xfrm flipH="1">
              <a:off x="7675825" y="3380500"/>
              <a:ext cx="150925" cy="225875"/>
            </a:xfrm>
            <a:custGeom>
              <a:avLst/>
              <a:gdLst/>
              <a:ahLst/>
              <a:cxnLst/>
              <a:rect l="l" t="t" r="r" b="b"/>
              <a:pathLst>
                <a:path w="6037" h="9035" fill="none" extrusionOk="0">
                  <a:moveTo>
                    <a:pt x="0" y="0"/>
                  </a:moveTo>
                  <a:lnTo>
                    <a:pt x="715" y="656"/>
                  </a:lnTo>
                  <a:lnTo>
                    <a:pt x="715" y="3971"/>
                  </a:lnTo>
                  <a:lnTo>
                    <a:pt x="1072" y="4309"/>
                  </a:lnTo>
                  <a:lnTo>
                    <a:pt x="1072" y="1013"/>
                  </a:lnTo>
                  <a:lnTo>
                    <a:pt x="3078" y="2860"/>
                  </a:lnTo>
                  <a:lnTo>
                    <a:pt x="3078" y="6215"/>
                  </a:lnTo>
                  <a:lnTo>
                    <a:pt x="3435" y="6553"/>
                  </a:lnTo>
                  <a:lnTo>
                    <a:pt x="3435" y="3217"/>
                  </a:lnTo>
                  <a:lnTo>
                    <a:pt x="5659" y="5302"/>
                  </a:lnTo>
                  <a:lnTo>
                    <a:pt x="5659" y="8677"/>
                  </a:lnTo>
                  <a:lnTo>
                    <a:pt x="6036" y="9034"/>
                  </a:lnTo>
                  <a:lnTo>
                    <a:pt x="6036" y="563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33"/>
            <p:cNvSpPr/>
            <p:nvPr/>
          </p:nvSpPr>
          <p:spPr>
            <a:xfrm flipH="1">
              <a:off x="7623725" y="3521475"/>
              <a:ext cx="52125" cy="134050"/>
            </a:xfrm>
            <a:custGeom>
              <a:avLst/>
              <a:gdLst/>
              <a:ahLst/>
              <a:cxnLst/>
              <a:rect l="l" t="t" r="r" b="b"/>
              <a:pathLst>
                <a:path w="2085" h="5362" extrusionOk="0">
                  <a:moveTo>
                    <a:pt x="0" y="0"/>
                  </a:moveTo>
                  <a:lnTo>
                    <a:pt x="0" y="3395"/>
                  </a:lnTo>
                  <a:lnTo>
                    <a:pt x="2085" y="5361"/>
                  </a:lnTo>
                  <a:lnTo>
                    <a:pt x="2085" y="1946"/>
                  </a:lnTo>
                  <a:lnTo>
                    <a:pt x="4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33"/>
            <p:cNvSpPr/>
            <p:nvPr/>
          </p:nvSpPr>
          <p:spPr>
            <a:xfrm flipH="1">
              <a:off x="7550750" y="3579050"/>
              <a:ext cx="63550" cy="141000"/>
            </a:xfrm>
            <a:custGeom>
              <a:avLst/>
              <a:gdLst/>
              <a:ahLst/>
              <a:cxnLst/>
              <a:rect l="l" t="t" r="r" b="b"/>
              <a:pathLst>
                <a:path w="2542" h="5640" extrusionOk="0">
                  <a:moveTo>
                    <a:pt x="0" y="0"/>
                  </a:moveTo>
                  <a:lnTo>
                    <a:pt x="0" y="3416"/>
                  </a:lnTo>
                  <a:lnTo>
                    <a:pt x="2323" y="5639"/>
                  </a:lnTo>
                  <a:lnTo>
                    <a:pt x="2542" y="23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33"/>
            <p:cNvSpPr/>
            <p:nvPr/>
          </p:nvSpPr>
          <p:spPr>
            <a:xfrm flipH="1">
              <a:off x="8002450" y="3381975"/>
              <a:ext cx="73975" cy="168300"/>
            </a:xfrm>
            <a:custGeom>
              <a:avLst/>
              <a:gdLst/>
              <a:ahLst/>
              <a:cxnLst/>
              <a:rect l="l" t="t" r="r" b="b"/>
              <a:pathLst>
                <a:path w="2959" h="6732" extrusionOk="0">
                  <a:moveTo>
                    <a:pt x="2958" y="1"/>
                  </a:moveTo>
                  <a:lnTo>
                    <a:pt x="0" y="2582"/>
                  </a:lnTo>
                  <a:lnTo>
                    <a:pt x="0" y="6732"/>
                  </a:lnTo>
                  <a:lnTo>
                    <a:pt x="377" y="6394"/>
                  </a:lnTo>
                  <a:lnTo>
                    <a:pt x="377" y="2264"/>
                  </a:lnTo>
                  <a:lnTo>
                    <a:pt x="2601" y="319"/>
                  </a:lnTo>
                  <a:lnTo>
                    <a:pt x="2601" y="4290"/>
                  </a:lnTo>
                  <a:lnTo>
                    <a:pt x="2958" y="395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BD57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33"/>
            <p:cNvSpPr/>
            <p:nvPr/>
          </p:nvSpPr>
          <p:spPr>
            <a:xfrm flipH="1">
              <a:off x="8002450" y="3381975"/>
              <a:ext cx="73975" cy="168300"/>
            </a:xfrm>
            <a:custGeom>
              <a:avLst/>
              <a:gdLst/>
              <a:ahLst/>
              <a:cxnLst/>
              <a:rect l="l" t="t" r="r" b="b"/>
              <a:pathLst>
                <a:path w="2959" h="6732" fill="none" extrusionOk="0">
                  <a:moveTo>
                    <a:pt x="2958" y="1"/>
                  </a:moveTo>
                  <a:lnTo>
                    <a:pt x="0" y="2582"/>
                  </a:lnTo>
                  <a:lnTo>
                    <a:pt x="0" y="6732"/>
                  </a:lnTo>
                  <a:lnTo>
                    <a:pt x="377" y="6394"/>
                  </a:lnTo>
                  <a:lnTo>
                    <a:pt x="377" y="2264"/>
                  </a:lnTo>
                  <a:lnTo>
                    <a:pt x="2601" y="319"/>
                  </a:lnTo>
                  <a:lnTo>
                    <a:pt x="2601" y="4290"/>
                  </a:lnTo>
                  <a:lnTo>
                    <a:pt x="2958" y="3952"/>
                  </a:lnTo>
                  <a:lnTo>
                    <a:pt x="295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33"/>
            <p:cNvSpPr/>
            <p:nvPr/>
          </p:nvSpPr>
          <p:spPr>
            <a:xfrm flipH="1">
              <a:off x="8143425" y="3505100"/>
              <a:ext cx="136525" cy="237275"/>
            </a:xfrm>
            <a:custGeom>
              <a:avLst/>
              <a:gdLst/>
              <a:ahLst/>
              <a:cxnLst/>
              <a:rect l="l" t="t" r="r" b="b"/>
              <a:pathLst>
                <a:path w="5461" h="9491" extrusionOk="0">
                  <a:moveTo>
                    <a:pt x="5083" y="318"/>
                  </a:moveTo>
                  <a:lnTo>
                    <a:pt x="3833" y="1410"/>
                  </a:lnTo>
                  <a:lnTo>
                    <a:pt x="3833" y="1410"/>
                  </a:lnTo>
                  <a:lnTo>
                    <a:pt x="5083" y="327"/>
                  </a:lnTo>
                  <a:lnTo>
                    <a:pt x="5083" y="327"/>
                  </a:lnTo>
                  <a:lnTo>
                    <a:pt x="5083" y="318"/>
                  </a:lnTo>
                  <a:close/>
                  <a:moveTo>
                    <a:pt x="5461" y="0"/>
                  </a:moveTo>
                  <a:lnTo>
                    <a:pt x="5083" y="327"/>
                  </a:lnTo>
                  <a:lnTo>
                    <a:pt x="5083" y="327"/>
                  </a:lnTo>
                  <a:lnTo>
                    <a:pt x="5083" y="4686"/>
                  </a:lnTo>
                  <a:lnTo>
                    <a:pt x="5461" y="4348"/>
                  </a:lnTo>
                  <a:lnTo>
                    <a:pt x="5461" y="0"/>
                  </a:lnTo>
                  <a:close/>
                  <a:moveTo>
                    <a:pt x="2820" y="2303"/>
                  </a:moveTo>
                  <a:lnTo>
                    <a:pt x="2443" y="2621"/>
                  </a:lnTo>
                  <a:lnTo>
                    <a:pt x="2443" y="7168"/>
                  </a:lnTo>
                  <a:lnTo>
                    <a:pt x="2820" y="6830"/>
                  </a:lnTo>
                  <a:lnTo>
                    <a:pt x="2820" y="2303"/>
                  </a:lnTo>
                  <a:close/>
                  <a:moveTo>
                    <a:pt x="358" y="4448"/>
                  </a:moveTo>
                  <a:lnTo>
                    <a:pt x="1" y="4765"/>
                  </a:lnTo>
                  <a:lnTo>
                    <a:pt x="1" y="9491"/>
                  </a:lnTo>
                  <a:lnTo>
                    <a:pt x="358" y="9133"/>
                  </a:lnTo>
                  <a:lnTo>
                    <a:pt x="358" y="4448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33"/>
            <p:cNvSpPr/>
            <p:nvPr/>
          </p:nvSpPr>
          <p:spPr>
            <a:xfrm flipH="1">
              <a:off x="8209450" y="3562675"/>
              <a:ext cx="9450" cy="121625"/>
            </a:xfrm>
            <a:custGeom>
              <a:avLst/>
              <a:gdLst/>
              <a:ahLst/>
              <a:cxnLst/>
              <a:rect l="l" t="t" r="r" b="b"/>
              <a:pathLst>
                <a:path w="378" h="4865" fill="none" extrusionOk="0">
                  <a:moveTo>
                    <a:pt x="378" y="0"/>
                  </a:moveTo>
                  <a:lnTo>
                    <a:pt x="1" y="318"/>
                  </a:lnTo>
                  <a:lnTo>
                    <a:pt x="1" y="4865"/>
                  </a:lnTo>
                  <a:lnTo>
                    <a:pt x="378" y="4527"/>
                  </a:lnTo>
                  <a:lnTo>
                    <a:pt x="37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33"/>
            <p:cNvSpPr/>
            <p:nvPr/>
          </p:nvSpPr>
          <p:spPr>
            <a:xfrm flipH="1">
              <a:off x="8143425" y="3505100"/>
              <a:ext cx="40725" cy="117150"/>
            </a:xfrm>
            <a:custGeom>
              <a:avLst/>
              <a:gdLst/>
              <a:ahLst/>
              <a:cxnLst/>
              <a:rect l="l" t="t" r="r" b="b"/>
              <a:pathLst>
                <a:path w="1629" h="4686" fill="none" extrusionOk="0">
                  <a:moveTo>
                    <a:pt x="1629" y="0"/>
                  </a:moveTo>
                  <a:lnTo>
                    <a:pt x="1" y="1410"/>
                  </a:lnTo>
                  <a:lnTo>
                    <a:pt x="1251" y="318"/>
                  </a:lnTo>
                  <a:lnTo>
                    <a:pt x="1251" y="4686"/>
                  </a:lnTo>
                  <a:lnTo>
                    <a:pt x="1629" y="4348"/>
                  </a:lnTo>
                  <a:lnTo>
                    <a:pt x="162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33"/>
            <p:cNvSpPr/>
            <p:nvPr/>
          </p:nvSpPr>
          <p:spPr>
            <a:xfrm flipH="1">
              <a:off x="8218875" y="3570600"/>
              <a:ext cx="52150" cy="162850"/>
            </a:xfrm>
            <a:custGeom>
              <a:avLst/>
              <a:gdLst/>
              <a:ahLst/>
              <a:cxnLst/>
              <a:rect l="l" t="t" r="r" b="b"/>
              <a:pathLst>
                <a:path w="2086" h="6514" extrusionOk="0">
                  <a:moveTo>
                    <a:pt x="2086" y="1"/>
                  </a:moveTo>
                  <a:lnTo>
                    <a:pt x="1" y="1828"/>
                  </a:lnTo>
                  <a:lnTo>
                    <a:pt x="1" y="6513"/>
                  </a:lnTo>
                  <a:lnTo>
                    <a:pt x="2086" y="4548"/>
                  </a:lnTo>
                  <a:lnTo>
                    <a:pt x="208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33"/>
            <p:cNvSpPr/>
            <p:nvPr/>
          </p:nvSpPr>
          <p:spPr>
            <a:xfrm flipH="1">
              <a:off x="8218875" y="3570600"/>
              <a:ext cx="52150" cy="162850"/>
            </a:xfrm>
            <a:custGeom>
              <a:avLst/>
              <a:gdLst/>
              <a:ahLst/>
              <a:cxnLst/>
              <a:rect l="l" t="t" r="r" b="b"/>
              <a:pathLst>
                <a:path w="2086" h="6514" fill="none" extrusionOk="0">
                  <a:moveTo>
                    <a:pt x="2086" y="1"/>
                  </a:moveTo>
                  <a:lnTo>
                    <a:pt x="1" y="1828"/>
                  </a:lnTo>
                  <a:lnTo>
                    <a:pt x="1" y="6513"/>
                  </a:lnTo>
                  <a:lnTo>
                    <a:pt x="2086" y="4548"/>
                  </a:lnTo>
                  <a:lnTo>
                    <a:pt x="208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33"/>
            <p:cNvSpPr/>
            <p:nvPr/>
          </p:nvSpPr>
          <p:spPr>
            <a:xfrm flipH="1">
              <a:off x="8152850" y="3513025"/>
              <a:ext cx="56625" cy="162850"/>
            </a:xfrm>
            <a:custGeom>
              <a:avLst/>
              <a:gdLst/>
              <a:ahLst/>
              <a:cxnLst/>
              <a:rect l="l" t="t" r="r" b="b"/>
              <a:pathLst>
                <a:path w="2265" h="6514" extrusionOk="0">
                  <a:moveTo>
                    <a:pt x="2264" y="1"/>
                  </a:moveTo>
                  <a:lnTo>
                    <a:pt x="1014" y="1093"/>
                  </a:lnTo>
                  <a:lnTo>
                    <a:pt x="1" y="1986"/>
                  </a:lnTo>
                  <a:lnTo>
                    <a:pt x="1" y="6513"/>
                  </a:lnTo>
                  <a:lnTo>
                    <a:pt x="2264" y="4369"/>
                  </a:lnTo>
                  <a:lnTo>
                    <a:pt x="2264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33"/>
            <p:cNvSpPr/>
            <p:nvPr/>
          </p:nvSpPr>
          <p:spPr>
            <a:xfrm flipH="1">
              <a:off x="8152850" y="3513025"/>
              <a:ext cx="56625" cy="162850"/>
            </a:xfrm>
            <a:custGeom>
              <a:avLst/>
              <a:gdLst/>
              <a:ahLst/>
              <a:cxnLst/>
              <a:rect l="l" t="t" r="r" b="b"/>
              <a:pathLst>
                <a:path w="2265" h="6514" fill="none" extrusionOk="0">
                  <a:moveTo>
                    <a:pt x="2264" y="1"/>
                  </a:moveTo>
                  <a:lnTo>
                    <a:pt x="1014" y="1093"/>
                  </a:lnTo>
                  <a:lnTo>
                    <a:pt x="1" y="1986"/>
                  </a:lnTo>
                  <a:lnTo>
                    <a:pt x="1" y="1986"/>
                  </a:lnTo>
                  <a:lnTo>
                    <a:pt x="1" y="6513"/>
                  </a:lnTo>
                  <a:lnTo>
                    <a:pt x="2264" y="4369"/>
                  </a:lnTo>
                  <a:lnTo>
                    <a:pt x="226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33"/>
            <p:cNvSpPr/>
            <p:nvPr/>
          </p:nvSpPr>
          <p:spPr>
            <a:xfrm flipH="1">
              <a:off x="7685275" y="3302075"/>
              <a:ext cx="458175" cy="311750"/>
            </a:xfrm>
            <a:custGeom>
              <a:avLst/>
              <a:gdLst/>
              <a:ahLst/>
              <a:cxnLst/>
              <a:rect l="l" t="t" r="r" b="b"/>
              <a:pathLst>
                <a:path w="18327" h="12470" extrusionOk="0">
                  <a:moveTo>
                    <a:pt x="9313" y="0"/>
                  </a:moveTo>
                  <a:lnTo>
                    <a:pt x="8280" y="894"/>
                  </a:lnTo>
                  <a:lnTo>
                    <a:pt x="8280" y="4646"/>
                  </a:lnTo>
                  <a:lnTo>
                    <a:pt x="9551" y="3455"/>
                  </a:lnTo>
                  <a:lnTo>
                    <a:pt x="10703" y="4547"/>
                  </a:lnTo>
                  <a:lnTo>
                    <a:pt x="10703" y="1291"/>
                  </a:lnTo>
                  <a:lnTo>
                    <a:pt x="9313" y="0"/>
                  </a:lnTo>
                  <a:close/>
                  <a:moveTo>
                    <a:pt x="11060" y="1628"/>
                  </a:moveTo>
                  <a:lnTo>
                    <a:pt x="11060" y="4905"/>
                  </a:lnTo>
                  <a:lnTo>
                    <a:pt x="13383" y="7108"/>
                  </a:lnTo>
                  <a:lnTo>
                    <a:pt x="13383" y="3793"/>
                  </a:lnTo>
                  <a:lnTo>
                    <a:pt x="12668" y="3137"/>
                  </a:lnTo>
                  <a:lnTo>
                    <a:pt x="11060" y="1628"/>
                  </a:lnTo>
                  <a:close/>
                  <a:moveTo>
                    <a:pt x="7923" y="1231"/>
                  </a:moveTo>
                  <a:lnTo>
                    <a:pt x="5639" y="3197"/>
                  </a:lnTo>
                  <a:lnTo>
                    <a:pt x="5639" y="7148"/>
                  </a:lnTo>
                  <a:lnTo>
                    <a:pt x="7923" y="5004"/>
                  </a:lnTo>
                  <a:lnTo>
                    <a:pt x="7923" y="1231"/>
                  </a:lnTo>
                  <a:close/>
                  <a:moveTo>
                    <a:pt x="13740" y="4150"/>
                  </a:moveTo>
                  <a:lnTo>
                    <a:pt x="13740" y="7446"/>
                  </a:lnTo>
                  <a:lnTo>
                    <a:pt x="15746" y="9352"/>
                  </a:lnTo>
                  <a:lnTo>
                    <a:pt x="15746" y="5997"/>
                  </a:lnTo>
                  <a:lnTo>
                    <a:pt x="13740" y="4150"/>
                  </a:lnTo>
                  <a:close/>
                  <a:moveTo>
                    <a:pt x="5282" y="3515"/>
                  </a:moveTo>
                  <a:lnTo>
                    <a:pt x="3058" y="5460"/>
                  </a:lnTo>
                  <a:lnTo>
                    <a:pt x="3058" y="9590"/>
                  </a:lnTo>
                  <a:lnTo>
                    <a:pt x="5282" y="7486"/>
                  </a:lnTo>
                  <a:lnTo>
                    <a:pt x="5282" y="3515"/>
                  </a:lnTo>
                  <a:close/>
                  <a:moveTo>
                    <a:pt x="16103" y="6354"/>
                  </a:moveTo>
                  <a:lnTo>
                    <a:pt x="16103" y="9690"/>
                  </a:lnTo>
                  <a:lnTo>
                    <a:pt x="18327" y="11814"/>
                  </a:lnTo>
                  <a:lnTo>
                    <a:pt x="18327" y="8439"/>
                  </a:lnTo>
                  <a:lnTo>
                    <a:pt x="16103" y="6354"/>
                  </a:lnTo>
                  <a:close/>
                  <a:moveTo>
                    <a:pt x="2681" y="5778"/>
                  </a:moveTo>
                  <a:lnTo>
                    <a:pt x="1" y="8121"/>
                  </a:lnTo>
                  <a:lnTo>
                    <a:pt x="1" y="12469"/>
                  </a:lnTo>
                  <a:lnTo>
                    <a:pt x="2681" y="9928"/>
                  </a:lnTo>
                  <a:lnTo>
                    <a:pt x="2681" y="5778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33"/>
            <p:cNvSpPr/>
            <p:nvPr/>
          </p:nvSpPr>
          <p:spPr>
            <a:xfrm flipH="1">
              <a:off x="7685275" y="3460900"/>
              <a:ext cx="55600" cy="136550"/>
            </a:xfrm>
            <a:custGeom>
              <a:avLst/>
              <a:gdLst/>
              <a:ahLst/>
              <a:cxnLst/>
              <a:rect l="l" t="t" r="r" b="b"/>
              <a:pathLst>
                <a:path w="2224" h="5462" fill="none" extrusionOk="0">
                  <a:moveTo>
                    <a:pt x="0" y="1"/>
                  </a:moveTo>
                  <a:lnTo>
                    <a:pt x="0" y="3337"/>
                  </a:lnTo>
                  <a:lnTo>
                    <a:pt x="2224" y="5461"/>
                  </a:lnTo>
                  <a:lnTo>
                    <a:pt x="2224" y="20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33"/>
            <p:cNvSpPr/>
            <p:nvPr/>
          </p:nvSpPr>
          <p:spPr>
            <a:xfrm flipH="1">
              <a:off x="8076400" y="3446525"/>
              <a:ext cx="67050" cy="167300"/>
            </a:xfrm>
            <a:custGeom>
              <a:avLst/>
              <a:gdLst/>
              <a:ahLst/>
              <a:cxnLst/>
              <a:rect l="l" t="t" r="r" b="b"/>
              <a:pathLst>
                <a:path w="2682" h="6692" fill="none" extrusionOk="0">
                  <a:moveTo>
                    <a:pt x="2681" y="0"/>
                  </a:moveTo>
                  <a:lnTo>
                    <a:pt x="1" y="2343"/>
                  </a:lnTo>
                  <a:lnTo>
                    <a:pt x="1" y="2343"/>
                  </a:lnTo>
                  <a:lnTo>
                    <a:pt x="1" y="6691"/>
                  </a:lnTo>
                  <a:lnTo>
                    <a:pt x="2681" y="4150"/>
                  </a:lnTo>
                  <a:lnTo>
                    <a:pt x="268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33"/>
            <p:cNvSpPr/>
            <p:nvPr/>
          </p:nvSpPr>
          <p:spPr>
            <a:xfrm flipH="1">
              <a:off x="7749800" y="3405825"/>
              <a:ext cx="50150" cy="130075"/>
            </a:xfrm>
            <a:custGeom>
              <a:avLst/>
              <a:gdLst/>
              <a:ahLst/>
              <a:cxnLst/>
              <a:rect l="l" t="t" r="r" b="b"/>
              <a:pathLst>
                <a:path w="2006" h="5203" fill="none" extrusionOk="0">
                  <a:moveTo>
                    <a:pt x="0" y="0"/>
                  </a:moveTo>
                  <a:lnTo>
                    <a:pt x="0" y="3296"/>
                  </a:lnTo>
                  <a:lnTo>
                    <a:pt x="2006" y="5202"/>
                  </a:lnTo>
                  <a:lnTo>
                    <a:pt x="2006" y="184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33"/>
            <p:cNvSpPr/>
            <p:nvPr/>
          </p:nvSpPr>
          <p:spPr>
            <a:xfrm flipH="1">
              <a:off x="8011375" y="3389925"/>
              <a:ext cx="55625" cy="151925"/>
            </a:xfrm>
            <a:custGeom>
              <a:avLst/>
              <a:gdLst/>
              <a:ahLst/>
              <a:cxnLst/>
              <a:rect l="l" t="t" r="r" b="b"/>
              <a:pathLst>
                <a:path w="2225" h="6077" fill="none" extrusionOk="0">
                  <a:moveTo>
                    <a:pt x="2224" y="1"/>
                  </a:moveTo>
                  <a:lnTo>
                    <a:pt x="0" y="1946"/>
                  </a:lnTo>
                  <a:lnTo>
                    <a:pt x="0" y="6076"/>
                  </a:lnTo>
                  <a:lnTo>
                    <a:pt x="2224" y="3972"/>
                  </a:lnTo>
                  <a:lnTo>
                    <a:pt x="22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33"/>
            <p:cNvSpPr/>
            <p:nvPr/>
          </p:nvSpPr>
          <p:spPr>
            <a:xfrm flipH="1">
              <a:off x="7808875" y="3342775"/>
              <a:ext cx="58100" cy="137025"/>
            </a:xfrm>
            <a:custGeom>
              <a:avLst/>
              <a:gdLst/>
              <a:ahLst/>
              <a:cxnLst/>
              <a:rect l="l" t="t" r="r" b="b"/>
              <a:pathLst>
                <a:path w="2324" h="548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277"/>
                  </a:lnTo>
                  <a:lnTo>
                    <a:pt x="2324" y="5480"/>
                  </a:lnTo>
                  <a:lnTo>
                    <a:pt x="2324" y="2165"/>
                  </a:lnTo>
                  <a:lnTo>
                    <a:pt x="1609" y="150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33"/>
            <p:cNvSpPr/>
            <p:nvPr/>
          </p:nvSpPr>
          <p:spPr>
            <a:xfrm flipH="1">
              <a:off x="7945375" y="3332850"/>
              <a:ext cx="57100" cy="147950"/>
            </a:xfrm>
            <a:custGeom>
              <a:avLst/>
              <a:gdLst/>
              <a:ahLst/>
              <a:cxnLst/>
              <a:rect l="l" t="t" r="r" b="b"/>
              <a:pathLst>
                <a:path w="2284" h="5918" fill="none" extrusionOk="0">
                  <a:moveTo>
                    <a:pt x="2284" y="0"/>
                  </a:moveTo>
                  <a:lnTo>
                    <a:pt x="0" y="1966"/>
                  </a:lnTo>
                  <a:lnTo>
                    <a:pt x="0" y="1966"/>
                  </a:lnTo>
                  <a:lnTo>
                    <a:pt x="0" y="5917"/>
                  </a:lnTo>
                  <a:lnTo>
                    <a:pt x="2284" y="3773"/>
                  </a:lnTo>
                  <a:lnTo>
                    <a:pt x="22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33"/>
            <p:cNvSpPr/>
            <p:nvPr/>
          </p:nvSpPr>
          <p:spPr>
            <a:xfrm flipH="1">
              <a:off x="8279925" y="3624225"/>
              <a:ext cx="67525" cy="181700"/>
            </a:xfrm>
            <a:custGeom>
              <a:avLst/>
              <a:gdLst/>
              <a:ahLst/>
              <a:cxnLst/>
              <a:rect l="l" t="t" r="r" b="b"/>
              <a:pathLst>
                <a:path w="2701" h="7268" extrusionOk="0">
                  <a:moveTo>
                    <a:pt x="2701" y="0"/>
                  </a:moveTo>
                  <a:lnTo>
                    <a:pt x="0" y="2343"/>
                  </a:lnTo>
                  <a:lnTo>
                    <a:pt x="0" y="7267"/>
                  </a:lnTo>
                  <a:lnTo>
                    <a:pt x="2701" y="4726"/>
                  </a:lnTo>
                  <a:lnTo>
                    <a:pt x="270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33"/>
            <p:cNvSpPr/>
            <p:nvPr/>
          </p:nvSpPr>
          <p:spPr>
            <a:xfrm flipH="1">
              <a:off x="7884325" y="3310025"/>
              <a:ext cx="819525" cy="469575"/>
            </a:xfrm>
            <a:custGeom>
              <a:avLst/>
              <a:gdLst/>
              <a:ahLst/>
              <a:cxnLst/>
              <a:rect l="l" t="t" r="r" b="b"/>
              <a:pathLst>
                <a:path w="32781" h="18783" extrusionOk="0">
                  <a:moveTo>
                    <a:pt x="32781" y="0"/>
                  </a:moveTo>
                  <a:lnTo>
                    <a:pt x="14177" y="556"/>
                  </a:lnTo>
                  <a:lnTo>
                    <a:pt x="12946" y="1767"/>
                  </a:lnTo>
                  <a:lnTo>
                    <a:pt x="9709" y="5003"/>
                  </a:lnTo>
                  <a:lnTo>
                    <a:pt x="5163" y="9570"/>
                  </a:lnTo>
                  <a:lnTo>
                    <a:pt x="2621" y="12151"/>
                  </a:lnTo>
                  <a:lnTo>
                    <a:pt x="0" y="14812"/>
                  </a:lnTo>
                  <a:lnTo>
                    <a:pt x="5937" y="16559"/>
                  </a:lnTo>
                  <a:lnTo>
                    <a:pt x="10523" y="17889"/>
                  </a:lnTo>
                  <a:lnTo>
                    <a:pt x="12410" y="18425"/>
                  </a:lnTo>
                  <a:lnTo>
                    <a:pt x="13700" y="18783"/>
                  </a:lnTo>
                  <a:lnTo>
                    <a:pt x="3278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33"/>
            <p:cNvSpPr/>
            <p:nvPr/>
          </p:nvSpPr>
          <p:spPr>
            <a:xfrm flipH="1">
              <a:off x="7473800" y="3289175"/>
              <a:ext cx="430900" cy="427900"/>
            </a:xfrm>
            <a:custGeom>
              <a:avLst/>
              <a:gdLst/>
              <a:ahLst/>
              <a:cxnLst/>
              <a:rect l="l" t="t" r="r" b="b"/>
              <a:pathLst>
                <a:path w="17236" h="17116" extrusionOk="0">
                  <a:moveTo>
                    <a:pt x="1589" y="0"/>
                  </a:moveTo>
                  <a:lnTo>
                    <a:pt x="1" y="1628"/>
                  </a:lnTo>
                  <a:lnTo>
                    <a:pt x="16679" y="17115"/>
                  </a:lnTo>
                  <a:lnTo>
                    <a:pt x="17235" y="17115"/>
                  </a:lnTo>
                  <a:lnTo>
                    <a:pt x="158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33"/>
            <p:cNvSpPr/>
            <p:nvPr/>
          </p:nvSpPr>
          <p:spPr>
            <a:xfrm flipH="1">
              <a:off x="7826250" y="3475300"/>
              <a:ext cx="156875" cy="139025"/>
            </a:xfrm>
            <a:custGeom>
              <a:avLst/>
              <a:gdLst/>
              <a:ahLst/>
              <a:cxnLst/>
              <a:rect l="l" t="t" r="r" b="b"/>
              <a:pathLst>
                <a:path w="6275" h="5561" extrusionOk="0">
                  <a:moveTo>
                    <a:pt x="4329" y="1"/>
                  </a:moveTo>
                  <a:lnTo>
                    <a:pt x="4170" y="40"/>
                  </a:lnTo>
                  <a:lnTo>
                    <a:pt x="3992" y="80"/>
                  </a:lnTo>
                  <a:lnTo>
                    <a:pt x="3853" y="160"/>
                  </a:lnTo>
                  <a:lnTo>
                    <a:pt x="3714" y="219"/>
                  </a:lnTo>
                  <a:lnTo>
                    <a:pt x="3456" y="378"/>
                  </a:lnTo>
                  <a:lnTo>
                    <a:pt x="3277" y="517"/>
                  </a:lnTo>
                  <a:lnTo>
                    <a:pt x="3118" y="676"/>
                  </a:lnTo>
                  <a:lnTo>
                    <a:pt x="3058" y="616"/>
                  </a:lnTo>
                  <a:lnTo>
                    <a:pt x="2920" y="477"/>
                  </a:lnTo>
                  <a:lnTo>
                    <a:pt x="2681" y="318"/>
                  </a:lnTo>
                  <a:lnTo>
                    <a:pt x="2542" y="239"/>
                  </a:lnTo>
                  <a:lnTo>
                    <a:pt x="2383" y="160"/>
                  </a:lnTo>
                  <a:lnTo>
                    <a:pt x="2205" y="100"/>
                  </a:lnTo>
                  <a:lnTo>
                    <a:pt x="2006" y="60"/>
                  </a:lnTo>
                  <a:lnTo>
                    <a:pt x="1808" y="40"/>
                  </a:lnTo>
                  <a:lnTo>
                    <a:pt x="1589" y="40"/>
                  </a:lnTo>
                  <a:lnTo>
                    <a:pt x="1351" y="100"/>
                  </a:lnTo>
                  <a:lnTo>
                    <a:pt x="1113" y="179"/>
                  </a:lnTo>
                  <a:lnTo>
                    <a:pt x="874" y="318"/>
                  </a:lnTo>
                  <a:lnTo>
                    <a:pt x="616" y="517"/>
                  </a:lnTo>
                  <a:lnTo>
                    <a:pt x="477" y="636"/>
                  </a:lnTo>
                  <a:lnTo>
                    <a:pt x="358" y="775"/>
                  </a:lnTo>
                  <a:lnTo>
                    <a:pt x="259" y="914"/>
                  </a:lnTo>
                  <a:lnTo>
                    <a:pt x="160" y="1053"/>
                  </a:lnTo>
                  <a:lnTo>
                    <a:pt x="100" y="1192"/>
                  </a:lnTo>
                  <a:lnTo>
                    <a:pt x="60" y="1331"/>
                  </a:lnTo>
                  <a:lnTo>
                    <a:pt x="21" y="1470"/>
                  </a:lnTo>
                  <a:lnTo>
                    <a:pt x="1" y="1609"/>
                  </a:lnTo>
                  <a:lnTo>
                    <a:pt x="1" y="1748"/>
                  </a:lnTo>
                  <a:lnTo>
                    <a:pt x="1" y="1887"/>
                  </a:lnTo>
                  <a:lnTo>
                    <a:pt x="60" y="2145"/>
                  </a:lnTo>
                  <a:lnTo>
                    <a:pt x="160" y="2423"/>
                  </a:lnTo>
                  <a:lnTo>
                    <a:pt x="279" y="2681"/>
                  </a:lnTo>
                  <a:lnTo>
                    <a:pt x="438" y="2919"/>
                  </a:lnTo>
                  <a:lnTo>
                    <a:pt x="616" y="3158"/>
                  </a:lnTo>
                  <a:lnTo>
                    <a:pt x="795" y="3356"/>
                  </a:lnTo>
                  <a:lnTo>
                    <a:pt x="994" y="3555"/>
                  </a:lnTo>
                  <a:lnTo>
                    <a:pt x="1172" y="3733"/>
                  </a:lnTo>
                  <a:lnTo>
                    <a:pt x="1351" y="3872"/>
                  </a:lnTo>
                  <a:lnTo>
                    <a:pt x="1649" y="4071"/>
                  </a:lnTo>
                  <a:lnTo>
                    <a:pt x="1927" y="4270"/>
                  </a:lnTo>
                  <a:lnTo>
                    <a:pt x="2205" y="4488"/>
                  </a:lnTo>
                  <a:lnTo>
                    <a:pt x="2781" y="4984"/>
                  </a:lnTo>
                  <a:lnTo>
                    <a:pt x="3217" y="5401"/>
                  </a:lnTo>
                  <a:lnTo>
                    <a:pt x="3396" y="5560"/>
                  </a:lnTo>
                  <a:lnTo>
                    <a:pt x="4111" y="4865"/>
                  </a:lnTo>
                  <a:lnTo>
                    <a:pt x="4726" y="4289"/>
                  </a:lnTo>
                  <a:lnTo>
                    <a:pt x="5223" y="3853"/>
                  </a:lnTo>
                  <a:lnTo>
                    <a:pt x="5421" y="3674"/>
                  </a:lnTo>
                  <a:lnTo>
                    <a:pt x="5600" y="3475"/>
                  </a:lnTo>
                  <a:lnTo>
                    <a:pt x="5779" y="3257"/>
                  </a:lnTo>
                  <a:lnTo>
                    <a:pt x="5937" y="3019"/>
                  </a:lnTo>
                  <a:lnTo>
                    <a:pt x="6057" y="2761"/>
                  </a:lnTo>
                  <a:lnTo>
                    <a:pt x="6156" y="2502"/>
                  </a:lnTo>
                  <a:lnTo>
                    <a:pt x="6235" y="2244"/>
                  </a:lnTo>
                  <a:lnTo>
                    <a:pt x="6275" y="1966"/>
                  </a:lnTo>
                  <a:lnTo>
                    <a:pt x="6275" y="1708"/>
                  </a:lnTo>
                  <a:lnTo>
                    <a:pt x="6255" y="1430"/>
                  </a:lnTo>
                  <a:lnTo>
                    <a:pt x="6176" y="1172"/>
                  </a:lnTo>
                  <a:lnTo>
                    <a:pt x="6057" y="934"/>
                  </a:lnTo>
                  <a:lnTo>
                    <a:pt x="5977" y="815"/>
                  </a:lnTo>
                  <a:lnTo>
                    <a:pt x="5898" y="696"/>
                  </a:lnTo>
                  <a:lnTo>
                    <a:pt x="5798" y="596"/>
                  </a:lnTo>
                  <a:lnTo>
                    <a:pt x="5679" y="477"/>
                  </a:lnTo>
                  <a:lnTo>
                    <a:pt x="5540" y="378"/>
                  </a:lnTo>
                  <a:lnTo>
                    <a:pt x="5401" y="299"/>
                  </a:lnTo>
                  <a:lnTo>
                    <a:pt x="5262" y="199"/>
                  </a:lnTo>
                  <a:lnTo>
                    <a:pt x="5084" y="120"/>
                  </a:lnTo>
                  <a:lnTo>
                    <a:pt x="4885" y="40"/>
                  </a:lnTo>
                  <a:lnTo>
                    <a:pt x="47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33"/>
            <p:cNvSpPr/>
            <p:nvPr/>
          </p:nvSpPr>
          <p:spPr>
            <a:xfrm flipH="1">
              <a:off x="7756250" y="3805900"/>
              <a:ext cx="331100" cy="457675"/>
            </a:xfrm>
            <a:custGeom>
              <a:avLst/>
              <a:gdLst/>
              <a:ahLst/>
              <a:cxnLst/>
              <a:rect l="l" t="t" r="r" b="b"/>
              <a:pathLst>
                <a:path w="13244" h="18307" extrusionOk="0">
                  <a:moveTo>
                    <a:pt x="13244" y="0"/>
                  </a:moveTo>
                  <a:lnTo>
                    <a:pt x="437" y="1608"/>
                  </a:lnTo>
                  <a:lnTo>
                    <a:pt x="0" y="18307"/>
                  </a:lnTo>
                  <a:lnTo>
                    <a:pt x="12509" y="16361"/>
                  </a:lnTo>
                  <a:lnTo>
                    <a:pt x="132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33"/>
            <p:cNvSpPr/>
            <p:nvPr/>
          </p:nvSpPr>
          <p:spPr>
            <a:xfrm flipH="1">
              <a:off x="7787525" y="4132000"/>
              <a:ext cx="299825" cy="131575"/>
            </a:xfrm>
            <a:custGeom>
              <a:avLst/>
              <a:gdLst/>
              <a:ahLst/>
              <a:cxnLst/>
              <a:rect l="l" t="t" r="r" b="b"/>
              <a:pathLst>
                <a:path w="11993" h="5263" extrusionOk="0">
                  <a:moveTo>
                    <a:pt x="3296" y="1"/>
                  </a:moveTo>
                  <a:lnTo>
                    <a:pt x="2661" y="41"/>
                  </a:lnTo>
                  <a:lnTo>
                    <a:pt x="2006" y="80"/>
                  </a:lnTo>
                  <a:lnTo>
                    <a:pt x="1370" y="160"/>
                  </a:lnTo>
                  <a:lnTo>
                    <a:pt x="735" y="279"/>
                  </a:lnTo>
                  <a:lnTo>
                    <a:pt x="119" y="438"/>
                  </a:lnTo>
                  <a:lnTo>
                    <a:pt x="0" y="5263"/>
                  </a:lnTo>
                  <a:lnTo>
                    <a:pt x="11993" y="3396"/>
                  </a:lnTo>
                  <a:lnTo>
                    <a:pt x="11218" y="2840"/>
                  </a:lnTo>
                  <a:lnTo>
                    <a:pt x="10424" y="2284"/>
                  </a:lnTo>
                  <a:lnTo>
                    <a:pt x="9630" y="1748"/>
                  </a:lnTo>
                  <a:lnTo>
                    <a:pt x="9213" y="1510"/>
                  </a:lnTo>
                  <a:lnTo>
                    <a:pt x="8796" y="1272"/>
                  </a:lnTo>
                  <a:lnTo>
                    <a:pt x="8379" y="1053"/>
                  </a:lnTo>
                  <a:lnTo>
                    <a:pt x="7942" y="835"/>
                  </a:lnTo>
                  <a:lnTo>
                    <a:pt x="7505" y="656"/>
                  </a:lnTo>
                  <a:lnTo>
                    <a:pt x="7049" y="477"/>
                  </a:lnTo>
                  <a:lnTo>
                    <a:pt x="6592" y="338"/>
                  </a:lnTo>
                  <a:lnTo>
                    <a:pt x="6135" y="219"/>
                  </a:lnTo>
                  <a:lnTo>
                    <a:pt x="5659" y="140"/>
                  </a:lnTo>
                  <a:lnTo>
                    <a:pt x="5182" y="80"/>
                  </a:lnTo>
                  <a:lnTo>
                    <a:pt x="4567" y="41"/>
                  </a:lnTo>
                  <a:lnTo>
                    <a:pt x="3932" y="21"/>
                  </a:lnTo>
                  <a:lnTo>
                    <a:pt x="32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33"/>
            <p:cNvSpPr/>
            <p:nvPr/>
          </p:nvSpPr>
          <p:spPr>
            <a:xfrm flipH="1">
              <a:off x="8054575" y="3864475"/>
              <a:ext cx="53625" cy="401575"/>
            </a:xfrm>
            <a:custGeom>
              <a:avLst/>
              <a:gdLst/>
              <a:ahLst/>
              <a:cxnLst/>
              <a:rect l="l" t="t" r="r" b="b"/>
              <a:pathLst>
                <a:path w="2145" h="16063" extrusionOk="0">
                  <a:moveTo>
                    <a:pt x="2145" y="0"/>
                  </a:moveTo>
                  <a:lnTo>
                    <a:pt x="576" y="318"/>
                  </a:lnTo>
                  <a:lnTo>
                    <a:pt x="0" y="16063"/>
                  </a:lnTo>
                  <a:lnTo>
                    <a:pt x="1708" y="15825"/>
                  </a:lnTo>
                  <a:lnTo>
                    <a:pt x="2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33"/>
            <p:cNvSpPr/>
            <p:nvPr/>
          </p:nvSpPr>
          <p:spPr>
            <a:xfrm flipH="1">
              <a:off x="8054575" y="3864475"/>
              <a:ext cx="41225" cy="50150"/>
            </a:xfrm>
            <a:custGeom>
              <a:avLst/>
              <a:gdLst/>
              <a:ahLst/>
              <a:cxnLst/>
              <a:rect l="l" t="t" r="r" b="b"/>
              <a:pathLst>
                <a:path w="1649" h="2006" extrusionOk="0">
                  <a:moveTo>
                    <a:pt x="1649" y="0"/>
                  </a:moveTo>
                  <a:lnTo>
                    <a:pt x="80" y="318"/>
                  </a:lnTo>
                  <a:lnTo>
                    <a:pt x="1" y="2005"/>
                  </a:lnTo>
                  <a:lnTo>
                    <a:pt x="1589" y="1747"/>
                  </a:lnTo>
                  <a:lnTo>
                    <a:pt x="164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33"/>
            <p:cNvSpPr/>
            <p:nvPr/>
          </p:nvSpPr>
          <p:spPr>
            <a:xfrm flipH="1">
              <a:off x="7740850" y="3818300"/>
              <a:ext cx="57625" cy="400600"/>
            </a:xfrm>
            <a:custGeom>
              <a:avLst/>
              <a:gdLst/>
              <a:ahLst/>
              <a:cxnLst/>
              <a:rect l="l" t="t" r="r" b="b"/>
              <a:pathLst>
                <a:path w="2305" h="16024" extrusionOk="0">
                  <a:moveTo>
                    <a:pt x="2304" y="1"/>
                  </a:moveTo>
                  <a:lnTo>
                    <a:pt x="855" y="457"/>
                  </a:lnTo>
                  <a:lnTo>
                    <a:pt x="1" y="16024"/>
                  </a:lnTo>
                  <a:lnTo>
                    <a:pt x="1569" y="15765"/>
                  </a:lnTo>
                  <a:lnTo>
                    <a:pt x="23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33"/>
            <p:cNvSpPr/>
            <p:nvPr/>
          </p:nvSpPr>
          <p:spPr>
            <a:xfrm flipH="1">
              <a:off x="7740850" y="3818300"/>
              <a:ext cx="38250" cy="51650"/>
            </a:xfrm>
            <a:custGeom>
              <a:avLst/>
              <a:gdLst/>
              <a:ahLst/>
              <a:cxnLst/>
              <a:rect l="l" t="t" r="r" b="b"/>
              <a:pathLst>
                <a:path w="1530" h="2066" extrusionOk="0">
                  <a:moveTo>
                    <a:pt x="1529" y="1"/>
                  </a:moveTo>
                  <a:lnTo>
                    <a:pt x="80" y="457"/>
                  </a:lnTo>
                  <a:lnTo>
                    <a:pt x="0" y="2065"/>
                  </a:lnTo>
                  <a:lnTo>
                    <a:pt x="0" y="2065"/>
                  </a:lnTo>
                  <a:lnTo>
                    <a:pt x="715" y="1926"/>
                  </a:lnTo>
                  <a:lnTo>
                    <a:pt x="1450" y="1807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33"/>
            <p:cNvSpPr/>
            <p:nvPr/>
          </p:nvSpPr>
          <p:spPr>
            <a:xfrm flipH="1">
              <a:off x="7727450" y="3780575"/>
              <a:ext cx="379750" cy="113700"/>
            </a:xfrm>
            <a:custGeom>
              <a:avLst/>
              <a:gdLst/>
              <a:ahLst/>
              <a:cxnLst/>
              <a:rect l="l" t="t" r="r" b="b"/>
              <a:pathLst>
                <a:path w="15190" h="4548" extrusionOk="0">
                  <a:moveTo>
                    <a:pt x="15189" y="1"/>
                  </a:moveTo>
                  <a:lnTo>
                    <a:pt x="99" y="2224"/>
                  </a:lnTo>
                  <a:lnTo>
                    <a:pt x="0" y="4547"/>
                  </a:lnTo>
                  <a:lnTo>
                    <a:pt x="0" y="4547"/>
                  </a:lnTo>
                  <a:lnTo>
                    <a:pt x="15189" y="2423"/>
                  </a:lnTo>
                  <a:lnTo>
                    <a:pt x="151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33"/>
            <p:cNvSpPr/>
            <p:nvPr/>
          </p:nvSpPr>
          <p:spPr>
            <a:xfrm flipH="1">
              <a:off x="7884325" y="3310025"/>
              <a:ext cx="819525" cy="469575"/>
            </a:xfrm>
            <a:custGeom>
              <a:avLst/>
              <a:gdLst/>
              <a:ahLst/>
              <a:cxnLst/>
              <a:rect l="l" t="t" r="r" b="b"/>
              <a:pathLst>
                <a:path w="32781" h="18783" extrusionOk="0">
                  <a:moveTo>
                    <a:pt x="32781" y="0"/>
                  </a:moveTo>
                  <a:lnTo>
                    <a:pt x="14177" y="556"/>
                  </a:lnTo>
                  <a:lnTo>
                    <a:pt x="12946" y="1767"/>
                  </a:lnTo>
                  <a:lnTo>
                    <a:pt x="9709" y="5003"/>
                  </a:lnTo>
                  <a:lnTo>
                    <a:pt x="5163" y="9570"/>
                  </a:lnTo>
                  <a:lnTo>
                    <a:pt x="2621" y="12151"/>
                  </a:lnTo>
                  <a:lnTo>
                    <a:pt x="0" y="14812"/>
                  </a:lnTo>
                  <a:lnTo>
                    <a:pt x="5937" y="16559"/>
                  </a:lnTo>
                  <a:lnTo>
                    <a:pt x="10523" y="17889"/>
                  </a:lnTo>
                  <a:lnTo>
                    <a:pt x="12410" y="18425"/>
                  </a:lnTo>
                  <a:lnTo>
                    <a:pt x="13700" y="18783"/>
                  </a:lnTo>
                  <a:lnTo>
                    <a:pt x="32781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33"/>
            <p:cNvSpPr/>
            <p:nvPr/>
          </p:nvSpPr>
          <p:spPr>
            <a:xfrm flipH="1">
              <a:off x="7863475" y="3282225"/>
              <a:ext cx="511275" cy="60575"/>
            </a:xfrm>
            <a:custGeom>
              <a:avLst/>
              <a:gdLst/>
              <a:ahLst/>
              <a:cxnLst/>
              <a:rect l="l" t="t" r="r" b="b"/>
              <a:pathLst>
                <a:path w="20451" h="2423" extrusionOk="0">
                  <a:moveTo>
                    <a:pt x="20451" y="0"/>
                  </a:moveTo>
                  <a:lnTo>
                    <a:pt x="497" y="655"/>
                  </a:lnTo>
                  <a:lnTo>
                    <a:pt x="457" y="695"/>
                  </a:lnTo>
                  <a:lnTo>
                    <a:pt x="338" y="814"/>
                  </a:lnTo>
                  <a:lnTo>
                    <a:pt x="199" y="993"/>
                  </a:lnTo>
                  <a:lnTo>
                    <a:pt x="139" y="1112"/>
                  </a:lnTo>
                  <a:lnTo>
                    <a:pt x="80" y="1231"/>
                  </a:lnTo>
                  <a:lnTo>
                    <a:pt x="20" y="1350"/>
                  </a:lnTo>
                  <a:lnTo>
                    <a:pt x="0" y="1489"/>
                  </a:lnTo>
                  <a:lnTo>
                    <a:pt x="0" y="1628"/>
                  </a:lnTo>
                  <a:lnTo>
                    <a:pt x="20" y="1787"/>
                  </a:lnTo>
                  <a:lnTo>
                    <a:pt x="80" y="1946"/>
                  </a:lnTo>
                  <a:lnTo>
                    <a:pt x="179" y="2105"/>
                  </a:lnTo>
                  <a:lnTo>
                    <a:pt x="318" y="2264"/>
                  </a:lnTo>
                  <a:lnTo>
                    <a:pt x="497" y="2422"/>
                  </a:lnTo>
                  <a:lnTo>
                    <a:pt x="20113" y="1668"/>
                  </a:lnTo>
                  <a:lnTo>
                    <a:pt x="204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33"/>
            <p:cNvSpPr/>
            <p:nvPr/>
          </p:nvSpPr>
          <p:spPr>
            <a:xfrm flipH="1">
              <a:off x="7863475" y="3282225"/>
              <a:ext cx="511275" cy="60575"/>
            </a:xfrm>
            <a:custGeom>
              <a:avLst/>
              <a:gdLst/>
              <a:ahLst/>
              <a:cxnLst/>
              <a:rect l="l" t="t" r="r" b="b"/>
              <a:pathLst>
                <a:path w="20451" h="2423" extrusionOk="0">
                  <a:moveTo>
                    <a:pt x="20451" y="0"/>
                  </a:moveTo>
                  <a:lnTo>
                    <a:pt x="497" y="655"/>
                  </a:lnTo>
                  <a:lnTo>
                    <a:pt x="457" y="695"/>
                  </a:lnTo>
                  <a:lnTo>
                    <a:pt x="338" y="814"/>
                  </a:lnTo>
                  <a:lnTo>
                    <a:pt x="199" y="993"/>
                  </a:lnTo>
                  <a:lnTo>
                    <a:pt x="139" y="1112"/>
                  </a:lnTo>
                  <a:lnTo>
                    <a:pt x="80" y="1231"/>
                  </a:lnTo>
                  <a:lnTo>
                    <a:pt x="20" y="1350"/>
                  </a:lnTo>
                  <a:lnTo>
                    <a:pt x="0" y="1489"/>
                  </a:lnTo>
                  <a:lnTo>
                    <a:pt x="0" y="1628"/>
                  </a:lnTo>
                  <a:lnTo>
                    <a:pt x="20" y="1787"/>
                  </a:lnTo>
                  <a:lnTo>
                    <a:pt x="80" y="1946"/>
                  </a:lnTo>
                  <a:lnTo>
                    <a:pt x="179" y="2105"/>
                  </a:lnTo>
                  <a:lnTo>
                    <a:pt x="318" y="2264"/>
                  </a:lnTo>
                  <a:lnTo>
                    <a:pt x="497" y="2422"/>
                  </a:lnTo>
                  <a:lnTo>
                    <a:pt x="20113" y="1668"/>
                  </a:lnTo>
                  <a:lnTo>
                    <a:pt x="2045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33"/>
            <p:cNvSpPr/>
            <p:nvPr/>
          </p:nvSpPr>
          <p:spPr>
            <a:xfrm flipH="1">
              <a:off x="7847075" y="3282225"/>
              <a:ext cx="39750" cy="41700"/>
            </a:xfrm>
            <a:custGeom>
              <a:avLst/>
              <a:gdLst/>
              <a:ahLst/>
              <a:cxnLst/>
              <a:rect l="l" t="t" r="r" b="b"/>
              <a:pathLst>
                <a:path w="1590" h="1668" extrusionOk="0">
                  <a:moveTo>
                    <a:pt x="715" y="0"/>
                  </a:moveTo>
                  <a:lnTo>
                    <a:pt x="576" y="40"/>
                  </a:lnTo>
                  <a:lnTo>
                    <a:pt x="418" y="119"/>
                  </a:lnTo>
                  <a:lnTo>
                    <a:pt x="338" y="179"/>
                  </a:lnTo>
                  <a:lnTo>
                    <a:pt x="279" y="238"/>
                  </a:lnTo>
                  <a:lnTo>
                    <a:pt x="199" y="318"/>
                  </a:lnTo>
                  <a:lnTo>
                    <a:pt x="140" y="417"/>
                  </a:lnTo>
                  <a:lnTo>
                    <a:pt x="80" y="536"/>
                  </a:lnTo>
                  <a:lnTo>
                    <a:pt x="40" y="675"/>
                  </a:lnTo>
                  <a:lnTo>
                    <a:pt x="1" y="874"/>
                  </a:lnTo>
                  <a:lnTo>
                    <a:pt x="1" y="1052"/>
                  </a:lnTo>
                  <a:lnTo>
                    <a:pt x="40" y="1231"/>
                  </a:lnTo>
                  <a:lnTo>
                    <a:pt x="100" y="1350"/>
                  </a:lnTo>
                  <a:lnTo>
                    <a:pt x="199" y="1469"/>
                  </a:lnTo>
                  <a:lnTo>
                    <a:pt x="318" y="1549"/>
                  </a:lnTo>
                  <a:lnTo>
                    <a:pt x="457" y="1628"/>
                  </a:lnTo>
                  <a:lnTo>
                    <a:pt x="596" y="1668"/>
                  </a:lnTo>
                  <a:lnTo>
                    <a:pt x="894" y="1668"/>
                  </a:lnTo>
                  <a:lnTo>
                    <a:pt x="1033" y="1628"/>
                  </a:lnTo>
                  <a:lnTo>
                    <a:pt x="1192" y="1549"/>
                  </a:lnTo>
                  <a:lnTo>
                    <a:pt x="1331" y="1450"/>
                  </a:lnTo>
                  <a:lnTo>
                    <a:pt x="1430" y="1311"/>
                  </a:lnTo>
                  <a:lnTo>
                    <a:pt x="1530" y="1132"/>
                  </a:lnTo>
                  <a:lnTo>
                    <a:pt x="1549" y="1013"/>
                  </a:lnTo>
                  <a:lnTo>
                    <a:pt x="1589" y="894"/>
                  </a:lnTo>
                  <a:lnTo>
                    <a:pt x="1589" y="794"/>
                  </a:lnTo>
                  <a:lnTo>
                    <a:pt x="1569" y="655"/>
                  </a:lnTo>
                  <a:lnTo>
                    <a:pt x="1530" y="516"/>
                  </a:lnTo>
                  <a:lnTo>
                    <a:pt x="1470" y="397"/>
                  </a:lnTo>
                  <a:lnTo>
                    <a:pt x="1371" y="258"/>
                  </a:lnTo>
                  <a:lnTo>
                    <a:pt x="1252" y="159"/>
                  </a:lnTo>
                  <a:lnTo>
                    <a:pt x="1113" y="60"/>
                  </a:lnTo>
                  <a:lnTo>
                    <a:pt x="9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1" name="Google Shape;2871;p33"/>
          <p:cNvGrpSpPr/>
          <p:nvPr/>
        </p:nvGrpSpPr>
        <p:grpSpPr>
          <a:xfrm>
            <a:off x="2925912" y="4215158"/>
            <a:ext cx="1495707" cy="748875"/>
            <a:chOff x="3640625" y="4512400"/>
            <a:chExt cx="1702375" cy="852350"/>
          </a:xfrm>
        </p:grpSpPr>
        <p:sp>
          <p:nvSpPr>
            <p:cNvPr id="2872" name="Google Shape;2872;p33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33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33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33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33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33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33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33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33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33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33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33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33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33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33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33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33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33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33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91" name="Google Shape;2891;p33"/>
          <p:cNvGrpSpPr/>
          <p:nvPr/>
        </p:nvGrpSpPr>
        <p:grpSpPr>
          <a:xfrm>
            <a:off x="7243814" y="3794246"/>
            <a:ext cx="269222" cy="377667"/>
            <a:chOff x="1988514" y="3567171"/>
            <a:chExt cx="269222" cy="377667"/>
          </a:xfrm>
        </p:grpSpPr>
        <p:sp>
          <p:nvSpPr>
            <p:cNvPr id="2892" name="Google Shape;2892;p33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33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33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33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96" name="Google Shape;2896;p33"/>
          <p:cNvGrpSpPr/>
          <p:nvPr/>
        </p:nvGrpSpPr>
        <p:grpSpPr>
          <a:xfrm>
            <a:off x="1985564" y="4001546"/>
            <a:ext cx="269222" cy="377667"/>
            <a:chOff x="1988514" y="3567171"/>
            <a:chExt cx="269222" cy="377667"/>
          </a:xfrm>
        </p:grpSpPr>
        <p:sp>
          <p:nvSpPr>
            <p:cNvPr id="2897" name="Google Shape;2897;p33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33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33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33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1" name="Google Shape;2901;p33"/>
          <p:cNvGrpSpPr/>
          <p:nvPr/>
        </p:nvGrpSpPr>
        <p:grpSpPr>
          <a:xfrm>
            <a:off x="2304664" y="4025346"/>
            <a:ext cx="269222" cy="377667"/>
            <a:chOff x="1988514" y="3567171"/>
            <a:chExt cx="269222" cy="377667"/>
          </a:xfrm>
        </p:grpSpPr>
        <p:sp>
          <p:nvSpPr>
            <p:cNvPr id="2902" name="Google Shape;2902;p33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33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33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33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6" name="Google Shape;2906;p33"/>
          <p:cNvGrpSpPr/>
          <p:nvPr/>
        </p:nvGrpSpPr>
        <p:grpSpPr>
          <a:xfrm>
            <a:off x="7513014" y="3794234"/>
            <a:ext cx="269222" cy="377667"/>
            <a:chOff x="1988514" y="3567171"/>
            <a:chExt cx="269222" cy="377667"/>
          </a:xfrm>
        </p:grpSpPr>
        <p:sp>
          <p:nvSpPr>
            <p:cNvPr id="2907" name="Google Shape;2907;p33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33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33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33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Cloud 1">
            <a:extLst>
              <a:ext uri="{FF2B5EF4-FFF2-40B4-BE49-F238E27FC236}">
                <a16:creationId xmlns:a16="http://schemas.microsoft.com/office/drawing/2014/main" id="{E628922E-2571-627D-ADD2-903EFE8550D4}"/>
              </a:ext>
            </a:extLst>
          </p:cNvPr>
          <p:cNvSpPr/>
          <p:nvPr/>
        </p:nvSpPr>
        <p:spPr>
          <a:xfrm rot="21249858">
            <a:off x="1746476" y="2599792"/>
            <a:ext cx="5986732" cy="189117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AC2568-08E3-FCFA-63AF-4489BEB66808}"/>
              </a:ext>
            </a:extLst>
          </p:cNvPr>
          <p:cNvSpPr txBox="1"/>
          <p:nvPr/>
        </p:nvSpPr>
        <p:spPr>
          <a:xfrm rot="20884465">
            <a:off x="2259096" y="3003167"/>
            <a:ext cx="5142135" cy="851297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Comic Sans MS" panose="030F0702030302020204" pitchFamily="66" charset="0"/>
              </a:rPr>
              <a:t>Speaking contest</a:t>
            </a:r>
            <a:endParaRPr lang="en-US" sz="4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50" name="Picture 149">
            <a:extLst>
              <a:ext uri="{FF2B5EF4-FFF2-40B4-BE49-F238E27FC236}">
                <a16:creationId xmlns:a16="http://schemas.microsoft.com/office/drawing/2014/main" id="{AA6A5C56-CAB9-4241-A392-7CF6954913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0399" y="110508"/>
            <a:ext cx="973363" cy="4667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4834110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58" b="100000" l="9396" r="95302">
                        <a14:foregroundMark x1="58389" y1="31381" x2="67114" y2="3263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2257" y="781883"/>
            <a:ext cx="2719167" cy="43616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46" b="100000" l="9938" r="89441">
                        <a14:foregroundMark x1="44720" y1="76652" x2="24845" y2="88987"/>
                        <a14:foregroundMark x1="17391" y1="88546" x2="13043" y2="92070"/>
                        <a14:foregroundMark x1="53416" y1="33921" x2="50311" y2="45815"/>
                        <a14:foregroundMark x1="49689" y1="28634" x2="55280" y2="365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4813" y="1129903"/>
            <a:ext cx="2872009" cy="4049355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2115878" y="452273"/>
            <a:ext cx="3157870" cy="1355261"/>
          </a:xfrm>
          <a:prstGeom prst="wedgeEllipseCallout">
            <a:avLst>
              <a:gd name="adj1" fmla="val -34301"/>
              <a:gd name="adj2" fmla="val 741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It’s spring.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5986130" y="2613536"/>
            <a:ext cx="3157870" cy="1355261"/>
          </a:xfrm>
          <a:prstGeom prst="wedgeEllipseCallout">
            <a:avLst>
              <a:gd name="adj1" fmla="val -57197"/>
              <a:gd name="adj2" fmla="val -230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I go to the park.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6A5C56-CAB9-4241-A392-7CF69549131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0399" y="110508"/>
            <a:ext cx="973363" cy="4667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512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8" name="Google Shape;2618;p33"/>
          <p:cNvSpPr/>
          <p:nvPr/>
        </p:nvSpPr>
        <p:spPr>
          <a:xfrm>
            <a:off x="4050001" y="190862"/>
            <a:ext cx="1223100" cy="1223100"/>
          </a:xfrm>
          <a:prstGeom prst="ellipse">
            <a:avLst/>
          </a:prstGeom>
          <a:solidFill>
            <a:schemeClr val="accent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9" name="Google Shape;2619;p33"/>
          <p:cNvSpPr txBox="1">
            <a:spLocks noGrp="1"/>
          </p:cNvSpPr>
          <p:nvPr>
            <p:ph type="title"/>
          </p:nvPr>
        </p:nvSpPr>
        <p:spPr>
          <a:xfrm>
            <a:off x="1130551" y="1496071"/>
            <a:ext cx="70620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omic Sans MS" panose="030F0702030302020204" pitchFamily="66" charset="0"/>
              </a:rPr>
              <a:t>Assessment</a:t>
            </a:r>
            <a:endParaRPr b="1" dirty="0">
              <a:latin typeface="Comic Sans MS" panose="030F0702030302020204" pitchFamily="66" charset="0"/>
            </a:endParaRPr>
          </a:p>
        </p:txBody>
      </p:sp>
      <p:sp>
        <p:nvSpPr>
          <p:cNvPr id="2620" name="Google Shape;2620;p33"/>
          <p:cNvSpPr txBox="1">
            <a:spLocks noGrp="1"/>
          </p:cNvSpPr>
          <p:nvPr>
            <p:ph type="title" idx="2"/>
          </p:nvPr>
        </p:nvSpPr>
        <p:spPr>
          <a:xfrm>
            <a:off x="4204351" y="456962"/>
            <a:ext cx="9144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mic Sans MS" panose="030F0702030302020204" pitchFamily="66" charset="0"/>
              </a:rPr>
              <a:t>5</a:t>
            </a:r>
            <a:endParaRPr dirty="0">
              <a:latin typeface="Comic Sans MS" panose="030F0702030302020204" pitchFamily="66" charset="0"/>
            </a:endParaRPr>
          </a:p>
        </p:txBody>
      </p:sp>
      <p:grpSp>
        <p:nvGrpSpPr>
          <p:cNvPr id="2622" name="Google Shape;2622;p33"/>
          <p:cNvGrpSpPr/>
          <p:nvPr/>
        </p:nvGrpSpPr>
        <p:grpSpPr>
          <a:xfrm>
            <a:off x="7965591" y="3523648"/>
            <a:ext cx="914419" cy="918842"/>
            <a:chOff x="7473800" y="3282225"/>
            <a:chExt cx="1230050" cy="1236000"/>
          </a:xfrm>
        </p:grpSpPr>
        <p:sp>
          <p:nvSpPr>
            <p:cNvPr id="2623" name="Google Shape;2623;p33"/>
            <p:cNvSpPr/>
            <p:nvPr/>
          </p:nvSpPr>
          <p:spPr>
            <a:xfrm>
              <a:off x="7531975" y="4255400"/>
              <a:ext cx="1171800" cy="2259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33"/>
            <p:cNvSpPr/>
            <p:nvPr/>
          </p:nvSpPr>
          <p:spPr>
            <a:xfrm flipH="1">
              <a:off x="7573075" y="4178675"/>
              <a:ext cx="554000" cy="339550"/>
            </a:xfrm>
            <a:custGeom>
              <a:avLst/>
              <a:gdLst/>
              <a:ahLst/>
              <a:cxnLst/>
              <a:rect l="l" t="t" r="r" b="b"/>
              <a:pathLst>
                <a:path w="22160" h="13582" extrusionOk="0">
                  <a:moveTo>
                    <a:pt x="10802" y="0"/>
                  </a:moveTo>
                  <a:lnTo>
                    <a:pt x="577" y="2264"/>
                  </a:lnTo>
                  <a:lnTo>
                    <a:pt x="1" y="3396"/>
                  </a:lnTo>
                  <a:lnTo>
                    <a:pt x="1450" y="4964"/>
                  </a:lnTo>
                  <a:lnTo>
                    <a:pt x="2959" y="6592"/>
                  </a:lnTo>
                  <a:lnTo>
                    <a:pt x="4726" y="8459"/>
                  </a:lnTo>
                  <a:lnTo>
                    <a:pt x="5640" y="9392"/>
                  </a:lnTo>
                  <a:lnTo>
                    <a:pt x="6553" y="10325"/>
                  </a:lnTo>
                  <a:lnTo>
                    <a:pt x="7427" y="11179"/>
                  </a:lnTo>
                  <a:lnTo>
                    <a:pt x="8241" y="11953"/>
                  </a:lnTo>
                  <a:lnTo>
                    <a:pt x="8955" y="12608"/>
                  </a:lnTo>
                  <a:lnTo>
                    <a:pt x="9571" y="13124"/>
                  </a:lnTo>
                  <a:lnTo>
                    <a:pt x="9829" y="13303"/>
                  </a:lnTo>
                  <a:lnTo>
                    <a:pt x="10048" y="13462"/>
                  </a:lnTo>
                  <a:lnTo>
                    <a:pt x="10226" y="13541"/>
                  </a:lnTo>
                  <a:lnTo>
                    <a:pt x="10365" y="13581"/>
                  </a:lnTo>
                  <a:lnTo>
                    <a:pt x="10683" y="13581"/>
                  </a:lnTo>
                  <a:lnTo>
                    <a:pt x="11219" y="13502"/>
                  </a:lnTo>
                  <a:lnTo>
                    <a:pt x="11894" y="13383"/>
                  </a:lnTo>
                  <a:lnTo>
                    <a:pt x="12708" y="13224"/>
                  </a:lnTo>
                  <a:lnTo>
                    <a:pt x="14614" y="12827"/>
                  </a:lnTo>
                  <a:lnTo>
                    <a:pt x="16719" y="12330"/>
                  </a:lnTo>
                  <a:lnTo>
                    <a:pt x="18744" y="11834"/>
                  </a:lnTo>
                  <a:lnTo>
                    <a:pt x="20471" y="11357"/>
                  </a:lnTo>
                  <a:lnTo>
                    <a:pt x="21166" y="11159"/>
                  </a:lnTo>
                  <a:lnTo>
                    <a:pt x="21702" y="10980"/>
                  </a:lnTo>
                  <a:lnTo>
                    <a:pt x="22040" y="10861"/>
                  </a:lnTo>
                  <a:lnTo>
                    <a:pt x="22119" y="10801"/>
                  </a:lnTo>
                  <a:lnTo>
                    <a:pt x="22159" y="10762"/>
                  </a:lnTo>
                  <a:lnTo>
                    <a:pt x="22159" y="10027"/>
                  </a:lnTo>
                  <a:lnTo>
                    <a:pt x="108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33"/>
            <p:cNvSpPr/>
            <p:nvPr/>
          </p:nvSpPr>
          <p:spPr>
            <a:xfrm flipH="1">
              <a:off x="7573075" y="4178675"/>
              <a:ext cx="554000" cy="339550"/>
            </a:xfrm>
            <a:custGeom>
              <a:avLst/>
              <a:gdLst/>
              <a:ahLst/>
              <a:cxnLst/>
              <a:rect l="l" t="t" r="r" b="b"/>
              <a:pathLst>
                <a:path w="22160" h="13582" fill="none" extrusionOk="0">
                  <a:moveTo>
                    <a:pt x="577" y="2264"/>
                  </a:moveTo>
                  <a:lnTo>
                    <a:pt x="1" y="3396"/>
                  </a:lnTo>
                  <a:lnTo>
                    <a:pt x="1" y="3396"/>
                  </a:lnTo>
                  <a:lnTo>
                    <a:pt x="1450" y="4964"/>
                  </a:lnTo>
                  <a:lnTo>
                    <a:pt x="2959" y="6592"/>
                  </a:lnTo>
                  <a:lnTo>
                    <a:pt x="4726" y="8459"/>
                  </a:lnTo>
                  <a:lnTo>
                    <a:pt x="5640" y="9392"/>
                  </a:lnTo>
                  <a:lnTo>
                    <a:pt x="6553" y="10325"/>
                  </a:lnTo>
                  <a:lnTo>
                    <a:pt x="7427" y="11179"/>
                  </a:lnTo>
                  <a:lnTo>
                    <a:pt x="8241" y="11953"/>
                  </a:lnTo>
                  <a:lnTo>
                    <a:pt x="8955" y="12608"/>
                  </a:lnTo>
                  <a:lnTo>
                    <a:pt x="9571" y="13124"/>
                  </a:lnTo>
                  <a:lnTo>
                    <a:pt x="9829" y="13303"/>
                  </a:lnTo>
                  <a:lnTo>
                    <a:pt x="10048" y="13462"/>
                  </a:lnTo>
                  <a:lnTo>
                    <a:pt x="10226" y="13541"/>
                  </a:lnTo>
                  <a:lnTo>
                    <a:pt x="10365" y="13581"/>
                  </a:lnTo>
                  <a:lnTo>
                    <a:pt x="10365" y="13581"/>
                  </a:lnTo>
                  <a:lnTo>
                    <a:pt x="10504" y="13581"/>
                  </a:lnTo>
                  <a:lnTo>
                    <a:pt x="10683" y="13581"/>
                  </a:lnTo>
                  <a:lnTo>
                    <a:pt x="11219" y="13502"/>
                  </a:lnTo>
                  <a:lnTo>
                    <a:pt x="11894" y="13383"/>
                  </a:lnTo>
                  <a:lnTo>
                    <a:pt x="12708" y="13224"/>
                  </a:lnTo>
                  <a:lnTo>
                    <a:pt x="14614" y="12827"/>
                  </a:lnTo>
                  <a:lnTo>
                    <a:pt x="16719" y="12330"/>
                  </a:lnTo>
                  <a:lnTo>
                    <a:pt x="18744" y="11834"/>
                  </a:lnTo>
                  <a:lnTo>
                    <a:pt x="20471" y="11357"/>
                  </a:lnTo>
                  <a:lnTo>
                    <a:pt x="21166" y="11159"/>
                  </a:lnTo>
                  <a:lnTo>
                    <a:pt x="21702" y="10980"/>
                  </a:lnTo>
                  <a:lnTo>
                    <a:pt x="22040" y="10861"/>
                  </a:lnTo>
                  <a:lnTo>
                    <a:pt x="22119" y="10801"/>
                  </a:lnTo>
                  <a:lnTo>
                    <a:pt x="22159" y="10762"/>
                  </a:lnTo>
                  <a:lnTo>
                    <a:pt x="22159" y="10762"/>
                  </a:lnTo>
                  <a:lnTo>
                    <a:pt x="22159" y="10027"/>
                  </a:lnTo>
                  <a:lnTo>
                    <a:pt x="10802" y="0"/>
                  </a:lnTo>
                  <a:lnTo>
                    <a:pt x="577" y="226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33"/>
            <p:cNvSpPr/>
            <p:nvPr/>
          </p:nvSpPr>
          <p:spPr>
            <a:xfrm flipH="1">
              <a:off x="7861975" y="4179675"/>
              <a:ext cx="265100" cy="338550"/>
            </a:xfrm>
            <a:custGeom>
              <a:avLst/>
              <a:gdLst/>
              <a:ahLst/>
              <a:cxnLst/>
              <a:rect l="l" t="t" r="r" b="b"/>
              <a:pathLst>
                <a:path w="10604" h="13542" extrusionOk="0">
                  <a:moveTo>
                    <a:pt x="10603" y="0"/>
                  </a:moveTo>
                  <a:lnTo>
                    <a:pt x="577" y="2224"/>
                  </a:lnTo>
                  <a:lnTo>
                    <a:pt x="1" y="3356"/>
                  </a:lnTo>
                  <a:lnTo>
                    <a:pt x="1430" y="4904"/>
                  </a:lnTo>
                  <a:lnTo>
                    <a:pt x="2920" y="6512"/>
                  </a:lnTo>
                  <a:lnTo>
                    <a:pt x="4687" y="8379"/>
                  </a:lnTo>
                  <a:lnTo>
                    <a:pt x="5600" y="9312"/>
                  </a:lnTo>
                  <a:lnTo>
                    <a:pt x="6493" y="10225"/>
                  </a:lnTo>
                  <a:lnTo>
                    <a:pt x="7367" y="11079"/>
                  </a:lnTo>
                  <a:lnTo>
                    <a:pt x="8181" y="11873"/>
                  </a:lnTo>
                  <a:lnTo>
                    <a:pt x="8916" y="12529"/>
                  </a:lnTo>
                  <a:lnTo>
                    <a:pt x="9531" y="13045"/>
                  </a:lnTo>
                  <a:lnTo>
                    <a:pt x="9789" y="13243"/>
                  </a:lnTo>
                  <a:lnTo>
                    <a:pt x="10008" y="13402"/>
                  </a:lnTo>
                  <a:lnTo>
                    <a:pt x="10186" y="13501"/>
                  </a:lnTo>
                  <a:lnTo>
                    <a:pt x="10345" y="13541"/>
                  </a:lnTo>
                  <a:lnTo>
                    <a:pt x="10345" y="13402"/>
                  </a:lnTo>
                  <a:lnTo>
                    <a:pt x="10365" y="13243"/>
                  </a:lnTo>
                  <a:lnTo>
                    <a:pt x="10425" y="12965"/>
                  </a:lnTo>
                  <a:lnTo>
                    <a:pt x="10504" y="12668"/>
                  </a:lnTo>
                  <a:lnTo>
                    <a:pt x="10603" y="12390"/>
                  </a:lnTo>
                  <a:lnTo>
                    <a:pt x="106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33"/>
            <p:cNvSpPr/>
            <p:nvPr/>
          </p:nvSpPr>
          <p:spPr>
            <a:xfrm flipH="1">
              <a:off x="7617750" y="4167750"/>
              <a:ext cx="54625" cy="196600"/>
            </a:xfrm>
            <a:custGeom>
              <a:avLst/>
              <a:gdLst/>
              <a:ahLst/>
              <a:cxnLst/>
              <a:rect l="l" t="t" r="r" b="b"/>
              <a:pathLst>
                <a:path w="2185" h="7864" extrusionOk="0">
                  <a:moveTo>
                    <a:pt x="0" y="1"/>
                  </a:moveTo>
                  <a:lnTo>
                    <a:pt x="0" y="7486"/>
                  </a:lnTo>
                  <a:lnTo>
                    <a:pt x="596" y="7863"/>
                  </a:lnTo>
                  <a:lnTo>
                    <a:pt x="1549" y="7585"/>
                  </a:lnTo>
                  <a:lnTo>
                    <a:pt x="21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33"/>
            <p:cNvSpPr/>
            <p:nvPr/>
          </p:nvSpPr>
          <p:spPr>
            <a:xfrm flipH="1">
              <a:off x="7645050" y="4167750"/>
              <a:ext cx="27325" cy="196600"/>
            </a:xfrm>
            <a:custGeom>
              <a:avLst/>
              <a:gdLst/>
              <a:ahLst/>
              <a:cxnLst/>
              <a:rect l="l" t="t" r="r" b="b"/>
              <a:pathLst>
                <a:path w="1093" h="7864" extrusionOk="0">
                  <a:moveTo>
                    <a:pt x="0" y="1"/>
                  </a:moveTo>
                  <a:lnTo>
                    <a:pt x="0" y="7486"/>
                  </a:lnTo>
                  <a:lnTo>
                    <a:pt x="596" y="7863"/>
                  </a:lnTo>
                  <a:lnTo>
                    <a:pt x="10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33"/>
            <p:cNvSpPr/>
            <p:nvPr/>
          </p:nvSpPr>
          <p:spPr>
            <a:xfrm flipH="1">
              <a:off x="7573075" y="4204975"/>
              <a:ext cx="535125" cy="300325"/>
            </a:xfrm>
            <a:custGeom>
              <a:avLst/>
              <a:gdLst/>
              <a:ahLst/>
              <a:cxnLst/>
              <a:rect l="l" t="t" r="r" b="b"/>
              <a:pathLst>
                <a:path w="21405" h="12013" extrusionOk="0">
                  <a:moveTo>
                    <a:pt x="13740" y="1"/>
                  </a:moveTo>
                  <a:lnTo>
                    <a:pt x="0" y="2264"/>
                  </a:lnTo>
                  <a:lnTo>
                    <a:pt x="1370" y="3793"/>
                  </a:lnTo>
                  <a:lnTo>
                    <a:pt x="2800" y="5361"/>
                  </a:lnTo>
                  <a:lnTo>
                    <a:pt x="4468" y="7168"/>
                  </a:lnTo>
                  <a:lnTo>
                    <a:pt x="5341" y="8062"/>
                  </a:lnTo>
                  <a:lnTo>
                    <a:pt x="6195" y="8955"/>
                  </a:lnTo>
                  <a:lnTo>
                    <a:pt x="7009" y="9769"/>
                  </a:lnTo>
                  <a:lnTo>
                    <a:pt x="7784" y="10504"/>
                  </a:lnTo>
                  <a:lnTo>
                    <a:pt x="8459" y="11139"/>
                  </a:lnTo>
                  <a:lnTo>
                    <a:pt x="8756" y="11397"/>
                  </a:lnTo>
                  <a:lnTo>
                    <a:pt x="9034" y="11616"/>
                  </a:lnTo>
                  <a:lnTo>
                    <a:pt x="9273" y="11775"/>
                  </a:lnTo>
                  <a:lnTo>
                    <a:pt x="9471" y="11914"/>
                  </a:lnTo>
                  <a:lnTo>
                    <a:pt x="9630" y="11993"/>
                  </a:lnTo>
                  <a:lnTo>
                    <a:pt x="9709" y="12013"/>
                  </a:lnTo>
                  <a:lnTo>
                    <a:pt x="9769" y="12013"/>
                  </a:lnTo>
                  <a:lnTo>
                    <a:pt x="10067" y="11973"/>
                  </a:lnTo>
                  <a:lnTo>
                    <a:pt x="10563" y="11874"/>
                  </a:lnTo>
                  <a:lnTo>
                    <a:pt x="12032" y="11556"/>
                  </a:lnTo>
                  <a:lnTo>
                    <a:pt x="13919" y="11119"/>
                  </a:lnTo>
                  <a:lnTo>
                    <a:pt x="16003" y="10603"/>
                  </a:lnTo>
                  <a:lnTo>
                    <a:pt x="18009" y="10067"/>
                  </a:lnTo>
                  <a:lnTo>
                    <a:pt x="19736" y="9591"/>
                  </a:lnTo>
                  <a:lnTo>
                    <a:pt x="20431" y="9392"/>
                  </a:lnTo>
                  <a:lnTo>
                    <a:pt x="20947" y="9213"/>
                  </a:lnTo>
                  <a:lnTo>
                    <a:pt x="21285" y="9074"/>
                  </a:lnTo>
                  <a:lnTo>
                    <a:pt x="21364" y="9015"/>
                  </a:lnTo>
                  <a:lnTo>
                    <a:pt x="21404" y="8975"/>
                  </a:lnTo>
                  <a:lnTo>
                    <a:pt x="21364" y="8935"/>
                  </a:lnTo>
                  <a:lnTo>
                    <a:pt x="21305" y="8836"/>
                  </a:lnTo>
                  <a:lnTo>
                    <a:pt x="21067" y="8499"/>
                  </a:lnTo>
                  <a:lnTo>
                    <a:pt x="20193" y="7446"/>
                  </a:lnTo>
                  <a:lnTo>
                    <a:pt x="18962" y="5997"/>
                  </a:lnTo>
                  <a:lnTo>
                    <a:pt x="17552" y="4369"/>
                  </a:lnTo>
                  <a:lnTo>
                    <a:pt x="14931" y="1351"/>
                  </a:lnTo>
                  <a:lnTo>
                    <a:pt x="137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33"/>
            <p:cNvSpPr/>
            <p:nvPr/>
          </p:nvSpPr>
          <p:spPr>
            <a:xfrm flipH="1">
              <a:off x="7573075" y="4204975"/>
              <a:ext cx="535125" cy="300325"/>
            </a:xfrm>
            <a:custGeom>
              <a:avLst/>
              <a:gdLst/>
              <a:ahLst/>
              <a:cxnLst/>
              <a:rect l="l" t="t" r="r" b="b"/>
              <a:pathLst>
                <a:path w="21405" h="12013" fill="none" extrusionOk="0">
                  <a:moveTo>
                    <a:pt x="0" y="2264"/>
                  </a:moveTo>
                  <a:lnTo>
                    <a:pt x="0" y="2264"/>
                  </a:lnTo>
                  <a:lnTo>
                    <a:pt x="1370" y="3793"/>
                  </a:lnTo>
                  <a:lnTo>
                    <a:pt x="2800" y="5361"/>
                  </a:lnTo>
                  <a:lnTo>
                    <a:pt x="4468" y="7168"/>
                  </a:lnTo>
                  <a:lnTo>
                    <a:pt x="5341" y="8062"/>
                  </a:lnTo>
                  <a:lnTo>
                    <a:pt x="6195" y="8955"/>
                  </a:lnTo>
                  <a:lnTo>
                    <a:pt x="7009" y="9769"/>
                  </a:lnTo>
                  <a:lnTo>
                    <a:pt x="7784" y="10504"/>
                  </a:lnTo>
                  <a:lnTo>
                    <a:pt x="8459" y="11139"/>
                  </a:lnTo>
                  <a:lnTo>
                    <a:pt x="8756" y="11397"/>
                  </a:lnTo>
                  <a:lnTo>
                    <a:pt x="9034" y="11616"/>
                  </a:lnTo>
                  <a:lnTo>
                    <a:pt x="9273" y="11775"/>
                  </a:lnTo>
                  <a:lnTo>
                    <a:pt x="9471" y="11914"/>
                  </a:lnTo>
                  <a:lnTo>
                    <a:pt x="9630" y="11993"/>
                  </a:lnTo>
                  <a:lnTo>
                    <a:pt x="9709" y="12013"/>
                  </a:lnTo>
                  <a:lnTo>
                    <a:pt x="9769" y="12013"/>
                  </a:lnTo>
                  <a:lnTo>
                    <a:pt x="9769" y="12013"/>
                  </a:lnTo>
                  <a:lnTo>
                    <a:pt x="10067" y="11973"/>
                  </a:lnTo>
                  <a:lnTo>
                    <a:pt x="10563" y="11874"/>
                  </a:lnTo>
                  <a:lnTo>
                    <a:pt x="12032" y="11556"/>
                  </a:lnTo>
                  <a:lnTo>
                    <a:pt x="13919" y="11119"/>
                  </a:lnTo>
                  <a:lnTo>
                    <a:pt x="16003" y="10603"/>
                  </a:lnTo>
                  <a:lnTo>
                    <a:pt x="18009" y="10067"/>
                  </a:lnTo>
                  <a:lnTo>
                    <a:pt x="19736" y="9591"/>
                  </a:lnTo>
                  <a:lnTo>
                    <a:pt x="20431" y="9392"/>
                  </a:lnTo>
                  <a:lnTo>
                    <a:pt x="20947" y="9213"/>
                  </a:lnTo>
                  <a:lnTo>
                    <a:pt x="21285" y="9074"/>
                  </a:lnTo>
                  <a:lnTo>
                    <a:pt x="21364" y="9015"/>
                  </a:lnTo>
                  <a:lnTo>
                    <a:pt x="21404" y="8975"/>
                  </a:lnTo>
                  <a:lnTo>
                    <a:pt x="21404" y="8975"/>
                  </a:lnTo>
                  <a:lnTo>
                    <a:pt x="21364" y="8935"/>
                  </a:lnTo>
                  <a:lnTo>
                    <a:pt x="21305" y="8836"/>
                  </a:lnTo>
                  <a:lnTo>
                    <a:pt x="21067" y="8499"/>
                  </a:lnTo>
                  <a:lnTo>
                    <a:pt x="20193" y="7446"/>
                  </a:lnTo>
                  <a:lnTo>
                    <a:pt x="18962" y="5997"/>
                  </a:lnTo>
                  <a:lnTo>
                    <a:pt x="17552" y="4369"/>
                  </a:lnTo>
                  <a:lnTo>
                    <a:pt x="14931" y="1351"/>
                  </a:lnTo>
                  <a:lnTo>
                    <a:pt x="13740" y="1"/>
                  </a:lnTo>
                  <a:lnTo>
                    <a:pt x="0" y="226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33"/>
            <p:cNvSpPr/>
            <p:nvPr/>
          </p:nvSpPr>
          <p:spPr>
            <a:xfrm flipH="1">
              <a:off x="7725975" y="4204975"/>
              <a:ext cx="382225" cy="103775"/>
            </a:xfrm>
            <a:custGeom>
              <a:avLst/>
              <a:gdLst/>
              <a:ahLst/>
              <a:cxnLst/>
              <a:rect l="l" t="t" r="r" b="b"/>
              <a:pathLst>
                <a:path w="15289" h="4151" extrusionOk="0">
                  <a:moveTo>
                    <a:pt x="13740" y="1"/>
                  </a:moveTo>
                  <a:lnTo>
                    <a:pt x="0" y="2264"/>
                  </a:lnTo>
                  <a:lnTo>
                    <a:pt x="1688" y="4150"/>
                  </a:lnTo>
                  <a:lnTo>
                    <a:pt x="2443" y="4011"/>
                  </a:lnTo>
                  <a:lnTo>
                    <a:pt x="3197" y="3872"/>
                  </a:lnTo>
                  <a:lnTo>
                    <a:pt x="3952" y="3753"/>
                  </a:lnTo>
                  <a:lnTo>
                    <a:pt x="4706" y="3654"/>
                  </a:lnTo>
                  <a:lnTo>
                    <a:pt x="6215" y="3475"/>
                  </a:lnTo>
                  <a:lnTo>
                    <a:pt x="7724" y="3257"/>
                  </a:lnTo>
                  <a:lnTo>
                    <a:pt x="9610" y="2959"/>
                  </a:lnTo>
                  <a:lnTo>
                    <a:pt x="10563" y="2800"/>
                  </a:lnTo>
                  <a:lnTo>
                    <a:pt x="11516" y="2621"/>
                  </a:lnTo>
                  <a:lnTo>
                    <a:pt x="12469" y="2423"/>
                  </a:lnTo>
                  <a:lnTo>
                    <a:pt x="13402" y="2205"/>
                  </a:lnTo>
                  <a:lnTo>
                    <a:pt x="14356" y="1986"/>
                  </a:lnTo>
                  <a:lnTo>
                    <a:pt x="15289" y="1748"/>
                  </a:lnTo>
                  <a:lnTo>
                    <a:pt x="137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33"/>
            <p:cNvSpPr/>
            <p:nvPr/>
          </p:nvSpPr>
          <p:spPr>
            <a:xfrm flipH="1">
              <a:off x="7725975" y="4204975"/>
              <a:ext cx="382225" cy="103775"/>
            </a:xfrm>
            <a:custGeom>
              <a:avLst/>
              <a:gdLst/>
              <a:ahLst/>
              <a:cxnLst/>
              <a:rect l="l" t="t" r="r" b="b"/>
              <a:pathLst>
                <a:path w="15289" h="4151" fill="none" extrusionOk="0">
                  <a:moveTo>
                    <a:pt x="7724" y="3257"/>
                  </a:moveTo>
                  <a:lnTo>
                    <a:pt x="7724" y="3257"/>
                  </a:lnTo>
                  <a:lnTo>
                    <a:pt x="9610" y="2959"/>
                  </a:lnTo>
                  <a:lnTo>
                    <a:pt x="10563" y="2800"/>
                  </a:lnTo>
                  <a:lnTo>
                    <a:pt x="11516" y="2621"/>
                  </a:lnTo>
                  <a:lnTo>
                    <a:pt x="12469" y="2423"/>
                  </a:lnTo>
                  <a:lnTo>
                    <a:pt x="13402" y="2205"/>
                  </a:lnTo>
                  <a:lnTo>
                    <a:pt x="14356" y="1986"/>
                  </a:lnTo>
                  <a:lnTo>
                    <a:pt x="15289" y="1748"/>
                  </a:lnTo>
                  <a:lnTo>
                    <a:pt x="15289" y="1748"/>
                  </a:lnTo>
                  <a:lnTo>
                    <a:pt x="13740" y="1"/>
                  </a:lnTo>
                  <a:lnTo>
                    <a:pt x="0" y="2264"/>
                  </a:lnTo>
                  <a:lnTo>
                    <a:pt x="0" y="2264"/>
                  </a:lnTo>
                  <a:lnTo>
                    <a:pt x="1688" y="4150"/>
                  </a:lnTo>
                  <a:lnTo>
                    <a:pt x="1688" y="4150"/>
                  </a:lnTo>
                  <a:lnTo>
                    <a:pt x="2443" y="4011"/>
                  </a:lnTo>
                  <a:lnTo>
                    <a:pt x="3197" y="3872"/>
                  </a:lnTo>
                  <a:lnTo>
                    <a:pt x="3952" y="3753"/>
                  </a:lnTo>
                  <a:lnTo>
                    <a:pt x="4706" y="3654"/>
                  </a:lnTo>
                  <a:lnTo>
                    <a:pt x="6215" y="3475"/>
                  </a:lnTo>
                  <a:lnTo>
                    <a:pt x="7724" y="32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33"/>
            <p:cNvSpPr/>
            <p:nvPr/>
          </p:nvSpPr>
          <p:spPr>
            <a:xfrm flipH="1">
              <a:off x="7748800" y="4212425"/>
              <a:ext cx="355425" cy="67025"/>
            </a:xfrm>
            <a:custGeom>
              <a:avLst/>
              <a:gdLst/>
              <a:ahLst/>
              <a:cxnLst/>
              <a:rect l="l" t="t" r="r" b="b"/>
              <a:pathLst>
                <a:path w="14217" h="2681" extrusionOk="0">
                  <a:moveTo>
                    <a:pt x="13839" y="0"/>
                  </a:moveTo>
                  <a:lnTo>
                    <a:pt x="12966" y="139"/>
                  </a:lnTo>
                  <a:lnTo>
                    <a:pt x="0" y="2145"/>
                  </a:lnTo>
                  <a:lnTo>
                    <a:pt x="477" y="2681"/>
                  </a:lnTo>
                  <a:lnTo>
                    <a:pt x="1311" y="2502"/>
                  </a:lnTo>
                  <a:lnTo>
                    <a:pt x="2164" y="2323"/>
                  </a:lnTo>
                  <a:lnTo>
                    <a:pt x="3018" y="2185"/>
                  </a:lnTo>
                  <a:lnTo>
                    <a:pt x="3872" y="2046"/>
                  </a:lnTo>
                  <a:lnTo>
                    <a:pt x="7287" y="1549"/>
                  </a:lnTo>
                  <a:lnTo>
                    <a:pt x="10762" y="1033"/>
                  </a:lnTo>
                  <a:lnTo>
                    <a:pt x="12489" y="735"/>
                  </a:lnTo>
                  <a:lnTo>
                    <a:pt x="14216" y="417"/>
                  </a:lnTo>
                  <a:lnTo>
                    <a:pt x="1383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33"/>
            <p:cNvSpPr/>
            <p:nvPr/>
          </p:nvSpPr>
          <p:spPr>
            <a:xfrm flipH="1">
              <a:off x="7748800" y="4212425"/>
              <a:ext cx="355425" cy="67025"/>
            </a:xfrm>
            <a:custGeom>
              <a:avLst/>
              <a:gdLst/>
              <a:ahLst/>
              <a:cxnLst/>
              <a:rect l="l" t="t" r="r" b="b"/>
              <a:pathLst>
                <a:path w="14217" h="2681" fill="none" extrusionOk="0">
                  <a:moveTo>
                    <a:pt x="13839" y="0"/>
                  </a:moveTo>
                  <a:lnTo>
                    <a:pt x="12966" y="139"/>
                  </a:lnTo>
                  <a:lnTo>
                    <a:pt x="0" y="2145"/>
                  </a:lnTo>
                  <a:lnTo>
                    <a:pt x="0" y="2145"/>
                  </a:lnTo>
                  <a:lnTo>
                    <a:pt x="477" y="2681"/>
                  </a:lnTo>
                  <a:lnTo>
                    <a:pt x="477" y="2681"/>
                  </a:lnTo>
                  <a:lnTo>
                    <a:pt x="1311" y="2502"/>
                  </a:lnTo>
                  <a:lnTo>
                    <a:pt x="2164" y="2323"/>
                  </a:lnTo>
                  <a:lnTo>
                    <a:pt x="3018" y="2185"/>
                  </a:lnTo>
                  <a:lnTo>
                    <a:pt x="3872" y="2046"/>
                  </a:lnTo>
                  <a:lnTo>
                    <a:pt x="7287" y="1549"/>
                  </a:lnTo>
                  <a:lnTo>
                    <a:pt x="7287" y="1549"/>
                  </a:lnTo>
                  <a:lnTo>
                    <a:pt x="10762" y="1033"/>
                  </a:lnTo>
                  <a:lnTo>
                    <a:pt x="12489" y="735"/>
                  </a:lnTo>
                  <a:lnTo>
                    <a:pt x="14216" y="417"/>
                  </a:lnTo>
                  <a:lnTo>
                    <a:pt x="14216" y="417"/>
                  </a:lnTo>
                  <a:lnTo>
                    <a:pt x="1383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33"/>
            <p:cNvSpPr/>
            <p:nvPr/>
          </p:nvSpPr>
          <p:spPr>
            <a:xfrm flipH="1">
              <a:off x="7687750" y="4256600"/>
              <a:ext cx="370825" cy="101775"/>
            </a:xfrm>
            <a:custGeom>
              <a:avLst/>
              <a:gdLst/>
              <a:ahLst/>
              <a:cxnLst/>
              <a:rect l="l" t="t" r="r" b="b"/>
              <a:pathLst>
                <a:path w="14833" h="4071" extrusionOk="0">
                  <a:moveTo>
                    <a:pt x="13562" y="1"/>
                  </a:moveTo>
                  <a:lnTo>
                    <a:pt x="12569" y="259"/>
                  </a:lnTo>
                  <a:lnTo>
                    <a:pt x="11576" y="497"/>
                  </a:lnTo>
                  <a:lnTo>
                    <a:pt x="10564" y="715"/>
                  </a:lnTo>
                  <a:lnTo>
                    <a:pt x="9551" y="934"/>
                  </a:lnTo>
                  <a:lnTo>
                    <a:pt x="8519" y="1112"/>
                  </a:lnTo>
                  <a:lnTo>
                    <a:pt x="7506" y="1291"/>
                  </a:lnTo>
                  <a:lnTo>
                    <a:pt x="6493" y="1450"/>
                  </a:lnTo>
                  <a:lnTo>
                    <a:pt x="5481" y="1609"/>
                  </a:lnTo>
                  <a:lnTo>
                    <a:pt x="4111" y="1788"/>
                  </a:lnTo>
                  <a:lnTo>
                    <a:pt x="2741" y="1966"/>
                  </a:lnTo>
                  <a:lnTo>
                    <a:pt x="1371" y="2165"/>
                  </a:lnTo>
                  <a:lnTo>
                    <a:pt x="676" y="2264"/>
                  </a:lnTo>
                  <a:lnTo>
                    <a:pt x="1" y="2403"/>
                  </a:lnTo>
                  <a:lnTo>
                    <a:pt x="1530" y="4071"/>
                  </a:lnTo>
                  <a:lnTo>
                    <a:pt x="3178" y="3793"/>
                  </a:lnTo>
                  <a:lnTo>
                    <a:pt x="4806" y="3515"/>
                  </a:lnTo>
                  <a:lnTo>
                    <a:pt x="5620" y="3376"/>
                  </a:lnTo>
                  <a:lnTo>
                    <a:pt x="6434" y="3217"/>
                  </a:lnTo>
                  <a:lnTo>
                    <a:pt x="7248" y="3038"/>
                  </a:lnTo>
                  <a:lnTo>
                    <a:pt x="8062" y="2840"/>
                  </a:lnTo>
                  <a:lnTo>
                    <a:pt x="8539" y="2721"/>
                  </a:lnTo>
                  <a:lnTo>
                    <a:pt x="9015" y="2621"/>
                  </a:lnTo>
                  <a:lnTo>
                    <a:pt x="9968" y="2463"/>
                  </a:lnTo>
                  <a:lnTo>
                    <a:pt x="10921" y="2284"/>
                  </a:lnTo>
                  <a:lnTo>
                    <a:pt x="11398" y="2185"/>
                  </a:lnTo>
                  <a:lnTo>
                    <a:pt x="11854" y="2065"/>
                  </a:lnTo>
                  <a:lnTo>
                    <a:pt x="12589" y="1887"/>
                  </a:lnTo>
                  <a:lnTo>
                    <a:pt x="13324" y="1708"/>
                  </a:lnTo>
                  <a:lnTo>
                    <a:pt x="14078" y="1569"/>
                  </a:lnTo>
                  <a:lnTo>
                    <a:pt x="14833" y="1430"/>
                  </a:lnTo>
                  <a:lnTo>
                    <a:pt x="135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33"/>
            <p:cNvSpPr/>
            <p:nvPr/>
          </p:nvSpPr>
          <p:spPr>
            <a:xfrm flipH="1">
              <a:off x="7610325" y="4342475"/>
              <a:ext cx="352925" cy="119150"/>
            </a:xfrm>
            <a:custGeom>
              <a:avLst/>
              <a:gdLst/>
              <a:ahLst/>
              <a:cxnLst/>
              <a:rect l="l" t="t" r="r" b="b"/>
              <a:pathLst>
                <a:path w="14117" h="4766" extrusionOk="0">
                  <a:moveTo>
                    <a:pt x="12747" y="0"/>
                  </a:moveTo>
                  <a:lnTo>
                    <a:pt x="12290" y="100"/>
                  </a:lnTo>
                  <a:lnTo>
                    <a:pt x="11853" y="219"/>
                  </a:lnTo>
                  <a:lnTo>
                    <a:pt x="10960" y="477"/>
                  </a:lnTo>
                  <a:lnTo>
                    <a:pt x="10086" y="755"/>
                  </a:lnTo>
                  <a:lnTo>
                    <a:pt x="9630" y="874"/>
                  </a:lnTo>
                  <a:lnTo>
                    <a:pt x="9193" y="993"/>
                  </a:lnTo>
                  <a:lnTo>
                    <a:pt x="8240" y="1212"/>
                  </a:lnTo>
                  <a:lnTo>
                    <a:pt x="7267" y="1410"/>
                  </a:lnTo>
                  <a:lnTo>
                    <a:pt x="6294" y="1589"/>
                  </a:lnTo>
                  <a:lnTo>
                    <a:pt x="5321" y="1768"/>
                  </a:lnTo>
                  <a:lnTo>
                    <a:pt x="4408" y="1946"/>
                  </a:lnTo>
                  <a:lnTo>
                    <a:pt x="3475" y="2125"/>
                  </a:lnTo>
                  <a:lnTo>
                    <a:pt x="2561" y="2324"/>
                  </a:lnTo>
                  <a:lnTo>
                    <a:pt x="1648" y="2542"/>
                  </a:lnTo>
                  <a:lnTo>
                    <a:pt x="814" y="2780"/>
                  </a:lnTo>
                  <a:lnTo>
                    <a:pt x="0" y="3038"/>
                  </a:lnTo>
                  <a:lnTo>
                    <a:pt x="893" y="3952"/>
                  </a:lnTo>
                  <a:lnTo>
                    <a:pt x="1727" y="4766"/>
                  </a:lnTo>
                  <a:lnTo>
                    <a:pt x="2224" y="4627"/>
                  </a:lnTo>
                  <a:lnTo>
                    <a:pt x="2740" y="4488"/>
                  </a:lnTo>
                  <a:lnTo>
                    <a:pt x="3792" y="4289"/>
                  </a:lnTo>
                  <a:lnTo>
                    <a:pt x="4785" y="4071"/>
                  </a:lnTo>
                  <a:lnTo>
                    <a:pt x="5778" y="3852"/>
                  </a:lnTo>
                  <a:lnTo>
                    <a:pt x="6751" y="3614"/>
                  </a:lnTo>
                  <a:lnTo>
                    <a:pt x="7743" y="3356"/>
                  </a:lnTo>
                  <a:lnTo>
                    <a:pt x="8855" y="3098"/>
                  </a:lnTo>
                  <a:lnTo>
                    <a:pt x="9947" y="2840"/>
                  </a:lnTo>
                  <a:lnTo>
                    <a:pt x="11059" y="2582"/>
                  </a:lnTo>
                  <a:lnTo>
                    <a:pt x="12151" y="2284"/>
                  </a:lnTo>
                  <a:lnTo>
                    <a:pt x="12648" y="2145"/>
                  </a:lnTo>
                  <a:lnTo>
                    <a:pt x="13144" y="1966"/>
                  </a:lnTo>
                  <a:lnTo>
                    <a:pt x="14117" y="1609"/>
                  </a:lnTo>
                  <a:lnTo>
                    <a:pt x="127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33"/>
            <p:cNvSpPr/>
            <p:nvPr/>
          </p:nvSpPr>
          <p:spPr>
            <a:xfrm flipH="1">
              <a:off x="7573075" y="4390625"/>
              <a:ext cx="339550" cy="114675"/>
            </a:xfrm>
            <a:custGeom>
              <a:avLst/>
              <a:gdLst/>
              <a:ahLst/>
              <a:cxnLst/>
              <a:rect l="l" t="t" r="r" b="b"/>
              <a:pathLst>
                <a:path w="13582" h="4587" extrusionOk="0">
                  <a:moveTo>
                    <a:pt x="12350" y="0"/>
                  </a:moveTo>
                  <a:lnTo>
                    <a:pt x="11476" y="338"/>
                  </a:lnTo>
                  <a:lnTo>
                    <a:pt x="11020" y="497"/>
                  </a:lnTo>
                  <a:lnTo>
                    <a:pt x="10563" y="616"/>
                  </a:lnTo>
                  <a:lnTo>
                    <a:pt x="9550" y="894"/>
                  </a:lnTo>
                  <a:lnTo>
                    <a:pt x="8538" y="1152"/>
                  </a:lnTo>
                  <a:lnTo>
                    <a:pt x="6493" y="1629"/>
                  </a:lnTo>
                  <a:lnTo>
                    <a:pt x="4348" y="2165"/>
                  </a:lnTo>
                  <a:lnTo>
                    <a:pt x="3276" y="2423"/>
                  </a:lnTo>
                  <a:lnTo>
                    <a:pt x="2184" y="2641"/>
                  </a:lnTo>
                  <a:lnTo>
                    <a:pt x="1092" y="2860"/>
                  </a:lnTo>
                  <a:lnTo>
                    <a:pt x="536" y="2979"/>
                  </a:lnTo>
                  <a:lnTo>
                    <a:pt x="0" y="3138"/>
                  </a:lnTo>
                  <a:lnTo>
                    <a:pt x="655" y="3733"/>
                  </a:lnTo>
                  <a:lnTo>
                    <a:pt x="1231" y="4190"/>
                  </a:lnTo>
                  <a:lnTo>
                    <a:pt x="1450" y="4369"/>
                  </a:lnTo>
                  <a:lnTo>
                    <a:pt x="1648" y="4488"/>
                  </a:lnTo>
                  <a:lnTo>
                    <a:pt x="1827" y="4567"/>
                  </a:lnTo>
                  <a:lnTo>
                    <a:pt x="1946" y="4587"/>
                  </a:lnTo>
                  <a:lnTo>
                    <a:pt x="2244" y="4547"/>
                  </a:lnTo>
                  <a:lnTo>
                    <a:pt x="2740" y="4448"/>
                  </a:lnTo>
                  <a:lnTo>
                    <a:pt x="4209" y="4130"/>
                  </a:lnTo>
                  <a:lnTo>
                    <a:pt x="6096" y="3693"/>
                  </a:lnTo>
                  <a:lnTo>
                    <a:pt x="8180" y="3177"/>
                  </a:lnTo>
                  <a:lnTo>
                    <a:pt x="10186" y="2641"/>
                  </a:lnTo>
                  <a:lnTo>
                    <a:pt x="11913" y="2165"/>
                  </a:lnTo>
                  <a:lnTo>
                    <a:pt x="12608" y="1966"/>
                  </a:lnTo>
                  <a:lnTo>
                    <a:pt x="13124" y="1787"/>
                  </a:lnTo>
                  <a:lnTo>
                    <a:pt x="13462" y="1648"/>
                  </a:lnTo>
                  <a:lnTo>
                    <a:pt x="13541" y="1589"/>
                  </a:lnTo>
                  <a:lnTo>
                    <a:pt x="13581" y="1549"/>
                  </a:lnTo>
                  <a:lnTo>
                    <a:pt x="13541" y="1509"/>
                  </a:lnTo>
                  <a:lnTo>
                    <a:pt x="13482" y="1390"/>
                  </a:lnTo>
                  <a:lnTo>
                    <a:pt x="13224" y="1073"/>
                  </a:lnTo>
                  <a:lnTo>
                    <a:pt x="123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33"/>
            <p:cNvSpPr/>
            <p:nvPr/>
          </p:nvSpPr>
          <p:spPr>
            <a:xfrm flipH="1">
              <a:off x="7651525" y="4300775"/>
              <a:ext cx="360875" cy="110225"/>
            </a:xfrm>
            <a:custGeom>
              <a:avLst/>
              <a:gdLst/>
              <a:ahLst/>
              <a:cxnLst/>
              <a:rect l="l" t="t" r="r" b="b"/>
              <a:pathLst>
                <a:path w="14435" h="4409" extrusionOk="0">
                  <a:moveTo>
                    <a:pt x="13264" y="1"/>
                  </a:moveTo>
                  <a:lnTo>
                    <a:pt x="12390" y="159"/>
                  </a:lnTo>
                  <a:lnTo>
                    <a:pt x="11536" y="318"/>
                  </a:lnTo>
                  <a:lnTo>
                    <a:pt x="10663" y="517"/>
                  </a:lnTo>
                  <a:lnTo>
                    <a:pt x="9829" y="735"/>
                  </a:lnTo>
                  <a:lnTo>
                    <a:pt x="9352" y="854"/>
                  </a:lnTo>
                  <a:lnTo>
                    <a:pt x="8876" y="974"/>
                  </a:lnTo>
                  <a:lnTo>
                    <a:pt x="7903" y="1132"/>
                  </a:lnTo>
                  <a:lnTo>
                    <a:pt x="6950" y="1311"/>
                  </a:lnTo>
                  <a:lnTo>
                    <a:pt x="6453" y="1391"/>
                  </a:lnTo>
                  <a:lnTo>
                    <a:pt x="5977" y="1510"/>
                  </a:lnTo>
                  <a:lnTo>
                    <a:pt x="5242" y="1688"/>
                  </a:lnTo>
                  <a:lnTo>
                    <a:pt x="4507" y="1867"/>
                  </a:lnTo>
                  <a:lnTo>
                    <a:pt x="3753" y="2006"/>
                  </a:lnTo>
                  <a:lnTo>
                    <a:pt x="2998" y="2145"/>
                  </a:lnTo>
                  <a:lnTo>
                    <a:pt x="1489" y="2383"/>
                  </a:lnTo>
                  <a:lnTo>
                    <a:pt x="0" y="2641"/>
                  </a:lnTo>
                  <a:lnTo>
                    <a:pt x="1668" y="4408"/>
                  </a:lnTo>
                  <a:lnTo>
                    <a:pt x="2760" y="4071"/>
                  </a:lnTo>
                  <a:lnTo>
                    <a:pt x="3296" y="3912"/>
                  </a:lnTo>
                  <a:lnTo>
                    <a:pt x="3852" y="3773"/>
                  </a:lnTo>
                  <a:lnTo>
                    <a:pt x="4845" y="3535"/>
                  </a:lnTo>
                  <a:lnTo>
                    <a:pt x="5858" y="3336"/>
                  </a:lnTo>
                  <a:lnTo>
                    <a:pt x="7863" y="2979"/>
                  </a:lnTo>
                  <a:lnTo>
                    <a:pt x="8935" y="2761"/>
                  </a:lnTo>
                  <a:lnTo>
                    <a:pt x="10007" y="2542"/>
                  </a:lnTo>
                  <a:lnTo>
                    <a:pt x="11060" y="2304"/>
                  </a:lnTo>
                  <a:lnTo>
                    <a:pt x="12112" y="2046"/>
                  </a:lnTo>
                  <a:lnTo>
                    <a:pt x="12708" y="1867"/>
                  </a:lnTo>
                  <a:lnTo>
                    <a:pt x="13283" y="1688"/>
                  </a:lnTo>
                  <a:lnTo>
                    <a:pt x="13859" y="1510"/>
                  </a:lnTo>
                  <a:lnTo>
                    <a:pt x="14435" y="1351"/>
                  </a:lnTo>
                  <a:lnTo>
                    <a:pt x="1326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33"/>
            <p:cNvSpPr/>
            <p:nvPr/>
          </p:nvSpPr>
          <p:spPr>
            <a:xfrm flipH="1">
              <a:off x="8311200" y="4266025"/>
              <a:ext cx="72000" cy="213975"/>
            </a:xfrm>
            <a:custGeom>
              <a:avLst/>
              <a:gdLst/>
              <a:ahLst/>
              <a:cxnLst/>
              <a:rect l="l" t="t" r="r" b="b"/>
              <a:pathLst>
                <a:path w="2880" h="8559" extrusionOk="0">
                  <a:moveTo>
                    <a:pt x="1" y="1"/>
                  </a:moveTo>
                  <a:lnTo>
                    <a:pt x="239" y="7863"/>
                  </a:lnTo>
                  <a:lnTo>
                    <a:pt x="974" y="8558"/>
                  </a:lnTo>
                  <a:lnTo>
                    <a:pt x="2403" y="7824"/>
                  </a:lnTo>
                  <a:lnTo>
                    <a:pt x="288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33"/>
            <p:cNvSpPr/>
            <p:nvPr/>
          </p:nvSpPr>
          <p:spPr>
            <a:xfrm flipH="1">
              <a:off x="8347425" y="4266025"/>
              <a:ext cx="35775" cy="213975"/>
            </a:xfrm>
            <a:custGeom>
              <a:avLst/>
              <a:gdLst/>
              <a:ahLst/>
              <a:cxnLst/>
              <a:rect l="l" t="t" r="r" b="b"/>
              <a:pathLst>
                <a:path w="1431" h="8559" extrusionOk="0">
                  <a:moveTo>
                    <a:pt x="1" y="1"/>
                  </a:moveTo>
                  <a:lnTo>
                    <a:pt x="239" y="7863"/>
                  </a:lnTo>
                  <a:lnTo>
                    <a:pt x="974" y="8558"/>
                  </a:lnTo>
                  <a:lnTo>
                    <a:pt x="143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33"/>
            <p:cNvSpPr/>
            <p:nvPr/>
          </p:nvSpPr>
          <p:spPr>
            <a:xfrm flipH="1">
              <a:off x="8576250" y="4146400"/>
              <a:ext cx="69525" cy="217950"/>
            </a:xfrm>
            <a:custGeom>
              <a:avLst/>
              <a:gdLst/>
              <a:ahLst/>
              <a:cxnLst/>
              <a:rect l="l" t="t" r="r" b="b"/>
              <a:pathLst>
                <a:path w="2781" h="8718" extrusionOk="0">
                  <a:moveTo>
                    <a:pt x="0" y="1"/>
                  </a:moveTo>
                  <a:lnTo>
                    <a:pt x="318" y="7982"/>
                  </a:lnTo>
                  <a:lnTo>
                    <a:pt x="1430" y="8717"/>
                  </a:lnTo>
                  <a:lnTo>
                    <a:pt x="2502" y="8300"/>
                  </a:lnTo>
                  <a:lnTo>
                    <a:pt x="2780" y="1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33"/>
            <p:cNvSpPr/>
            <p:nvPr/>
          </p:nvSpPr>
          <p:spPr>
            <a:xfrm flipH="1">
              <a:off x="8610025" y="4146400"/>
              <a:ext cx="35750" cy="217950"/>
            </a:xfrm>
            <a:custGeom>
              <a:avLst/>
              <a:gdLst/>
              <a:ahLst/>
              <a:cxnLst/>
              <a:rect l="l" t="t" r="r" b="b"/>
              <a:pathLst>
                <a:path w="1430" h="8718" extrusionOk="0">
                  <a:moveTo>
                    <a:pt x="0" y="1"/>
                  </a:moveTo>
                  <a:lnTo>
                    <a:pt x="318" y="7982"/>
                  </a:lnTo>
                  <a:lnTo>
                    <a:pt x="1430" y="8717"/>
                  </a:lnTo>
                  <a:lnTo>
                    <a:pt x="1430" y="8717"/>
                  </a:lnTo>
                  <a:lnTo>
                    <a:pt x="1192" y="1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33"/>
            <p:cNvSpPr/>
            <p:nvPr/>
          </p:nvSpPr>
          <p:spPr>
            <a:xfrm flipH="1">
              <a:off x="8333525" y="3666400"/>
              <a:ext cx="347000" cy="637375"/>
            </a:xfrm>
            <a:custGeom>
              <a:avLst/>
              <a:gdLst/>
              <a:ahLst/>
              <a:cxnLst/>
              <a:rect l="l" t="t" r="r" b="b"/>
              <a:pathLst>
                <a:path w="13880" h="25495" extrusionOk="0">
                  <a:moveTo>
                    <a:pt x="417" y="1"/>
                  </a:moveTo>
                  <a:lnTo>
                    <a:pt x="1" y="19439"/>
                  </a:lnTo>
                  <a:lnTo>
                    <a:pt x="13244" y="25495"/>
                  </a:lnTo>
                  <a:lnTo>
                    <a:pt x="13879" y="676"/>
                  </a:lnTo>
                  <a:lnTo>
                    <a:pt x="4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33"/>
            <p:cNvSpPr/>
            <p:nvPr/>
          </p:nvSpPr>
          <p:spPr>
            <a:xfrm flipH="1">
              <a:off x="8333525" y="3666400"/>
              <a:ext cx="347000" cy="637375"/>
            </a:xfrm>
            <a:custGeom>
              <a:avLst/>
              <a:gdLst/>
              <a:ahLst/>
              <a:cxnLst/>
              <a:rect l="l" t="t" r="r" b="b"/>
              <a:pathLst>
                <a:path w="13880" h="25495" fill="none" extrusionOk="0">
                  <a:moveTo>
                    <a:pt x="417" y="1"/>
                  </a:moveTo>
                  <a:lnTo>
                    <a:pt x="1" y="19439"/>
                  </a:lnTo>
                  <a:lnTo>
                    <a:pt x="13244" y="25495"/>
                  </a:lnTo>
                  <a:lnTo>
                    <a:pt x="13879" y="676"/>
                  </a:lnTo>
                  <a:lnTo>
                    <a:pt x="41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33"/>
            <p:cNvSpPr/>
            <p:nvPr/>
          </p:nvSpPr>
          <p:spPr>
            <a:xfrm flipH="1">
              <a:off x="8612500" y="3666400"/>
              <a:ext cx="68025" cy="517250"/>
            </a:xfrm>
            <a:custGeom>
              <a:avLst/>
              <a:gdLst/>
              <a:ahLst/>
              <a:cxnLst/>
              <a:rect l="l" t="t" r="r" b="b"/>
              <a:pathLst>
                <a:path w="2721" h="20690" extrusionOk="0">
                  <a:moveTo>
                    <a:pt x="417" y="1"/>
                  </a:moveTo>
                  <a:lnTo>
                    <a:pt x="1" y="19439"/>
                  </a:lnTo>
                  <a:lnTo>
                    <a:pt x="2721" y="20690"/>
                  </a:lnTo>
                  <a:lnTo>
                    <a:pt x="2721" y="120"/>
                  </a:lnTo>
                  <a:lnTo>
                    <a:pt x="4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33"/>
            <p:cNvSpPr/>
            <p:nvPr/>
          </p:nvSpPr>
          <p:spPr>
            <a:xfrm flipH="1">
              <a:off x="8471025" y="3673350"/>
              <a:ext cx="58100" cy="574850"/>
            </a:xfrm>
            <a:custGeom>
              <a:avLst/>
              <a:gdLst/>
              <a:ahLst/>
              <a:cxnLst/>
              <a:rect l="l" t="t" r="r" b="b"/>
              <a:pathLst>
                <a:path w="2324" h="22994" extrusionOk="0">
                  <a:moveTo>
                    <a:pt x="0" y="1"/>
                  </a:moveTo>
                  <a:lnTo>
                    <a:pt x="0" y="21941"/>
                  </a:lnTo>
                  <a:lnTo>
                    <a:pt x="2323" y="22993"/>
                  </a:lnTo>
                  <a:lnTo>
                    <a:pt x="2323" y="1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33"/>
            <p:cNvSpPr/>
            <p:nvPr/>
          </p:nvSpPr>
          <p:spPr>
            <a:xfrm flipH="1">
              <a:off x="8471025" y="3673350"/>
              <a:ext cx="58100" cy="574850"/>
            </a:xfrm>
            <a:custGeom>
              <a:avLst/>
              <a:gdLst/>
              <a:ahLst/>
              <a:cxnLst/>
              <a:rect l="l" t="t" r="r" b="b"/>
              <a:pathLst>
                <a:path w="2324" h="22994" fill="none" extrusionOk="0">
                  <a:moveTo>
                    <a:pt x="2323" y="120"/>
                  </a:moveTo>
                  <a:lnTo>
                    <a:pt x="0" y="1"/>
                  </a:lnTo>
                  <a:lnTo>
                    <a:pt x="0" y="21941"/>
                  </a:lnTo>
                  <a:lnTo>
                    <a:pt x="2323" y="22993"/>
                  </a:lnTo>
                  <a:lnTo>
                    <a:pt x="2323" y="1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33"/>
            <p:cNvSpPr/>
            <p:nvPr/>
          </p:nvSpPr>
          <p:spPr>
            <a:xfrm flipH="1">
              <a:off x="8398050" y="3676825"/>
              <a:ext cx="64075" cy="604625"/>
            </a:xfrm>
            <a:custGeom>
              <a:avLst/>
              <a:gdLst/>
              <a:ahLst/>
              <a:cxnLst/>
              <a:rect l="l" t="t" r="r" b="b"/>
              <a:pathLst>
                <a:path w="2563" h="24185" extrusionOk="0">
                  <a:moveTo>
                    <a:pt x="1" y="1"/>
                  </a:moveTo>
                  <a:lnTo>
                    <a:pt x="1" y="23013"/>
                  </a:lnTo>
                  <a:lnTo>
                    <a:pt x="2562" y="24184"/>
                  </a:lnTo>
                  <a:lnTo>
                    <a:pt x="2562" y="1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33"/>
            <p:cNvSpPr/>
            <p:nvPr/>
          </p:nvSpPr>
          <p:spPr>
            <a:xfrm flipH="1">
              <a:off x="8333525" y="3680300"/>
              <a:ext cx="55625" cy="623475"/>
            </a:xfrm>
            <a:custGeom>
              <a:avLst/>
              <a:gdLst/>
              <a:ahLst/>
              <a:cxnLst/>
              <a:rect l="l" t="t" r="r" b="b"/>
              <a:pathLst>
                <a:path w="2225" h="24939" extrusionOk="0">
                  <a:moveTo>
                    <a:pt x="0" y="1"/>
                  </a:moveTo>
                  <a:lnTo>
                    <a:pt x="0" y="24224"/>
                  </a:lnTo>
                  <a:lnTo>
                    <a:pt x="1589" y="24939"/>
                  </a:lnTo>
                  <a:lnTo>
                    <a:pt x="2224" y="1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33"/>
            <p:cNvSpPr/>
            <p:nvPr/>
          </p:nvSpPr>
          <p:spPr>
            <a:xfrm flipH="1">
              <a:off x="8333525" y="3680300"/>
              <a:ext cx="55625" cy="623475"/>
            </a:xfrm>
            <a:custGeom>
              <a:avLst/>
              <a:gdLst/>
              <a:ahLst/>
              <a:cxnLst/>
              <a:rect l="l" t="t" r="r" b="b"/>
              <a:pathLst>
                <a:path w="2225" h="24939" fill="none" extrusionOk="0">
                  <a:moveTo>
                    <a:pt x="0" y="1"/>
                  </a:moveTo>
                  <a:lnTo>
                    <a:pt x="0" y="24224"/>
                  </a:lnTo>
                  <a:lnTo>
                    <a:pt x="1589" y="24939"/>
                  </a:lnTo>
                  <a:lnTo>
                    <a:pt x="2224" y="1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33"/>
            <p:cNvSpPr/>
            <p:nvPr/>
          </p:nvSpPr>
          <p:spPr>
            <a:xfrm flipH="1">
              <a:off x="8538050" y="3669875"/>
              <a:ext cx="65050" cy="547525"/>
            </a:xfrm>
            <a:custGeom>
              <a:avLst/>
              <a:gdLst/>
              <a:ahLst/>
              <a:cxnLst/>
              <a:rect l="l" t="t" r="r" b="b"/>
              <a:pathLst>
                <a:path w="2602" h="21901" extrusionOk="0">
                  <a:moveTo>
                    <a:pt x="1" y="1"/>
                  </a:moveTo>
                  <a:lnTo>
                    <a:pt x="1" y="20710"/>
                  </a:lnTo>
                  <a:lnTo>
                    <a:pt x="2602" y="21901"/>
                  </a:lnTo>
                  <a:lnTo>
                    <a:pt x="2602" y="1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33"/>
            <p:cNvSpPr/>
            <p:nvPr/>
          </p:nvSpPr>
          <p:spPr>
            <a:xfrm flipH="1">
              <a:off x="8603075" y="3666400"/>
              <a:ext cx="67025" cy="125125"/>
            </a:xfrm>
            <a:custGeom>
              <a:avLst/>
              <a:gdLst/>
              <a:ahLst/>
              <a:cxnLst/>
              <a:rect l="l" t="t" r="r" b="b"/>
              <a:pathLst>
                <a:path w="2681" h="5005" extrusionOk="0">
                  <a:moveTo>
                    <a:pt x="0" y="1"/>
                  </a:moveTo>
                  <a:lnTo>
                    <a:pt x="2304" y="120"/>
                  </a:lnTo>
                  <a:lnTo>
                    <a:pt x="2304" y="120"/>
                  </a:lnTo>
                  <a:lnTo>
                    <a:pt x="2304" y="120"/>
                  </a:lnTo>
                  <a:lnTo>
                    <a:pt x="0" y="1"/>
                  </a:lnTo>
                  <a:close/>
                  <a:moveTo>
                    <a:pt x="2304" y="120"/>
                  </a:moveTo>
                  <a:lnTo>
                    <a:pt x="2304" y="4985"/>
                  </a:lnTo>
                  <a:lnTo>
                    <a:pt x="2681" y="5004"/>
                  </a:lnTo>
                  <a:lnTo>
                    <a:pt x="2681" y="140"/>
                  </a:lnTo>
                  <a:lnTo>
                    <a:pt x="2304" y="120"/>
                  </a:lnTo>
                  <a:close/>
                </a:path>
              </a:pathLst>
            </a:custGeom>
            <a:solidFill>
              <a:srgbClr val="813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33"/>
            <p:cNvSpPr/>
            <p:nvPr/>
          </p:nvSpPr>
          <p:spPr>
            <a:xfrm flipH="1">
              <a:off x="8603075" y="3666400"/>
              <a:ext cx="67025" cy="125125"/>
            </a:xfrm>
            <a:custGeom>
              <a:avLst/>
              <a:gdLst/>
              <a:ahLst/>
              <a:cxnLst/>
              <a:rect l="l" t="t" r="r" b="b"/>
              <a:pathLst>
                <a:path w="2681" h="5005" fill="none" extrusionOk="0">
                  <a:moveTo>
                    <a:pt x="0" y="1"/>
                  </a:moveTo>
                  <a:lnTo>
                    <a:pt x="2304" y="120"/>
                  </a:lnTo>
                  <a:lnTo>
                    <a:pt x="2304" y="4985"/>
                  </a:lnTo>
                  <a:lnTo>
                    <a:pt x="2304" y="4985"/>
                  </a:lnTo>
                  <a:lnTo>
                    <a:pt x="2681" y="5004"/>
                  </a:lnTo>
                  <a:lnTo>
                    <a:pt x="2681" y="14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33"/>
            <p:cNvSpPr/>
            <p:nvPr/>
          </p:nvSpPr>
          <p:spPr>
            <a:xfrm flipH="1">
              <a:off x="8612500" y="3666400"/>
              <a:ext cx="60075" cy="125625"/>
            </a:xfrm>
            <a:custGeom>
              <a:avLst/>
              <a:gdLst/>
              <a:ahLst/>
              <a:cxnLst/>
              <a:rect l="l" t="t" r="r" b="b"/>
              <a:pathLst>
                <a:path w="2403" h="5025" extrusionOk="0">
                  <a:moveTo>
                    <a:pt x="99" y="1"/>
                  </a:moveTo>
                  <a:lnTo>
                    <a:pt x="0" y="5024"/>
                  </a:lnTo>
                  <a:lnTo>
                    <a:pt x="0" y="5024"/>
                  </a:lnTo>
                  <a:lnTo>
                    <a:pt x="775" y="4985"/>
                  </a:lnTo>
                  <a:lnTo>
                    <a:pt x="1549" y="4965"/>
                  </a:lnTo>
                  <a:lnTo>
                    <a:pt x="2403" y="4985"/>
                  </a:lnTo>
                  <a:lnTo>
                    <a:pt x="2403" y="120"/>
                  </a:lnTo>
                  <a:lnTo>
                    <a:pt x="9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33"/>
            <p:cNvSpPr/>
            <p:nvPr/>
          </p:nvSpPr>
          <p:spPr>
            <a:xfrm flipH="1">
              <a:off x="8612500" y="3666400"/>
              <a:ext cx="60075" cy="125625"/>
            </a:xfrm>
            <a:custGeom>
              <a:avLst/>
              <a:gdLst/>
              <a:ahLst/>
              <a:cxnLst/>
              <a:rect l="l" t="t" r="r" b="b"/>
              <a:pathLst>
                <a:path w="2403" h="5025" fill="none" extrusionOk="0">
                  <a:moveTo>
                    <a:pt x="99" y="1"/>
                  </a:moveTo>
                  <a:lnTo>
                    <a:pt x="99" y="1"/>
                  </a:lnTo>
                  <a:lnTo>
                    <a:pt x="0" y="5024"/>
                  </a:lnTo>
                  <a:lnTo>
                    <a:pt x="0" y="5024"/>
                  </a:lnTo>
                  <a:lnTo>
                    <a:pt x="775" y="4985"/>
                  </a:lnTo>
                  <a:lnTo>
                    <a:pt x="1549" y="4965"/>
                  </a:lnTo>
                  <a:lnTo>
                    <a:pt x="1549" y="4965"/>
                  </a:lnTo>
                  <a:lnTo>
                    <a:pt x="2403" y="4985"/>
                  </a:lnTo>
                  <a:lnTo>
                    <a:pt x="2403" y="120"/>
                  </a:lnTo>
                  <a:lnTo>
                    <a:pt x="99" y="1"/>
                  </a:lnTo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33"/>
            <p:cNvSpPr/>
            <p:nvPr/>
          </p:nvSpPr>
          <p:spPr>
            <a:xfrm flipH="1">
              <a:off x="8416425" y="3672875"/>
              <a:ext cx="121650" cy="147425"/>
            </a:xfrm>
            <a:custGeom>
              <a:avLst/>
              <a:gdLst/>
              <a:ahLst/>
              <a:cxnLst/>
              <a:rect l="l" t="t" r="r" b="b"/>
              <a:pathLst>
                <a:path w="4866" h="5897" extrusionOk="0">
                  <a:moveTo>
                    <a:pt x="358" y="20"/>
                  </a:moveTo>
                  <a:lnTo>
                    <a:pt x="358" y="21"/>
                  </a:lnTo>
                  <a:lnTo>
                    <a:pt x="358" y="21"/>
                  </a:lnTo>
                  <a:lnTo>
                    <a:pt x="1014" y="60"/>
                  </a:lnTo>
                  <a:lnTo>
                    <a:pt x="1014" y="60"/>
                  </a:lnTo>
                  <a:lnTo>
                    <a:pt x="358" y="20"/>
                  </a:lnTo>
                  <a:close/>
                  <a:moveTo>
                    <a:pt x="1" y="0"/>
                  </a:moveTo>
                  <a:lnTo>
                    <a:pt x="1" y="5004"/>
                  </a:lnTo>
                  <a:lnTo>
                    <a:pt x="358" y="5063"/>
                  </a:lnTo>
                  <a:lnTo>
                    <a:pt x="358" y="21"/>
                  </a:lnTo>
                  <a:lnTo>
                    <a:pt x="358" y="21"/>
                  </a:lnTo>
                  <a:lnTo>
                    <a:pt x="1" y="0"/>
                  </a:lnTo>
                  <a:close/>
                  <a:moveTo>
                    <a:pt x="2681" y="139"/>
                  </a:moveTo>
                  <a:lnTo>
                    <a:pt x="2681" y="5738"/>
                  </a:lnTo>
                  <a:lnTo>
                    <a:pt x="3039" y="5897"/>
                  </a:lnTo>
                  <a:lnTo>
                    <a:pt x="3039" y="159"/>
                  </a:lnTo>
                  <a:lnTo>
                    <a:pt x="4865" y="258"/>
                  </a:lnTo>
                  <a:lnTo>
                    <a:pt x="4865" y="258"/>
                  </a:lnTo>
                  <a:lnTo>
                    <a:pt x="2681" y="139"/>
                  </a:lnTo>
                  <a:close/>
                </a:path>
              </a:pathLst>
            </a:custGeom>
            <a:solidFill>
              <a:srgbClr val="813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33"/>
            <p:cNvSpPr/>
            <p:nvPr/>
          </p:nvSpPr>
          <p:spPr>
            <a:xfrm flipH="1">
              <a:off x="8416425" y="3676350"/>
              <a:ext cx="54625" cy="143950"/>
            </a:xfrm>
            <a:custGeom>
              <a:avLst/>
              <a:gdLst/>
              <a:ahLst/>
              <a:cxnLst/>
              <a:rect l="l" t="t" r="r" b="b"/>
              <a:pathLst>
                <a:path w="2185" h="5758" fill="none" extrusionOk="0">
                  <a:moveTo>
                    <a:pt x="0" y="0"/>
                  </a:moveTo>
                  <a:lnTo>
                    <a:pt x="0" y="5599"/>
                  </a:lnTo>
                  <a:lnTo>
                    <a:pt x="0" y="5599"/>
                  </a:lnTo>
                  <a:lnTo>
                    <a:pt x="358" y="5758"/>
                  </a:lnTo>
                  <a:lnTo>
                    <a:pt x="358" y="20"/>
                  </a:lnTo>
                  <a:lnTo>
                    <a:pt x="2184" y="11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33"/>
            <p:cNvSpPr/>
            <p:nvPr/>
          </p:nvSpPr>
          <p:spPr>
            <a:xfrm flipH="1">
              <a:off x="8512725" y="3672875"/>
              <a:ext cx="25350" cy="126600"/>
            </a:xfrm>
            <a:custGeom>
              <a:avLst/>
              <a:gdLst/>
              <a:ahLst/>
              <a:cxnLst/>
              <a:rect l="l" t="t" r="r" b="b"/>
              <a:pathLst>
                <a:path w="1014" h="5064" fill="none" extrusionOk="0">
                  <a:moveTo>
                    <a:pt x="1" y="0"/>
                  </a:moveTo>
                  <a:lnTo>
                    <a:pt x="1" y="5004"/>
                  </a:lnTo>
                  <a:lnTo>
                    <a:pt x="1" y="5004"/>
                  </a:lnTo>
                  <a:lnTo>
                    <a:pt x="358" y="5063"/>
                  </a:lnTo>
                  <a:lnTo>
                    <a:pt x="358" y="20"/>
                  </a:lnTo>
                  <a:lnTo>
                    <a:pt x="1014" y="6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33"/>
            <p:cNvSpPr/>
            <p:nvPr/>
          </p:nvSpPr>
          <p:spPr>
            <a:xfrm flipH="1">
              <a:off x="8471025" y="3673350"/>
              <a:ext cx="58100" cy="143000"/>
            </a:xfrm>
            <a:custGeom>
              <a:avLst/>
              <a:gdLst/>
              <a:ahLst/>
              <a:cxnLst/>
              <a:rect l="l" t="t" r="r" b="b"/>
              <a:pathLst>
                <a:path w="2324" h="5720" extrusionOk="0">
                  <a:moveTo>
                    <a:pt x="0" y="1"/>
                  </a:moveTo>
                  <a:lnTo>
                    <a:pt x="0" y="5044"/>
                  </a:lnTo>
                  <a:lnTo>
                    <a:pt x="755" y="5163"/>
                  </a:lnTo>
                  <a:lnTo>
                    <a:pt x="1072" y="5223"/>
                  </a:lnTo>
                  <a:lnTo>
                    <a:pt x="1430" y="5342"/>
                  </a:lnTo>
                  <a:lnTo>
                    <a:pt x="1867" y="5521"/>
                  </a:lnTo>
                  <a:lnTo>
                    <a:pt x="2323" y="5719"/>
                  </a:lnTo>
                  <a:lnTo>
                    <a:pt x="2323" y="120"/>
                  </a:lnTo>
                  <a:lnTo>
                    <a:pt x="656" y="4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33"/>
            <p:cNvSpPr/>
            <p:nvPr/>
          </p:nvSpPr>
          <p:spPr>
            <a:xfrm flipH="1">
              <a:off x="8471025" y="3673350"/>
              <a:ext cx="58100" cy="143000"/>
            </a:xfrm>
            <a:custGeom>
              <a:avLst/>
              <a:gdLst/>
              <a:ahLst/>
              <a:cxnLst/>
              <a:rect l="l" t="t" r="r" b="b"/>
              <a:pathLst>
                <a:path w="2324" h="5720" fill="none" extrusionOk="0">
                  <a:moveTo>
                    <a:pt x="0" y="1"/>
                  </a:moveTo>
                  <a:lnTo>
                    <a:pt x="0" y="5044"/>
                  </a:lnTo>
                  <a:lnTo>
                    <a:pt x="0" y="5044"/>
                  </a:lnTo>
                  <a:lnTo>
                    <a:pt x="755" y="5163"/>
                  </a:lnTo>
                  <a:lnTo>
                    <a:pt x="755" y="5163"/>
                  </a:lnTo>
                  <a:lnTo>
                    <a:pt x="1072" y="5223"/>
                  </a:lnTo>
                  <a:lnTo>
                    <a:pt x="1430" y="5342"/>
                  </a:lnTo>
                  <a:lnTo>
                    <a:pt x="1867" y="5521"/>
                  </a:lnTo>
                  <a:lnTo>
                    <a:pt x="2323" y="5719"/>
                  </a:lnTo>
                  <a:lnTo>
                    <a:pt x="2323" y="120"/>
                  </a:lnTo>
                  <a:lnTo>
                    <a:pt x="656" y="4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33"/>
            <p:cNvSpPr/>
            <p:nvPr/>
          </p:nvSpPr>
          <p:spPr>
            <a:xfrm flipH="1">
              <a:off x="8347425" y="3679825"/>
              <a:ext cx="50650" cy="179700"/>
            </a:xfrm>
            <a:custGeom>
              <a:avLst/>
              <a:gdLst/>
              <a:ahLst/>
              <a:cxnLst/>
              <a:rect l="l" t="t" r="r" b="b"/>
              <a:pathLst>
                <a:path w="2026" h="7188" extrusionOk="0">
                  <a:moveTo>
                    <a:pt x="357" y="20"/>
                  </a:moveTo>
                  <a:lnTo>
                    <a:pt x="357" y="21"/>
                  </a:lnTo>
                  <a:lnTo>
                    <a:pt x="357" y="21"/>
                  </a:lnTo>
                  <a:lnTo>
                    <a:pt x="2025" y="119"/>
                  </a:lnTo>
                  <a:lnTo>
                    <a:pt x="2025" y="119"/>
                  </a:lnTo>
                  <a:lnTo>
                    <a:pt x="357" y="20"/>
                  </a:lnTo>
                  <a:close/>
                  <a:moveTo>
                    <a:pt x="0" y="0"/>
                  </a:moveTo>
                  <a:lnTo>
                    <a:pt x="0" y="6969"/>
                  </a:lnTo>
                  <a:lnTo>
                    <a:pt x="357" y="7188"/>
                  </a:lnTo>
                  <a:lnTo>
                    <a:pt x="357" y="21"/>
                  </a:lnTo>
                  <a:lnTo>
                    <a:pt x="357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3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33"/>
            <p:cNvSpPr/>
            <p:nvPr/>
          </p:nvSpPr>
          <p:spPr>
            <a:xfrm flipH="1">
              <a:off x="8347425" y="3679825"/>
              <a:ext cx="50650" cy="179700"/>
            </a:xfrm>
            <a:custGeom>
              <a:avLst/>
              <a:gdLst/>
              <a:ahLst/>
              <a:cxnLst/>
              <a:rect l="l" t="t" r="r" b="b"/>
              <a:pathLst>
                <a:path w="2026" h="7188" fill="none" extrusionOk="0">
                  <a:moveTo>
                    <a:pt x="0" y="0"/>
                  </a:moveTo>
                  <a:lnTo>
                    <a:pt x="0" y="6969"/>
                  </a:lnTo>
                  <a:lnTo>
                    <a:pt x="0" y="6969"/>
                  </a:lnTo>
                  <a:lnTo>
                    <a:pt x="357" y="7188"/>
                  </a:lnTo>
                  <a:lnTo>
                    <a:pt x="357" y="20"/>
                  </a:lnTo>
                  <a:lnTo>
                    <a:pt x="2025" y="119"/>
                  </a:lnTo>
                  <a:lnTo>
                    <a:pt x="2025" y="11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33"/>
            <p:cNvSpPr/>
            <p:nvPr/>
          </p:nvSpPr>
          <p:spPr>
            <a:xfrm flipH="1">
              <a:off x="8398050" y="3676825"/>
              <a:ext cx="64075" cy="177250"/>
            </a:xfrm>
            <a:custGeom>
              <a:avLst/>
              <a:gdLst/>
              <a:ahLst/>
              <a:cxnLst/>
              <a:rect l="l" t="t" r="r" b="b"/>
              <a:pathLst>
                <a:path w="2563" h="7090" extrusionOk="0">
                  <a:moveTo>
                    <a:pt x="1" y="1"/>
                  </a:moveTo>
                  <a:lnTo>
                    <a:pt x="1" y="5739"/>
                  </a:lnTo>
                  <a:lnTo>
                    <a:pt x="636" y="6037"/>
                  </a:lnTo>
                  <a:lnTo>
                    <a:pt x="1271" y="6374"/>
                  </a:lnTo>
                  <a:lnTo>
                    <a:pt x="1927" y="6732"/>
                  </a:lnTo>
                  <a:lnTo>
                    <a:pt x="2562" y="7089"/>
                  </a:lnTo>
                  <a:lnTo>
                    <a:pt x="2562" y="120"/>
                  </a:lnTo>
                  <a:lnTo>
                    <a:pt x="1827" y="10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33"/>
            <p:cNvSpPr/>
            <p:nvPr/>
          </p:nvSpPr>
          <p:spPr>
            <a:xfrm flipH="1">
              <a:off x="8398050" y="3676825"/>
              <a:ext cx="64075" cy="177250"/>
            </a:xfrm>
            <a:custGeom>
              <a:avLst/>
              <a:gdLst/>
              <a:ahLst/>
              <a:cxnLst/>
              <a:rect l="l" t="t" r="r" b="b"/>
              <a:pathLst>
                <a:path w="2563" h="7090" fill="none" extrusionOk="0">
                  <a:moveTo>
                    <a:pt x="1" y="1"/>
                  </a:moveTo>
                  <a:lnTo>
                    <a:pt x="1" y="5739"/>
                  </a:lnTo>
                  <a:lnTo>
                    <a:pt x="1" y="5739"/>
                  </a:lnTo>
                  <a:lnTo>
                    <a:pt x="636" y="6037"/>
                  </a:lnTo>
                  <a:lnTo>
                    <a:pt x="1271" y="6374"/>
                  </a:lnTo>
                  <a:lnTo>
                    <a:pt x="1927" y="6732"/>
                  </a:lnTo>
                  <a:lnTo>
                    <a:pt x="2562" y="7089"/>
                  </a:lnTo>
                  <a:lnTo>
                    <a:pt x="2562" y="120"/>
                  </a:lnTo>
                  <a:lnTo>
                    <a:pt x="1827" y="10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33"/>
            <p:cNvSpPr/>
            <p:nvPr/>
          </p:nvSpPr>
          <p:spPr>
            <a:xfrm flipH="1">
              <a:off x="8347425" y="3680300"/>
              <a:ext cx="41725" cy="206525"/>
            </a:xfrm>
            <a:custGeom>
              <a:avLst/>
              <a:gdLst/>
              <a:ahLst/>
              <a:cxnLst/>
              <a:rect l="l" t="t" r="r" b="b"/>
              <a:pathLst>
                <a:path w="1669" h="8261" extrusionOk="0">
                  <a:moveTo>
                    <a:pt x="0" y="1"/>
                  </a:moveTo>
                  <a:lnTo>
                    <a:pt x="0" y="7169"/>
                  </a:lnTo>
                  <a:lnTo>
                    <a:pt x="934" y="7744"/>
                  </a:lnTo>
                  <a:lnTo>
                    <a:pt x="1331" y="8022"/>
                  </a:lnTo>
                  <a:lnTo>
                    <a:pt x="1648" y="8261"/>
                  </a:lnTo>
                  <a:lnTo>
                    <a:pt x="1668" y="10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33"/>
            <p:cNvSpPr/>
            <p:nvPr/>
          </p:nvSpPr>
          <p:spPr>
            <a:xfrm flipH="1">
              <a:off x="8538050" y="3669875"/>
              <a:ext cx="65050" cy="128100"/>
            </a:xfrm>
            <a:custGeom>
              <a:avLst/>
              <a:gdLst/>
              <a:ahLst/>
              <a:cxnLst/>
              <a:rect l="l" t="t" r="r" b="b"/>
              <a:pathLst>
                <a:path w="2602" h="5124" extrusionOk="0">
                  <a:moveTo>
                    <a:pt x="1" y="1"/>
                  </a:moveTo>
                  <a:lnTo>
                    <a:pt x="1" y="4865"/>
                  </a:lnTo>
                  <a:lnTo>
                    <a:pt x="656" y="4905"/>
                  </a:lnTo>
                  <a:lnTo>
                    <a:pt x="1311" y="4965"/>
                  </a:lnTo>
                  <a:lnTo>
                    <a:pt x="1947" y="5044"/>
                  </a:lnTo>
                  <a:lnTo>
                    <a:pt x="2602" y="5124"/>
                  </a:lnTo>
                  <a:lnTo>
                    <a:pt x="2602" y="1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33"/>
            <p:cNvSpPr/>
            <p:nvPr/>
          </p:nvSpPr>
          <p:spPr>
            <a:xfrm flipH="1">
              <a:off x="8538050" y="3669875"/>
              <a:ext cx="65050" cy="128100"/>
            </a:xfrm>
            <a:custGeom>
              <a:avLst/>
              <a:gdLst/>
              <a:ahLst/>
              <a:cxnLst/>
              <a:rect l="l" t="t" r="r" b="b"/>
              <a:pathLst>
                <a:path w="2602" h="5124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865"/>
                  </a:lnTo>
                  <a:lnTo>
                    <a:pt x="1" y="4865"/>
                  </a:lnTo>
                  <a:lnTo>
                    <a:pt x="656" y="4905"/>
                  </a:lnTo>
                  <a:lnTo>
                    <a:pt x="1311" y="4965"/>
                  </a:lnTo>
                  <a:lnTo>
                    <a:pt x="1947" y="5044"/>
                  </a:lnTo>
                  <a:lnTo>
                    <a:pt x="2602" y="5124"/>
                  </a:lnTo>
                  <a:lnTo>
                    <a:pt x="2602" y="1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33"/>
            <p:cNvSpPr/>
            <p:nvPr/>
          </p:nvSpPr>
          <p:spPr>
            <a:xfrm flipH="1">
              <a:off x="7473800" y="3310025"/>
              <a:ext cx="398125" cy="422925"/>
            </a:xfrm>
            <a:custGeom>
              <a:avLst/>
              <a:gdLst/>
              <a:ahLst/>
              <a:cxnLst/>
              <a:rect l="l" t="t" r="r" b="b"/>
              <a:pathLst>
                <a:path w="15925" h="16917" extrusionOk="0">
                  <a:moveTo>
                    <a:pt x="0" y="0"/>
                  </a:moveTo>
                  <a:lnTo>
                    <a:pt x="5441" y="16916"/>
                  </a:lnTo>
                  <a:lnTo>
                    <a:pt x="15924" y="162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33"/>
            <p:cNvSpPr/>
            <p:nvPr/>
          </p:nvSpPr>
          <p:spPr>
            <a:xfrm flipH="1">
              <a:off x="7473800" y="3310025"/>
              <a:ext cx="398125" cy="422925"/>
            </a:xfrm>
            <a:custGeom>
              <a:avLst/>
              <a:gdLst/>
              <a:ahLst/>
              <a:cxnLst/>
              <a:rect l="l" t="t" r="r" b="b"/>
              <a:pathLst>
                <a:path w="15925" h="16917" fill="none" extrusionOk="0">
                  <a:moveTo>
                    <a:pt x="15924" y="16281"/>
                  </a:moveTo>
                  <a:lnTo>
                    <a:pt x="5441" y="16916"/>
                  </a:lnTo>
                  <a:lnTo>
                    <a:pt x="0" y="0"/>
                  </a:lnTo>
                  <a:lnTo>
                    <a:pt x="15924" y="1628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33"/>
            <p:cNvSpPr/>
            <p:nvPr/>
          </p:nvSpPr>
          <p:spPr>
            <a:xfrm flipH="1">
              <a:off x="7550750" y="3302075"/>
              <a:ext cx="798700" cy="1001700"/>
            </a:xfrm>
            <a:custGeom>
              <a:avLst/>
              <a:gdLst/>
              <a:ahLst/>
              <a:cxnLst/>
              <a:rect l="l" t="t" r="r" b="b"/>
              <a:pathLst>
                <a:path w="31948" h="40068" extrusionOk="0">
                  <a:moveTo>
                    <a:pt x="17553" y="0"/>
                  </a:moveTo>
                  <a:lnTo>
                    <a:pt x="80" y="15229"/>
                  </a:lnTo>
                  <a:lnTo>
                    <a:pt x="1" y="40068"/>
                  </a:lnTo>
                  <a:lnTo>
                    <a:pt x="30458" y="35362"/>
                  </a:lnTo>
                  <a:lnTo>
                    <a:pt x="31948" y="13462"/>
                  </a:lnTo>
                  <a:lnTo>
                    <a:pt x="175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33"/>
            <p:cNvSpPr/>
            <p:nvPr/>
          </p:nvSpPr>
          <p:spPr>
            <a:xfrm flipH="1">
              <a:off x="7550750" y="3302075"/>
              <a:ext cx="798700" cy="1001700"/>
            </a:xfrm>
            <a:custGeom>
              <a:avLst/>
              <a:gdLst/>
              <a:ahLst/>
              <a:cxnLst/>
              <a:rect l="l" t="t" r="r" b="b"/>
              <a:pathLst>
                <a:path w="31948" h="40068" fill="none" extrusionOk="0">
                  <a:moveTo>
                    <a:pt x="30458" y="35362"/>
                  </a:moveTo>
                  <a:lnTo>
                    <a:pt x="1" y="40068"/>
                  </a:lnTo>
                  <a:lnTo>
                    <a:pt x="80" y="15229"/>
                  </a:lnTo>
                  <a:lnTo>
                    <a:pt x="17553" y="0"/>
                  </a:lnTo>
                  <a:lnTo>
                    <a:pt x="31948" y="13462"/>
                  </a:lnTo>
                  <a:lnTo>
                    <a:pt x="30458" y="3536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33"/>
            <p:cNvSpPr/>
            <p:nvPr/>
          </p:nvSpPr>
          <p:spPr>
            <a:xfrm flipH="1">
              <a:off x="8218875" y="3570600"/>
              <a:ext cx="52150" cy="721275"/>
            </a:xfrm>
            <a:custGeom>
              <a:avLst/>
              <a:gdLst/>
              <a:ahLst/>
              <a:cxnLst/>
              <a:rect l="l" t="t" r="r" b="b"/>
              <a:pathLst>
                <a:path w="2086" h="28851" extrusionOk="0">
                  <a:moveTo>
                    <a:pt x="2086" y="1"/>
                  </a:moveTo>
                  <a:lnTo>
                    <a:pt x="1" y="1828"/>
                  </a:lnTo>
                  <a:lnTo>
                    <a:pt x="1" y="28850"/>
                  </a:lnTo>
                  <a:lnTo>
                    <a:pt x="2086" y="28513"/>
                  </a:lnTo>
                  <a:lnTo>
                    <a:pt x="20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33"/>
            <p:cNvSpPr/>
            <p:nvPr/>
          </p:nvSpPr>
          <p:spPr>
            <a:xfrm flipH="1">
              <a:off x="8218875" y="3570600"/>
              <a:ext cx="52150" cy="721275"/>
            </a:xfrm>
            <a:custGeom>
              <a:avLst/>
              <a:gdLst/>
              <a:ahLst/>
              <a:cxnLst/>
              <a:rect l="l" t="t" r="r" b="b"/>
              <a:pathLst>
                <a:path w="2086" h="28851" fill="none" extrusionOk="0">
                  <a:moveTo>
                    <a:pt x="2086" y="1"/>
                  </a:moveTo>
                  <a:lnTo>
                    <a:pt x="1" y="1828"/>
                  </a:lnTo>
                  <a:lnTo>
                    <a:pt x="1" y="28850"/>
                  </a:lnTo>
                  <a:lnTo>
                    <a:pt x="2086" y="28513"/>
                  </a:lnTo>
                  <a:lnTo>
                    <a:pt x="208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33"/>
            <p:cNvSpPr/>
            <p:nvPr/>
          </p:nvSpPr>
          <p:spPr>
            <a:xfrm flipH="1">
              <a:off x="7623725" y="3521475"/>
              <a:ext cx="52125" cy="678575"/>
            </a:xfrm>
            <a:custGeom>
              <a:avLst/>
              <a:gdLst/>
              <a:ahLst/>
              <a:cxnLst/>
              <a:rect l="l" t="t" r="r" b="b"/>
              <a:pathLst>
                <a:path w="2085" h="27143" extrusionOk="0">
                  <a:moveTo>
                    <a:pt x="0" y="0"/>
                  </a:moveTo>
                  <a:lnTo>
                    <a:pt x="0" y="27142"/>
                  </a:lnTo>
                  <a:lnTo>
                    <a:pt x="2085" y="26805"/>
                  </a:lnTo>
                  <a:lnTo>
                    <a:pt x="2085" y="19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33"/>
            <p:cNvSpPr/>
            <p:nvPr/>
          </p:nvSpPr>
          <p:spPr>
            <a:xfrm flipH="1">
              <a:off x="7623725" y="3521475"/>
              <a:ext cx="52125" cy="678575"/>
            </a:xfrm>
            <a:custGeom>
              <a:avLst/>
              <a:gdLst/>
              <a:ahLst/>
              <a:cxnLst/>
              <a:rect l="l" t="t" r="r" b="b"/>
              <a:pathLst>
                <a:path w="2085" h="27143" fill="none" extrusionOk="0">
                  <a:moveTo>
                    <a:pt x="2085" y="1946"/>
                  </a:moveTo>
                  <a:lnTo>
                    <a:pt x="0" y="0"/>
                  </a:lnTo>
                  <a:lnTo>
                    <a:pt x="0" y="27142"/>
                  </a:lnTo>
                  <a:lnTo>
                    <a:pt x="2085" y="26805"/>
                  </a:lnTo>
                  <a:lnTo>
                    <a:pt x="2085" y="19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33"/>
            <p:cNvSpPr/>
            <p:nvPr/>
          </p:nvSpPr>
          <p:spPr>
            <a:xfrm flipH="1">
              <a:off x="7550750" y="3579050"/>
              <a:ext cx="63550" cy="611550"/>
            </a:xfrm>
            <a:custGeom>
              <a:avLst/>
              <a:gdLst/>
              <a:ahLst/>
              <a:cxnLst/>
              <a:rect l="l" t="t" r="r" b="b"/>
              <a:pathLst>
                <a:path w="2542" h="24462" extrusionOk="0">
                  <a:moveTo>
                    <a:pt x="0" y="0"/>
                  </a:moveTo>
                  <a:lnTo>
                    <a:pt x="0" y="24462"/>
                  </a:lnTo>
                  <a:lnTo>
                    <a:pt x="1052" y="24283"/>
                  </a:lnTo>
                  <a:lnTo>
                    <a:pt x="2542" y="23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33"/>
            <p:cNvSpPr/>
            <p:nvPr/>
          </p:nvSpPr>
          <p:spPr>
            <a:xfrm flipH="1">
              <a:off x="7550750" y="3579050"/>
              <a:ext cx="63550" cy="611550"/>
            </a:xfrm>
            <a:custGeom>
              <a:avLst/>
              <a:gdLst/>
              <a:ahLst/>
              <a:cxnLst/>
              <a:rect l="l" t="t" r="r" b="b"/>
              <a:pathLst>
                <a:path w="2542" h="24462" fill="none" extrusionOk="0">
                  <a:moveTo>
                    <a:pt x="0" y="0"/>
                  </a:moveTo>
                  <a:lnTo>
                    <a:pt x="0" y="24462"/>
                  </a:lnTo>
                  <a:lnTo>
                    <a:pt x="1052" y="24283"/>
                  </a:lnTo>
                  <a:lnTo>
                    <a:pt x="2542" y="238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33"/>
            <p:cNvSpPr/>
            <p:nvPr/>
          </p:nvSpPr>
          <p:spPr>
            <a:xfrm flipH="1">
              <a:off x="8152850" y="3513025"/>
              <a:ext cx="56625" cy="769425"/>
            </a:xfrm>
            <a:custGeom>
              <a:avLst/>
              <a:gdLst/>
              <a:ahLst/>
              <a:cxnLst/>
              <a:rect l="l" t="t" r="r" b="b"/>
              <a:pathLst>
                <a:path w="2265" h="30777" extrusionOk="0">
                  <a:moveTo>
                    <a:pt x="2264" y="1"/>
                  </a:moveTo>
                  <a:lnTo>
                    <a:pt x="1" y="1986"/>
                  </a:lnTo>
                  <a:lnTo>
                    <a:pt x="1" y="30776"/>
                  </a:lnTo>
                  <a:lnTo>
                    <a:pt x="2264" y="30419"/>
                  </a:lnTo>
                  <a:lnTo>
                    <a:pt x="22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33"/>
            <p:cNvSpPr/>
            <p:nvPr/>
          </p:nvSpPr>
          <p:spPr>
            <a:xfrm flipH="1">
              <a:off x="8152850" y="3513025"/>
              <a:ext cx="56625" cy="769425"/>
            </a:xfrm>
            <a:custGeom>
              <a:avLst/>
              <a:gdLst/>
              <a:ahLst/>
              <a:cxnLst/>
              <a:rect l="l" t="t" r="r" b="b"/>
              <a:pathLst>
                <a:path w="2265" h="30777" fill="none" extrusionOk="0">
                  <a:moveTo>
                    <a:pt x="2264" y="1"/>
                  </a:moveTo>
                  <a:lnTo>
                    <a:pt x="1" y="1986"/>
                  </a:lnTo>
                  <a:lnTo>
                    <a:pt x="1" y="30776"/>
                  </a:lnTo>
                  <a:lnTo>
                    <a:pt x="2264" y="30419"/>
                  </a:lnTo>
                  <a:lnTo>
                    <a:pt x="226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33"/>
            <p:cNvSpPr/>
            <p:nvPr/>
          </p:nvSpPr>
          <p:spPr>
            <a:xfrm flipH="1">
              <a:off x="7685275" y="3302075"/>
              <a:ext cx="458175" cy="969950"/>
            </a:xfrm>
            <a:custGeom>
              <a:avLst/>
              <a:gdLst/>
              <a:ahLst/>
              <a:cxnLst/>
              <a:rect l="l" t="t" r="r" b="b"/>
              <a:pathLst>
                <a:path w="18327" h="38798" extrusionOk="0">
                  <a:moveTo>
                    <a:pt x="9313" y="0"/>
                  </a:moveTo>
                  <a:lnTo>
                    <a:pt x="8280" y="894"/>
                  </a:lnTo>
                  <a:lnTo>
                    <a:pt x="8280" y="27122"/>
                  </a:lnTo>
                  <a:lnTo>
                    <a:pt x="8260" y="27202"/>
                  </a:lnTo>
                  <a:lnTo>
                    <a:pt x="8221" y="27261"/>
                  </a:lnTo>
                  <a:lnTo>
                    <a:pt x="8161" y="27281"/>
                  </a:lnTo>
                  <a:lnTo>
                    <a:pt x="8101" y="27301"/>
                  </a:lnTo>
                  <a:lnTo>
                    <a:pt x="8022" y="27281"/>
                  </a:lnTo>
                  <a:lnTo>
                    <a:pt x="7963" y="27261"/>
                  </a:lnTo>
                  <a:lnTo>
                    <a:pt x="7923" y="27202"/>
                  </a:lnTo>
                  <a:lnTo>
                    <a:pt x="7923" y="27122"/>
                  </a:lnTo>
                  <a:lnTo>
                    <a:pt x="7923" y="1231"/>
                  </a:lnTo>
                  <a:lnTo>
                    <a:pt x="5639" y="3197"/>
                  </a:lnTo>
                  <a:lnTo>
                    <a:pt x="5639" y="24521"/>
                  </a:lnTo>
                  <a:lnTo>
                    <a:pt x="5639" y="24601"/>
                  </a:lnTo>
                  <a:lnTo>
                    <a:pt x="5580" y="24660"/>
                  </a:lnTo>
                  <a:lnTo>
                    <a:pt x="5520" y="24700"/>
                  </a:lnTo>
                  <a:lnTo>
                    <a:pt x="5401" y="24700"/>
                  </a:lnTo>
                  <a:lnTo>
                    <a:pt x="5342" y="24660"/>
                  </a:lnTo>
                  <a:lnTo>
                    <a:pt x="5282" y="24601"/>
                  </a:lnTo>
                  <a:lnTo>
                    <a:pt x="5282" y="24521"/>
                  </a:lnTo>
                  <a:lnTo>
                    <a:pt x="5282" y="3515"/>
                  </a:lnTo>
                  <a:lnTo>
                    <a:pt x="3058" y="5460"/>
                  </a:lnTo>
                  <a:lnTo>
                    <a:pt x="3058" y="28274"/>
                  </a:lnTo>
                  <a:lnTo>
                    <a:pt x="3038" y="28353"/>
                  </a:lnTo>
                  <a:lnTo>
                    <a:pt x="2999" y="28413"/>
                  </a:lnTo>
                  <a:lnTo>
                    <a:pt x="2939" y="28453"/>
                  </a:lnTo>
                  <a:lnTo>
                    <a:pt x="2800" y="28453"/>
                  </a:lnTo>
                  <a:lnTo>
                    <a:pt x="2741" y="28413"/>
                  </a:lnTo>
                  <a:lnTo>
                    <a:pt x="2701" y="28353"/>
                  </a:lnTo>
                  <a:lnTo>
                    <a:pt x="2681" y="28274"/>
                  </a:lnTo>
                  <a:lnTo>
                    <a:pt x="2681" y="5778"/>
                  </a:lnTo>
                  <a:lnTo>
                    <a:pt x="1" y="8121"/>
                  </a:lnTo>
                  <a:lnTo>
                    <a:pt x="1" y="38797"/>
                  </a:lnTo>
                  <a:lnTo>
                    <a:pt x="18327" y="35978"/>
                  </a:lnTo>
                  <a:lnTo>
                    <a:pt x="18327" y="8439"/>
                  </a:lnTo>
                  <a:lnTo>
                    <a:pt x="16103" y="6354"/>
                  </a:lnTo>
                  <a:lnTo>
                    <a:pt x="16103" y="21742"/>
                  </a:lnTo>
                  <a:lnTo>
                    <a:pt x="16103" y="21821"/>
                  </a:lnTo>
                  <a:lnTo>
                    <a:pt x="16044" y="21881"/>
                  </a:lnTo>
                  <a:lnTo>
                    <a:pt x="15984" y="21920"/>
                  </a:lnTo>
                  <a:lnTo>
                    <a:pt x="15865" y="21920"/>
                  </a:lnTo>
                  <a:lnTo>
                    <a:pt x="15805" y="21881"/>
                  </a:lnTo>
                  <a:lnTo>
                    <a:pt x="15746" y="21821"/>
                  </a:lnTo>
                  <a:lnTo>
                    <a:pt x="15746" y="21742"/>
                  </a:lnTo>
                  <a:lnTo>
                    <a:pt x="15746" y="5997"/>
                  </a:lnTo>
                  <a:lnTo>
                    <a:pt x="13740" y="4150"/>
                  </a:lnTo>
                  <a:lnTo>
                    <a:pt x="13740" y="24938"/>
                  </a:lnTo>
                  <a:lnTo>
                    <a:pt x="13740" y="25018"/>
                  </a:lnTo>
                  <a:lnTo>
                    <a:pt x="13681" y="25077"/>
                  </a:lnTo>
                  <a:lnTo>
                    <a:pt x="13641" y="25117"/>
                  </a:lnTo>
                  <a:lnTo>
                    <a:pt x="13502" y="25117"/>
                  </a:lnTo>
                  <a:lnTo>
                    <a:pt x="13442" y="25077"/>
                  </a:lnTo>
                  <a:lnTo>
                    <a:pt x="13403" y="25018"/>
                  </a:lnTo>
                  <a:lnTo>
                    <a:pt x="13383" y="24938"/>
                  </a:lnTo>
                  <a:lnTo>
                    <a:pt x="13383" y="3793"/>
                  </a:lnTo>
                  <a:lnTo>
                    <a:pt x="11060" y="1628"/>
                  </a:lnTo>
                  <a:lnTo>
                    <a:pt x="11060" y="24243"/>
                  </a:lnTo>
                  <a:lnTo>
                    <a:pt x="11040" y="24323"/>
                  </a:lnTo>
                  <a:lnTo>
                    <a:pt x="11000" y="24382"/>
                  </a:lnTo>
                  <a:lnTo>
                    <a:pt x="10941" y="24422"/>
                  </a:lnTo>
                  <a:lnTo>
                    <a:pt x="10802" y="24422"/>
                  </a:lnTo>
                  <a:lnTo>
                    <a:pt x="10742" y="24382"/>
                  </a:lnTo>
                  <a:lnTo>
                    <a:pt x="10703" y="24323"/>
                  </a:lnTo>
                  <a:lnTo>
                    <a:pt x="10703" y="24243"/>
                  </a:lnTo>
                  <a:lnTo>
                    <a:pt x="10703" y="1291"/>
                  </a:lnTo>
                  <a:lnTo>
                    <a:pt x="93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33"/>
            <p:cNvSpPr/>
            <p:nvPr/>
          </p:nvSpPr>
          <p:spPr>
            <a:xfrm flipH="1">
              <a:off x="8072925" y="3835675"/>
              <a:ext cx="3500" cy="173250"/>
            </a:xfrm>
            <a:custGeom>
              <a:avLst/>
              <a:gdLst/>
              <a:ahLst/>
              <a:cxnLst/>
              <a:rect l="l" t="t" r="r" b="b"/>
              <a:pathLst>
                <a:path w="140" h="6930" extrusionOk="0">
                  <a:moveTo>
                    <a:pt x="139" y="0"/>
                  </a:moveTo>
                  <a:lnTo>
                    <a:pt x="0" y="20"/>
                  </a:lnTo>
                  <a:lnTo>
                    <a:pt x="0" y="693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C55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33"/>
            <p:cNvSpPr/>
            <p:nvPr/>
          </p:nvSpPr>
          <p:spPr>
            <a:xfrm flipH="1">
              <a:off x="8066975" y="3835675"/>
              <a:ext cx="9450" cy="177725"/>
            </a:xfrm>
            <a:custGeom>
              <a:avLst/>
              <a:gdLst/>
              <a:ahLst/>
              <a:cxnLst/>
              <a:rect l="l" t="t" r="r" b="b"/>
              <a:pathLst>
                <a:path w="378" h="7109" fill="none" extrusionOk="0">
                  <a:moveTo>
                    <a:pt x="139" y="0"/>
                  </a:moveTo>
                  <a:lnTo>
                    <a:pt x="139" y="0"/>
                  </a:lnTo>
                  <a:lnTo>
                    <a:pt x="0" y="20"/>
                  </a:lnTo>
                  <a:lnTo>
                    <a:pt x="0" y="6930"/>
                  </a:lnTo>
                  <a:lnTo>
                    <a:pt x="0" y="6930"/>
                  </a:lnTo>
                  <a:lnTo>
                    <a:pt x="20" y="7009"/>
                  </a:lnTo>
                  <a:lnTo>
                    <a:pt x="60" y="7069"/>
                  </a:lnTo>
                  <a:lnTo>
                    <a:pt x="119" y="7109"/>
                  </a:lnTo>
                  <a:lnTo>
                    <a:pt x="179" y="7109"/>
                  </a:lnTo>
                  <a:lnTo>
                    <a:pt x="179" y="7109"/>
                  </a:lnTo>
                  <a:lnTo>
                    <a:pt x="258" y="7109"/>
                  </a:lnTo>
                  <a:lnTo>
                    <a:pt x="318" y="7069"/>
                  </a:lnTo>
                  <a:lnTo>
                    <a:pt x="357" y="7009"/>
                  </a:lnTo>
                  <a:lnTo>
                    <a:pt x="377" y="6930"/>
                  </a:lnTo>
                  <a:lnTo>
                    <a:pt x="377" y="6930"/>
                  </a:lnTo>
                  <a:lnTo>
                    <a:pt x="377" y="6930"/>
                  </a:lnTo>
                  <a:lnTo>
                    <a:pt x="357" y="7009"/>
                  </a:lnTo>
                  <a:lnTo>
                    <a:pt x="318" y="7069"/>
                  </a:lnTo>
                  <a:lnTo>
                    <a:pt x="258" y="7109"/>
                  </a:lnTo>
                  <a:lnTo>
                    <a:pt x="179" y="7109"/>
                  </a:lnTo>
                  <a:lnTo>
                    <a:pt x="179" y="7109"/>
                  </a:lnTo>
                  <a:lnTo>
                    <a:pt x="119" y="7109"/>
                  </a:lnTo>
                  <a:lnTo>
                    <a:pt x="60" y="7069"/>
                  </a:lnTo>
                  <a:lnTo>
                    <a:pt x="20" y="7009"/>
                  </a:lnTo>
                  <a:lnTo>
                    <a:pt x="0" y="6930"/>
                  </a:lnTo>
                  <a:lnTo>
                    <a:pt x="13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33"/>
            <p:cNvSpPr/>
            <p:nvPr/>
          </p:nvSpPr>
          <p:spPr>
            <a:xfrm flipH="1">
              <a:off x="8021800" y="3832700"/>
              <a:ext cx="105750" cy="436325"/>
            </a:xfrm>
            <a:custGeom>
              <a:avLst/>
              <a:gdLst/>
              <a:ahLst/>
              <a:cxnLst/>
              <a:rect l="l" t="t" r="r" b="b"/>
              <a:pathLst>
                <a:path w="4230" h="17453" extrusionOk="0">
                  <a:moveTo>
                    <a:pt x="4229" y="0"/>
                  </a:moveTo>
                  <a:lnTo>
                    <a:pt x="3336" y="159"/>
                  </a:lnTo>
                  <a:lnTo>
                    <a:pt x="2422" y="318"/>
                  </a:lnTo>
                  <a:lnTo>
                    <a:pt x="2422" y="7049"/>
                  </a:lnTo>
                  <a:lnTo>
                    <a:pt x="2402" y="7128"/>
                  </a:lnTo>
                  <a:lnTo>
                    <a:pt x="2363" y="7188"/>
                  </a:lnTo>
                  <a:lnTo>
                    <a:pt x="2303" y="7228"/>
                  </a:lnTo>
                  <a:lnTo>
                    <a:pt x="2164" y="7228"/>
                  </a:lnTo>
                  <a:lnTo>
                    <a:pt x="2105" y="7188"/>
                  </a:lnTo>
                  <a:lnTo>
                    <a:pt x="2065" y="7128"/>
                  </a:lnTo>
                  <a:lnTo>
                    <a:pt x="2045" y="7049"/>
                  </a:lnTo>
                  <a:lnTo>
                    <a:pt x="2045" y="139"/>
                  </a:lnTo>
                  <a:lnTo>
                    <a:pt x="1787" y="159"/>
                  </a:lnTo>
                  <a:lnTo>
                    <a:pt x="1608" y="139"/>
                  </a:lnTo>
                  <a:lnTo>
                    <a:pt x="1469" y="119"/>
                  </a:lnTo>
                  <a:lnTo>
                    <a:pt x="1350" y="119"/>
                  </a:lnTo>
                  <a:lnTo>
                    <a:pt x="1191" y="100"/>
                  </a:lnTo>
                  <a:lnTo>
                    <a:pt x="1072" y="119"/>
                  </a:lnTo>
                  <a:lnTo>
                    <a:pt x="913" y="139"/>
                  </a:lnTo>
                  <a:lnTo>
                    <a:pt x="119" y="457"/>
                  </a:lnTo>
                  <a:lnTo>
                    <a:pt x="99" y="2800"/>
                  </a:lnTo>
                  <a:lnTo>
                    <a:pt x="99" y="2800"/>
                  </a:lnTo>
                  <a:lnTo>
                    <a:pt x="596" y="2740"/>
                  </a:lnTo>
                  <a:lnTo>
                    <a:pt x="0" y="17453"/>
                  </a:lnTo>
                  <a:lnTo>
                    <a:pt x="4229" y="16818"/>
                  </a:lnTo>
                  <a:lnTo>
                    <a:pt x="4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33"/>
            <p:cNvSpPr/>
            <p:nvPr/>
          </p:nvSpPr>
          <p:spPr>
            <a:xfrm flipH="1">
              <a:off x="8021800" y="3832700"/>
              <a:ext cx="105750" cy="436325"/>
            </a:xfrm>
            <a:custGeom>
              <a:avLst/>
              <a:gdLst/>
              <a:ahLst/>
              <a:cxnLst/>
              <a:rect l="l" t="t" r="r" b="b"/>
              <a:pathLst>
                <a:path w="4230" h="17453" fill="none" extrusionOk="0">
                  <a:moveTo>
                    <a:pt x="4229" y="0"/>
                  </a:moveTo>
                  <a:lnTo>
                    <a:pt x="4229" y="0"/>
                  </a:lnTo>
                  <a:lnTo>
                    <a:pt x="3336" y="159"/>
                  </a:lnTo>
                  <a:lnTo>
                    <a:pt x="2422" y="318"/>
                  </a:lnTo>
                  <a:lnTo>
                    <a:pt x="2422" y="7049"/>
                  </a:lnTo>
                  <a:lnTo>
                    <a:pt x="2422" y="7049"/>
                  </a:lnTo>
                  <a:lnTo>
                    <a:pt x="2422" y="7049"/>
                  </a:lnTo>
                  <a:lnTo>
                    <a:pt x="2402" y="7128"/>
                  </a:lnTo>
                  <a:lnTo>
                    <a:pt x="2363" y="7188"/>
                  </a:lnTo>
                  <a:lnTo>
                    <a:pt x="2303" y="7228"/>
                  </a:lnTo>
                  <a:lnTo>
                    <a:pt x="2224" y="7228"/>
                  </a:lnTo>
                  <a:lnTo>
                    <a:pt x="2224" y="7228"/>
                  </a:lnTo>
                  <a:lnTo>
                    <a:pt x="2164" y="7228"/>
                  </a:lnTo>
                  <a:lnTo>
                    <a:pt x="2105" y="7188"/>
                  </a:lnTo>
                  <a:lnTo>
                    <a:pt x="2065" y="7128"/>
                  </a:lnTo>
                  <a:lnTo>
                    <a:pt x="2045" y="7049"/>
                  </a:lnTo>
                  <a:lnTo>
                    <a:pt x="2045" y="139"/>
                  </a:lnTo>
                  <a:lnTo>
                    <a:pt x="2045" y="139"/>
                  </a:lnTo>
                  <a:lnTo>
                    <a:pt x="1787" y="159"/>
                  </a:lnTo>
                  <a:lnTo>
                    <a:pt x="1787" y="159"/>
                  </a:lnTo>
                  <a:lnTo>
                    <a:pt x="1608" y="139"/>
                  </a:lnTo>
                  <a:lnTo>
                    <a:pt x="1469" y="119"/>
                  </a:lnTo>
                  <a:lnTo>
                    <a:pt x="1469" y="119"/>
                  </a:lnTo>
                  <a:lnTo>
                    <a:pt x="1350" y="119"/>
                  </a:lnTo>
                  <a:lnTo>
                    <a:pt x="1191" y="100"/>
                  </a:lnTo>
                  <a:lnTo>
                    <a:pt x="1191" y="100"/>
                  </a:lnTo>
                  <a:lnTo>
                    <a:pt x="1072" y="119"/>
                  </a:lnTo>
                  <a:lnTo>
                    <a:pt x="913" y="139"/>
                  </a:lnTo>
                  <a:lnTo>
                    <a:pt x="119" y="457"/>
                  </a:lnTo>
                  <a:lnTo>
                    <a:pt x="99" y="2800"/>
                  </a:lnTo>
                  <a:lnTo>
                    <a:pt x="596" y="2740"/>
                  </a:lnTo>
                  <a:lnTo>
                    <a:pt x="0" y="17453"/>
                  </a:lnTo>
                  <a:lnTo>
                    <a:pt x="4229" y="16818"/>
                  </a:lnTo>
                  <a:lnTo>
                    <a:pt x="422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33"/>
            <p:cNvSpPr/>
            <p:nvPr/>
          </p:nvSpPr>
          <p:spPr>
            <a:xfrm flipH="1">
              <a:off x="8279925" y="3624225"/>
              <a:ext cx="69525" cy="679550"/>
            </a:xfrm>
            <a:custGeom>
              <a:avLst/>
              <a:gdLst/>
              <a:ahLst/>
              <a:cxnLst/>
              <a:rect l="l" t="t" r="r" b="b"/>
              <a:pathLst>
                <a:path w="2781" h="27182" extrusionOk="0">
                  <a:moveTo>
                    <a:pt x="2781" y="0"/>
                  </a:moveTo>
                  <a:lnTo>
                    <a:pt x="80" y="2343"/>
                  </a:lnTo>
                  <a:lnTo>
                    <a:pt x="1" y="27182"/>
                  </a:lnTo>
                  <a:lnTo>
                    <a:pt x="1" y="27182"/>
                  </a:lnTo>
                  <a:lnTo>
                    <a:pt x="2781" y="26745"/>
                  </a:lnTo>
                  <a:lnTo>
                    <a:pt x="27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33"/>
            <p:cNvSpPr/>
            <p:nvPr/>
          </p:nvSpPr>
          <p:spPr>
            <a:xfrm flipH="1">
              <a:off x="8279925" y="3624225"/>
              <a:ext cx="69525" cy="679550"/>
            </a:xfrm>
            <a:custGeom>
              <a:avLst/>
              <a:gdLst/>
              <a:ahLst/>
              <a:cxnLst/>
              <a:rect l="l" t="t" r="r" b="b"/>
              <a:pathLst>
                <a:path w="2781" h="27182" fill="none" extrusionOk="0">
                  <a:moveTo>
                    <a:pt x="2781" y="0"/>
                  </a:moveTo>
                  <a:lnTo>
                    <a:pt x="80" y="2343"/>
                  </a:lnTo>
                  <a:lnTo>
                    <a:pt x="1" y="27182"/>
                  </a:lnTo>
                  <a:lnTo>
                    <a:pt x="2781" y="26745"/>
                  </a:lnTo>
                  <a:lnTo>
                    <a:pt x="278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33"/>
            <p:cNvSpPr/>
            <p:nvPr/>
          </p:nvSpPr>
          <p:spPr>
            <a:xfrm flipH="1">
              <a:off x="7866950" y="3302075"/>
              <a:ext cx="78450" cy="125100"/>
            </a:xfrm>
            <a:custGeom>
              <a:avLst/>
              <a:gdLst/>
              <a:ahLst/>
              <a:cxnLst/>
              <a:rect l="l" t="t" r="r" b="b"/>
              <a:pathLst>
                <a:path w="3138" h="5004" extrusionOk="0">
                  <a:moveTo>
                    <a:pt x="1391" y="0"/>
                  </a:moveTo>
                  <a:lnTo>
                    <a:pt x="358" y="894"/>
                  </a:lnTo>
                  <a:lnTo>
                    <a:pt x="358" y="915"/>
                  </a:lnTo>
                  <a:lnTo>
                    <a:pt x="358" y="915"/>
                  </a:lnTo>
                  <a:lnTo>
                    <a:pt x="1391" y="0"/>
                  </a:lnTo>
                  <a:close/>
                  <a:moveTo>
                    <a:pt x="1391" y="0"/>
                  </a:moveTo>
                  <a:lnTo>
                    <a:pt x="2781" y="1295"/>
                  </a:lnTo>
                  <a:lnTo>
                    <a:pt x="2781" y="1295"/>
                  </a:lnTo>
                  <a:lnTo>
                    <a:pt x="2781" y="1291"/>
                  </a:lnTo>
                  <a:lnTo>
                    <a:pt x="1391" y="0"/>
                  </a:lnTo>
                  <a:close/>
                  <a:moveTo>
                    <a:pt x="2781" y="1295"/>
                  </a:moveTo>
                  <a:lnTo>
                    <a:pt x="2781" y="4547"/>
                  </a:lnTo>
                  <a:lnTo>
                    <a:pt x="3138" y="4905"/>
                  </a:lnTo>
                  <a:lnTo>
                    <a:pt x="3138" y="1628"/>
                  </a:lnTo>
                  <a:lnTo>
                    <a:pt x="2781" y="1295"/>
                  </a:lnTo>
                  <a:close/>
                  <a:moveTo>
                    <a:pt x="358" y="915"/>
                  </a:moveTo>
                  <a:lnTo>
                    <a:pt x="1" y="1231"/>
                  </a:lnTo>
                  <a:lnTo>
                    <a:pt x="1" y="5004"/>
                  </a:lnTo>
                  <a:lnTo>
                    <a:pt x="358" y="4646"/>
                  </a:lnTo>
                  <a:lnTo>
                    <a:pt x="358" y="915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33"/>
            <p:cNvSpPr/>
            <p:nvPr/>
          </p:nvSpPr>
          <p:spPr>
            <a:xfrm flipH="1">
              <a:off x="7910625" y="3302075"/>
              <a:ext cx="34775" cy="125100"/>
            </a:xfrm>
            <a:custGeom>
              <a:avLst/>
              <a:gdLst/>
              <a:ahLst/>
              <a:cxnLst/>
              <a:rect l="l" t="t" r="r" b="b"/>
              <a:pathLst>
                <a:path w="1391" h="5004" fill="none" extrusionOk="0">
                  <a:moveTo>
                    <a:pt x="1391" y="0"/>
                  </a:moveTo>
                  <a:lnTo>
                    <a:pt x="1" y="1231"/>
                  </a:lnTo>
                  <a:lnTo>
                    <a:pt x="1" y="5004"/>
                  </a:lnTo>
                  <a:lnTo>
                    <a:pt x="358" y="4646"/>
                  </a:lnTo>
                  <a:lnTo>
                    <a:pt x="358" y="894"/>
                  </a:lnTo>
                  <a:lnTo>
                    <a:pt x="139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33"/>
            <p:cNvSpPr/>
            <p:nvPr/>
          </p:nvSpPr>
          <p:spPr>
            <a:xfrm flipH="1">
              <a:off x="7550750" y="3380500"/>
              <a:ext cx="276000" cy="283950"/>
            </a:xfrm>
            <a:custGeom>
              <a:avLst/>
              <a:gdLst/>
              <a:ahLst/>
              <a:cxnLst/>
              <a:rect l="l" t="t" r="r" b="b"/>
              <a:pathLst>
                <a:path w="11040" h="11358" extrusionOk="0">
                  <a:moveTo>
                    <a:pt x="0" y="0"/>
                  </a:moveTo>
                  <a:lnTo>
                    <a:pt x="715" y="668"/>
                  </a:lnTo>
                  <a:lnTo>
                    <a:pt x="715" y="668"/>
                  </a:lnTo>
                  <a:lnTo>
                    <a:pt x="715" y="656"/>
                  </a:lnTo>
                  <a:lnTo>
                    <a:pt x="0" y="0"/>
                  </a:lnTo>
                  <a:close/>
                  <a:moveTo>
                    <a:pt x="1890" y="1766"/>
                  </a:moveTo>
                  <a:lnTo>
                    <a:pt x="3078" y="2875"/>
                  </a:lnTo>
                  <a:lnTo>
                    <a:pt x="3078" y="2875"/>
                  </a:lnTo>
                  <a:lnTo>
                    <a:pt x="3078" y="2860"/>
                  </a:lnTo>
                  <a:lnTo>
                    <a:pt x="1890" y="1766"/>
                  </a:lnTo>
                  <a:close/>
                  <a:moveTo>
                    <a:pt x="715" y="668"/>
                  </a:moveTo>
                  <a:lnTo>
                    <a:pt x="715" y="3971"/>
                  </a:lnTo>
                  <a:lnTo>
                    <a:pt x="1072" y="4309"/>
                  </a:lnTo>
                  <a:lnTo>
                    <a:pt x="1072" y="1013"/>
                  </a:lnTo>
                  <a:lnTo>
                    <a:pt x="1890" y="1766"/>
                  </a:lnTo>
                  <a:lnTo>
                    <a:pt x="1890" y="1766"/>
                  </a:lnTo>
                  <a:lnTo>
                    <a:pt x="715" y="668"/>
                  </a:lnTo>
                  <a:close/>
                  <a:moveTo>
                    <a:pt x="3078" y="2875"/>
                  </a:moveTo>
                  <a:lnTo>
                    <a:pt x="3078" y="6215"/>
                  </a:lnTo>
                  <a:lnTo>
                    <a:pt x="3435" y="6553"/>
                  </a:lnTo>
                  <a:lnTo>
                    <a:pt x="3435" y="3217"/>
                  </a:lnTo>
                  <a:lnTo>
                    <a:pt x="5659" y="5302"/>
                  </a:lnTo>
                  <a:lnTo>
                    <a:pt x="5659" y="8677"/>
                  </a:lnTo>
                  <a:lnTo>
                    <a:pt x="6036" y="9034"/>
                  </a:lnTo>
                  <a:lnTo>
                    <a:pt x="6036" y="5639"/>
                  </a:lnTo>
                  <a:lnTo>
                    <a:pt x="3078" y="2875"/>
                  </a:lnTo>
                  <a:close/>
                  <a:moveTo>
                    <a:pt x="6076" y="5659"/>
                  </a:moveTo>
                  <a:lnTo>
                    <a:pt x="8121" y="7585"/>
                  </a:lnTo>
                  <a:lnTo>
                    <a:pt x="8121" y="11000"/>
                  </a:lnTo>
                  <a:lnTo>
                    <a:pt x="8498" y="11358"/>
                  </a:lnTo>
                  <a:lnTo>
                    <a:pt x="8498" y="7942"/>
                  </a:lnTo>
                  <a:lnTo>
                    <a:pt x="11040" y="10325"/>
                  </a:lnTo>
                  <a:lnTo>
                    <a:pt x="6076" y="5659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33"/>
            <p:cNvSpPr/>
            <p:nvPr/>
          </p:nvSpPr>
          <p:spPr>
            <a:xfrm flipH="1">
              <a:off x="7675825" y="3380500"/>
              <a:ext cx="150925" cy="225875"/>
            </a:xfrm>
            <a:custGeom>
              <a:avLst/>
              <a:gdLst/>
              <a:ahLst/>
              <a:cxnLst/>
              <a:rect l="l" t="t" r="r" b="b"/>
              <a:pathLst>
                <a:path w="6037" h="9035" fill="none" extrusionOk="0">
                  <a:moveTo>
                    <a:pt x="0" y="0"/>
                  </a:moveTo>
                  <a:lnTo>
                    <a:pt x="715" y="656"/>
                  </a:lnTo>
                  <a:lnTo>
                    <a:pt x="715" y="3971"/>
                  </a:lnTo>
                  <a:lnTo>
                    <a:pt x="1072" y="4309"/>
                  </a:lnTo>
                  <a:lnTo>
                    <a:pt x="1072" y="1013"/>
                  </a:lnTo>
                  <a:lnTo>
                    <a:pt x="3078" y="2860"/>
                  </a:lnTo>
                  <a:lnTo>
                    <a:pt x="3078" y="6215"/>
                  </a:lnTo>
                  <a:lnTo>
                    <a:pt x="3435" y="6553"/>
                  </a:lnTo>
                  <a:lnTo>
                    <a:pt x="3435" y="3217"/>
                  </a:lnTo>
                  <a:lnTo>
                    <a:pt x="5659" y="5302"/>
                  </a:lnTo>
                  <a:lnTo>
                    <a:pt x="5659" y="8677"/>
                  </a:lnTo>
                  <a:lnTo>
                    <a:pt x="6036" y="9034"/>
                  </a:lnTo>
                  <a:lnTo>
                    <a:pt x="6036" y="563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33"/>
            <p:cNvSpPr/>
            <p:nvPr/>
          </p:nvSpPr>
          <p:spPr>
            <a:xfrm flipH="1">
              <a:off x="7623725" y="3521475"/>
              <a:ext cx="52125" cy="134050"/>
            </a:xfrm>
            <a:custGeom>
              <a:avLst/>
              <a:gdLst/>
              <a:ahLst/>
              <a:cxnLst/>
              <a:rect l="l" t="t" r="r" b="b"/>
              <a:pathLst>
                <a:path w="2085" h="5362" extrusionOk="0">
                  <a:moveTo>
                    <a:pt x="0" y="0"/>
                  </a:moveTo>
                  <a:lnTo>
                    <a:pt x="0" y="3395"/>
                  </a:lnTo>
                  <a:lnTo>
                    <a:pt x="2085" y="5361"/>
                  </a:lnTo>
                  <a:lnTo>
                    <a:pt x="2085" y="1946"/>
                  </a:lnTo>
                  <a:lnTo>
                    <a:pt x="4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33"/>
            <p:cNvSpPr/>
            <p:nvPr/>
          </p:nvSpPr>
          <p:spPr>
            <a:xfrm flipH="1">
              <a:off x="7550750" y="3579050"/>
              <a:ext cx="63550" cy="141000"/>
            </a:xfrm>
            <a:custGeom>
              <a:avLst/>
              <a:gdLst/>
              <a:ahLst/>
              <a:cxnLst/>
              <a:rect l="l" t="t" r="r" b="b"/>
              <a:pathLst>
                <a:path w="2542" h="5640" extrusionOk="0">
                  <a:moveTo>
                    <a:pt x="0" y="0"/>
                  </a:moveTo>
                  <a:lnTo>
                    <a:pt x="0" y="3416"/>
                  </a:lnTo>
                  <a:lnTo>
                    <a:pt x="2323" y="5639"/>
                  </a:lnTo>
                  <a:lnTo>
                    <a:pt x="2542" y="23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33"/>
            <p:cNvSpPr/>
            <p:nvPr/>
          </p:nvSpPr>
          <p:spPr>
            <a:xfrm flipH="1">
              <a:off x="8002450" y="3381975"/>
              <a:ext cx="73975" cy="168300"/>
            </a:xfrm>
            <a:custGeom>
              <a:avLst/>
              <a:gdLst/>
              <a:ahLst/>
              <a:cxnLst/>
              <a:rect l="l" t="t" r="r" b="b"/>
              <a:pathLst>
                <a:path w="2959" h="6732" extrusionOk="0">
                  <a:moveTo>
                    <a:pt x="2958" y="1"/>
                  </a:moveTo>
                  <a:lnTo>
                    <a:pt x="0" y="2582"/>
                  </a:lnTo>
                  <a:lnTo>
                    <a:pt x="0" y="6732"/>
                  </a:lnTo>
                  <a:lnTo>
                    <a:pt x="377" y="6394"/>
                  </a:lnTo>
                  <a:lnTo>
                    <a:pt x="377" y="2264"/>
                  </a:lnTo>
                  <a:lnTo>
                    <a:pt x="2601" y="319"/>
                  </a:lnTo>
                  <a:lnTo>
                    <a:pt x="2601" y="4290"/>
                  </a:lnTo>
                  <a:lnTo>
                    <a:pt x="2958" y="395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BD57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33"/>
            <p:cNvSpPr/>
            <p:nvPr/>
          </p:nvSpPr>
          <p:spPr>
            <a:xfrm flipH="1">
              <a:off x="8002450" y="3381975"/>
              <a:ext cx="73975" cy="168300"/>
            </a:xfrm>
            <a:custGeom>
              <a:avLst/>
              <a:gdLst/>
              <a:ahLst/>
              <a:cxnLst/>
              <a:rect l="l" t="t" r="r" b="b"/>
              <a:pathLst>
                <a:path w="2959" h="6732" fill="none" extrusionOk="0">
                  <a:moveTo>
                    <a:pt x="2958" y="1"/>
                  </a:moveTo>
                  <a:lnTo>
                    <a:pt x="0" y="2582"/>
                  </a:lnTo>
                  <a:lnTo>
                    <a:pt x="0" y="6732"/>
                  </a:lnTo>
                  <a:lnTo>
                    <a:pt x="377" y="6394"/>
                  </a:lnTo>
                  <a:lnTo>
                    <a:pt x="377" y="2264"/>
                  </a:lnTo>
                  <a:lnTo>
                    <a:pt x="2601" y="319"/>
                  </a:lnTo>
                  <a:lnTo>
                    <a:pt x="2601" y="4290"/>
                  </a:lnTo>
                  <a:lnTo>
                    <a:pt x="2958" y="3952"/>
                  </a:lnTo>
                  <a:lnTo>
                    <a:pt x="295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33"/>
            <p:cNvSpPr/>
            <p:nvPr/>
          </p:nvSpPr>
          <p:spPr>
            <a:xfrm flipH="1">
              <a:off x="8143425" y="3505100"/>
              <a:ext cx="136525" cy="237275"/>
            </a:xfrm>
            <a:custGeom>
              <a:avLst/>
              <a:gdLst/>
              <a:ahLst/>
              <a:cxnLst/>
              <a:rect l="l" t="t" r="r" b="b"/>
              <a:pathLst>
                <a:path w="5461" h="9491" extrusionOk="0">
                  <a:moveTo>
                    <a:pt x="5083" y="318"/>
                  </a:moveTo>
                  <a:lnTo>
                    <a:pt x="3833" y="1410"/>
                  </a:lnTo>
                  <a:lnTo>
                    <a:pt x="3833" y="1410"/>
                  </a:lnTo>
                  <a:lnTo>
                    <a:pt x="5083" y="327"/>
                  </a:lnTo>
                  <a:lnTo>
                    <a:pt x="5083" y="327"/>
                  </a:lnTo>
                  <a:lnTo>
                    <a:pt x="5083" y="318"/>
                  </a:lnTo>
                  <a:close/>
                  <a:moveTo>
                    <a:pt x="5461" y="0"/>
                  </a:moveTo>
                  <a:lnTo>
                    <a:pt x="5083" y="327"/>
                  </a:lnTo>
                  <a:lnTo>
                    <a:pt x="5083" y="327"/>
                  </a:lnTo>
                  <a:lnTo>
                    <a:pt x="5083" y="4686"/>
                  </a:lnTo>
                  <a:lnTo>
                    <a:pt x="5461" y="4348"/>
                  </a:lnTo>
                  <a:lnTo>
                    <a:pt x="5461" y="0"/>
                  </a:lnTo>
                  <a:close/>
                  <a:moveTo>
                    <a:pt x="2820" y="2303"/>
                  </a:moveTo>
                  <a:lnTo>
                    <a:pt x="2443" y="2621"/>
                  </a:lnTo>
                  <a:lnTo>
                    <a:pt x="2443" y="7168"/>
                  </a:lnTo>
                  <a:lnTo>
                    <a:pt x="2820" y="6830"/>
                  </a:lnTo>
                  <a:lnTo>
                    <a:pt x="2820" y="2303"/>
                  </a:lnTo>
                  <a:close/>
                  <a:moveTo>
                    <a:pt x="358" y="4448"/>
                  </a:moveTo>
                  <a:lnTo>
                    <a:pt x="1" y="4765"/>
                  </a:lnTo>
                  <a:lnTo>
                    <a:pt x="1" y="9491"/>
                  </a:lnTo>
                  <a:lnTo>
                    <a:pt x="358" y="9133"/>
                  </a:lnTo>
                  <a:lnTo>
                    <a:pt x="358" y="4448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33"/>
            <p:cNvSpPr/>
            <p:nvPr/>
          </p:nvSpPr>
          <p:spPr>
            <a:xfrm flipH="1">
              <a:off x="8209450" y="3562675"/>
              <a:ext cx="9450" cy="121625"/>
            </a:xfrm>
            <a:custGeom>
              <a:avLst/>
              <a:gdLst/>
              <a:ahLst/>
              <a:cxnLst/>
              <a:rect l="l" t="t" r="r" b="b"/>
              <a:pathLst>
                <a:path w="378" h="4865" fill="none" extrusionOk="0">
                  <a:moveTo>
                    <a:pt x="378" y="0"/>
                  </a:moveTo>
                  <a:lnTo>
                    <a:pt x="1" y="318"/>
                  </a:lnTo>
                  <a:lnTo>
                    <a:pt x="1" y="4865"/>
                  </a:lnTo>
                  <a:lnTo>
                    <a:pt x="378" y="4527"/>
                  </a:lnTo>
                  <a:lnTo>
                    <a:pt x="37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33"/>
            <p:cNvSpPr/>
            <p:nvPr/>
          </p:nvSpPr>
          <p:spPr>
            <a:xfrm flipH="1">
              <a:off x="8143425" y="3505100"/>
              <a:ext cx="40725" cy="117150"/>
            </a:xfrm>
            <a:custGeom>
              <a:avLst/>
              <a:gdLst/>
              <a:ahLst/>
              <a:cxnLst/>
              <a:rect l="l" t="t" r="r" b="b"/>
              <a:pathLst>
                <a:path w="1629" h="4686" fill="none" extrusionOk="0">
                  <a:moveTo>
                    <a:pt x="1629" y="0"/>
                  </a:moveTo>
                  <a:lnTo>
                    <a:pt x="1" y="1410"/>
                  </a:lnTo>
                  <a:lnTo>
                    <a:pt x="1251" y="318"/>
                  </a:lnTo>
                  <a:lnTo>
                    <a:pt x="1251" y="4686"/>
                  </a:lnTo>
                  <a:lnTo>
                    <a:pt x="1629" y="4348"/>
                  </a:lnTo>
                  <a:lnTo>
                    <a:pt x="162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33"/>
            <p:cNvSpPr/>
            <p:nvPr/>
          </p:nvSpPr>
          <p:spPr>
            <a:xfrm flipH="1">
              <a:off x="8218875" y="3570600"/>
              <a:ext cx="52150" cy="162850"/>
            </a:xfrm>
            <a:custGeom>
              <a:avLst/>
              <a:gdLst/>
              <a:ahLst/>
              <a:cxnLst/>
              <a:rect l="l" t="t" r="r" b="b"/>
              <a:pathLst>
                <a:path w="2086" h="6514" extrusionOk="0">
                  <a:moveTo>
                    <a:pt x="2086" y="1"/>
                  </a:moveTo>
                  <a:lnTo>
                    <a:pt x="1" y="1828"/>
                  </a:lnTo>
                  <a:lnTo>
                    <a:pt x="1" y="6513"/>
                  </a:lnTo>
                  <a:lnTo>
                    <a:pt x="2086" y="4548"/>
                  </a:lnTo>
                  <a:lnTo>
                    <a:pt x="208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33"/>
            <p:cNvSpPr/>
            <p:nvPr/>
          </p:nvSpPr>
          <p:spPr>
            <a:xfrm flipH="1">
              <a:off x="8218875" y="3570600"/>
              <a:ext cx="52150" cy="162850"/>
            </a:xfrm>
            <a:custGeom>
              <a:avLst/>
              <a:gdLst/>
              <a:ahLst/>
              <a:cxnLst/>
              <a:rect l="l" t="t" r="r" b="b"/>
              <a:pathLst>
                <a:path w="2086" h="6514" fill="none" extrusionOk="0">
                  <a:moveTo>
                    <a:pt x="2086" y="1"/>
                  </a:moveTo>
                  <a:lnTo>
                    <a:pt x="1" y="1828"/>
                  </a:lnTo>
                  <a:lnTo>
                    <a:pt x="1" y="6513"/>
                  </a:lnTo>
                  <a:lnTo>
                    <a:pt x="2086" y="4548"/>
                  </a:lnTo>
                  <a:lnTo>
                    <a:pt x="208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33"/>
            <p:cNvSpPr/>
            <p:nvPr/>
          </p:nvSpPr>
          <p:spPr>
            <a:xfrm flipH="1">
              <a:off x="8152850" y="3513025"/>
              <a:ext cx="56625" cy="162850"/>
            </a:xfrm>
            <a:custGeom>
              <a:avLst/>
              <a:gdLst/>
              <a:ahLst/>
              <a:cxnLst/>
              <a:rect l="l" t="t" r="r" b="b"/>
              <a:pathLst>
                <a:path w="2265" h="6514" extrusionOk="0">
                  <a:moveTo>
                    <a:pt x="2264" y="1"/>
                  </a:moveTo>
                  <a:lnTo>
                    <a:pt x="1014" y="1093"/>
                  </a:lnTo>
                  <a:lnTo>
                    <a:pt x="1" y="1986"/>
                  </a:lnTo>
                  <a:lnTo>
                    <a:pt x="1" y="6513"/>
                  </a:lnTo>
                  <a:lnTo>
                    <a:pt x="2264" y="4369"/>
                  </a:lnTo>
                  <a:lnTo>
                    <a:pt x="2264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33"/>
            <p:cNvSpPr/>
            <p:nvPr/>
          </p:nvSpPr>
          <p:spPr>
            <a:xfrm flipH="1">
              <a:off x="8152850" y="3513025"/>
              <a:ext cx="56625" cy="162850"/>
            </a:xfrm>
            <a:custGeom>
              <a:avLst/>
              <a:gdLst/>
              <a:ahLst/>
              <a:cxnLst/>
              <a:rect l="l" t="t" r="r" b="b"/>
              <a:pathLst>
                <a:path w="2265" h="6514" fill="none" extrusionOk="0">
                  <a:moveTo>
                    <a:pt x="2264" y="1"/>
                  </a:moveTo>
                  <a:lnTo>
                    <a:pt x="1014" y="1093"/>
                  </a:lnTo>
                  <a:lnTo>
                    <a:pt x="1" y="1986"/>
                  </a:lnTo>
                  <a:lnTo>
                    <a:pt x="1" y="1986"/>
                  </a:lnTo>
                  <a:lnTo>
                    <a:pt x="1" y="6513"/>
                  </a:lnTo>
                  <a:lnTo>
                    <a:pt x="2264" y="4369"/>
                  </a:lnTo>
                  <a:lnTo>
                    <a:pt x="226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33"/>
            <p:cNvSpPr/>
            <p:nvPr/>
          </p:nvSpPr>
          <p:spPr>
            <a:xfrm flipH="1">
              <a:off x="7685275" y="3302075"/>
              <a:ext cx="458175" cy="311750"/>
            </a:xfrm>
            <a:custGeom>
              <a:avLst/>
              <a:gdLst/>
              <a:ahLst/>
              <a:cxnLst/>
              <a:rect l="l" t="t" r="r" b="b"/>
              <a:pathLst>
                <a:path w="18327" h="12470" extrusionOk="0">
                  <a:moveTo>
                    <a:pt x="9313" y="0"/>
                  </a:moveTo>
                  <a:lnTo>
                    <a:pt x="8280" y="894"/>
                  </a:lnTo>
                  <a:lnTo>
                    <a:pt x="8280" y="4646"/>
                  </a:lnTo>
                  <a:lnTo>
                    <a:pt x="9551" y="3455"/>
                  </a:lnTo>
                  <a:lnTo>
                    <a:pt x="10703" y="4547"/>
                  </a:lnTo>
                  <a:lnTo>
                    <a:pt x="10703" y="1291"/>
                  </a:lnTo>
                  <a:lnTo>
                    <a:pt x="9313" y="0"/>
                  </a:lnTo>
                  <a:close/>
                  <a:moveTo>
                    <a:pt x="11060" y="1628"/>
                  </a:moveTo>
                  <a:lnTo>
                    <a:pt x="11060" y="4905"/>
                  </a:lnTo>
                  <a:lnTo>
                    <a:pt x="13383" y="7108"/>
                  </a:lnTo>
                  <a:lnTo>
                    <a:pt x="13383" y="3793"/>
                  </a:lnTo>
                  <a:lnTo>
                    <a:pt x="12668" y="3137"/>
                  </a:lnTo>
                  <a:lnTo>
                    <a:pt x="11060" y="1628"/>
                  </a:lnTo>
                  <a:close/>
                  <a:moveTo>
                    <a:pt x="7923" y="1231"/>
                  </a:moveTo>
                  <a:lnTo>
                    <a:pt x="5639" y="3197"/>
                  </a:lnTo>
                  <a:lnTo>
                    <a:pt x="5639" y="7148"/>
                  </a:lnTo>
                  <a:lnTo>
                    <a:pt x="7923" y="5004"/>
                  </a:lnTo>
                  <a:lnTo>
                    <a:pt x="7923" y="1231"/>
                  </a:lnTo>
                  <a:close/>
                  <a:moveTo>
                    <a:pt x="13740" y="4150"/>
                  </a:moveTo>
                  <a:lnTo>
                    <a:pt x="13740" y="7446"/>
                  </a:lnTo>
                  <a:lnTo>
                    <a:pt x="15746" y="9352"/>
                  </a:lnTo>
                  <a:lnTo>
                    <a:pt x="15746" y="5997"/>
                  </a:lnTo>
                  <a:lnTo>
                    <a:pt x="13740" y="4150"/>
                  </a:lnTo>
                  <a:close/>
                  <a:moveTo>
                    <a:pt x="5282" y="3515"/>
                  </a:moveTo>
                  <a:lnTo>
                    <a:pt x="3058" y="5460"/>
                  </a:lnTo>
                  <a:lnTo>
                    <a:pt x="3058" y="9590"/>
                  </a:lnTo>
                  <a:lnTo>
                    <a:pt x="5282" y="7486"/>
                  </a:lnTo>
                  <a:lnTo>
                    <a:pt x="5282" y="3515"/>
                  </a:lnTo>
                  <a:close/>
                  <a:moveTo>
                    <a:pt x="16103" y="6354"/>
                  </a:moveTo>
                  <a:lnTo>
                    <a:pt x="16103" y="9690"/>
                  </a:lnTo>
                  <a:lnTo>
                    <a:pt x="18327" y="11814"/>
                  </a:lnTo>
                  <a:lnTo>
                    <a:pt x="18327" y="8439"/>
                  </a:lnTo>
                  <a:lnTo>
                    <a:pt x="16103" y="6354"/>
                  </a:lnTo>
                  <a:close/>
                  <a:moveTo>
                    <a:pt x="2681" y="5778"/>
                  </a:moveTo>
                  <a:lnTo>
                    <a:pt x="1" y="8121"/>
                  </a:lnTo>
                  <a:lnTo>
                    <a:pt x="1" y="12469"/>
                  </a:lnTo>
                  <a:lnTo>
                    <a:pt x="2681" y="9928"/>
                  </a:lnTo>
                  <a:lnTo>
                    <a:pt x="2681" y="5778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33"/>
            <p:cNvSpPr/>
            <p:nvPr/>
          </p:nvSpPr>
          <p:spPr>
            <a:xfrm flipH="1">
              <a:off x="7685275" y="3460900"/>
              <a:ext cx="55600" cy="136550"/>
            </a:xfrm>
            <a:custGeom>
              <a:avLst/>
              <a:gdLst/>
              <a:ahLst/>
              <a:cxnLst/>
              <a:rect l="l" t="t" r="r" b="b"/>
              <a:pathLst>
                <a:path w="2224" h="5462" fill="none" extrusionOk="0">
                  <a:moveTo>
                    <a:pt x="0" y="1"/>
                  </a:moveTo>
                  <a:lnTo>
                    <a:pt x="0" y="3337"/>
                  </a:lnTo>
                  <a:lnTo>
                    <a:pt x="2224" y="5461"/>
                  </a:lnTo>
                  <a:lnTo>
                    <a:pt x="2224" y="20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33"/>
            <p:cNvSpPr/>
            <p:nvPr/>
          </p:nvSpPr>
          <p:spPr>
            <a:xfrm flipH="1">
              <a:off x="8076400" y="3446525"/>
              <a:ext cx="67050" cy="167300"/>
            </a:xfrm>
            <a:custGeom>
              <a:avLst/>
              <a:gdLst/>
              <a:ahLst/>
              <a:cxnLst/>
              <a:rect l="l" t="t" r="r" b="b"/>
              <a:pathLst>
                <a:path w="2682" h="6692" fill="none" extrusionOk="0">
                  <a:moveTo>
                    <a:pt x="2681" y="0"/>
                  </a:moveTo>
                  <a:lnTo>
                    <a:pt x="1" y="2343"/>
                  </a:lnTo>
                  <a:lnTo>
                    <a:pt x="1" y="2343"/>
                  </a:lnTo>
                  <a:lnTo>
                    <a:pt x="1" y="6691"/>
                  </a:lnTo>
                  <a:lnTo>
                    <a:pt x="2681" y="4150"/>
                  </a:lnTo>
                  <a:lnTo>
                    <a:pt x="268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33"/>
            <p:cNvSpPr/>
            <p:nvPr/>
          </p:nvSpPr>
          <p:spPr>
            <a:xfrm flipH="1">
              <a:off x="7749800" y="3405825"/>
              <a:ext cx="50150" cy="130075"/>
            </a:xfrm>
            <a:custGeom>
              <a:avLst/>
              <a:gdLst/>
              <a:ahLst/>
              <a:cxnLst/>
              <a:rect l="l" t="t" r="r" b="b"/>
              <a:pathLst>
                <a:path w="2006" h="5203" fill="none" extrusionOk="0">
                  <a:moveTo>
                    <a:pt x="0" y="0"/>
                  </a:moveTo>
                  <a:lnTo>
                    <a:pt x="0" y="3296"/>
                  </a:lnTo>
                  <a:lnTo>
                    <a:pt x="2006" y="5202"/>
                  </a:lnTo>
                  <a:lnTo>
                    <a:pt x="2006" y="184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33"/>
            <p:cNvSpPr/>
            <p:nvPr/>
          </p:nvSpPr>
          <p:spPr>
            <a:xfrm flipH="1">
              <a:off x="8011375" y="3389925"/>
              <a:ext cx="55625" cy="151925"/>
            </a:xfrm>
            <a:custGeom>
              <a:avLst/>
              <a:gdLst/>
              <a:ahLst/>
              <a:cxnLst/>
              <a:rect l="l" t="t" r="r" b="b"/>
              <a:pathLst>
                <a:path w="2225" h="6077" fill="none" extrusionOk="0">
                  <a:moveTo>
                    <a:pt x="2224" y="1"/>
                  </a:moveTo>
                  <a:lnTo>
                    <a:pt x="0" y="1946"/>
                  </a:lnTo>
                  <a:lnTo>
                    <a:pt x="0" y="6076"/>
                  </a:lnTo>
                  <a:lnTo>
                    <a:pt x="2224" y="3972"/>
                  </a:lnTo>
                  <a:lnTo>
                    <a:pt x="22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33"/>
            <p:cNvSpPr/>
            <p:nvPr/>
          </p:nvSpPr>
          <p:spPr>
            <a:xfrm flipH="1">
              <a:off x="7808875" y="3342775"/>
              <a:ext cx="58100" cy="137025"/>
            </a:xfrm>
            <a:custGeom>
              <a:avLst/>
              <a:gdLst/>
              <a:ahLst/>
              <a:cxnLst/>
              <a:rect l="l" t="t" r="r" b="b"/>
              <a:pathLst>
                <a:path w="2324" h="548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277"/>
                  </a:lnTo>
                  <a:lnTo>
                    <a:pt x="2324" y="5480"/>
                  </a:lnTo>
                  <a:lnTo>
                    <a:pt x="2324" y="2165"/>
                  </a:lnTo>
                  <a:lnTo>
                    <a:pt x="1609" y="150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33"/>
            <p:cNvSpPr/>
            <p:nvPr/>
          </p:nvSpPr>
          <p:spPr>
            <a:xfrm flipH="1">
              <a:off x="7945375" y="3332850"/>
              <a:ext cx="57100" cy="147950"/>
            </a:xfrm>
            <a:custGeom>
              <a:avLst/>
              <a:gdLst/>
              <a:ahLst/>
              <a:cxnLst/>
              <a:rect l="l" t="t" r="r" b="b"/>
              <a:pathLst>
                <a:path w="2284" h="5918" fill="none" extrusionOk="0">
                  <a:moveTo>
                    <a:pt x="2284" y="0"/>
                  </a:moveTo>
                  <a:lnTo>
                    <a:pt x="0" y="1966"/>
                  </a:lnTo>
                  <a:lnTo>
                    <a:pt x="0" y="1966"/>
                  </a:lnTo>
                  <a:lnTo>
                    <a:pt x="0" y="5917"/>
                  </a:lnTo>
                  <a:lnTo>
                    <a:pt x="2284" y="3773"/>
                  </a:lnTo>
                  <a:lnTo>
                    <a:pt x="22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33"/>
            <p:cNvSpPr/>
            <p:nvPr/>
          </p:nvSpPr>
          <p:spPr>
            <a:xfrm flipH="1">
              <a:off x="8279925" y="3624225"/>
              <a:ext cx="67525" cy="181700"/>
            </a:xfrm>
            <a:custGeom>
              <a:avLst/>
              <a:gdLst/>
              <a:ahLst/>
              <a:cxnLst/>
              <a:rect l="l" t="t" r="r" b="b"/>
              <a:pathLst>
                <a:path w="2701" h="7268" extrusionOk="0">
                  <a:moveTo>
                    <a:pt x="2701" y="0"/>
                  </a:moveTo>
                  <a:lnTo>
                    <a:pt x="0" y="2343"/>
                  </a:lnTo>
                  <a:lnTo>
                    <a:pt x="0" y="7267"/>
                  </a:lnTo>
                  <a:lnTo>
                    <a:pt x="2701" y="4726"/>
                  </a:lnTo>
                  <a:lnTo>
                    <a:pt x="270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33"/>
            <p:cNvSpPr/>
            <p:nvPr/>
          </p:nvSpPr>
          <p:spPr>
            <a:xfrm flipH="1">
              <a:off x="7884325" y="3310025"/>
              <a:ext cx="819525" cy="469575"/>
            </a:xfrm>
            <a:custGeom>
              <a:avLst/>
              <a:gdLst/>
              <a:ahLst/>
              <a:cxnLst/>
              <a:rect l="l" t="t" r="r" b="b"/>
              <a:pathLst>
                <a:path w="32781" h="18783" extrusionOk="0">
                  <a:moveTo>
                    <a:pt x="32781" y="0"/>
                  </a:moveTo>
                  <a:lnTo>
                    <a:pt x="14177" y="556"/>
                  </a:lnTo>
                  <a:lnTo>
                    <a:pt x="12946" y="1767"/>
                  </a:lnTo>
                  <a:lnTo>
                    <a:pt x="9709" y="5003"/>
                  </a:lnTo>
                  <a:lnTo>
                    <a:pt x="5163" y="9570"/>
                  </a:lnTo>
                  <a:lnTo>
                    <a:pt x="2621" y="12151"/>
                  </a:lnTo>
                  <a:lnTo>
                    <a:pt x="0" y="14812"/>
                  </a:lnTo>
                  <a:lnTo>
                    <a:pt x="5937" y="16559"/>
                  </a:lnTo>
                  <a:lnTo>
                    <a:pt x="10523" y="17889"/>
                  </a:lnTo>
                  <a:lnTo>
                    <a:pt x="12410" y="18425"/>
                  </a:lnTo>
                  <a:lnTo>
                    <a:pt x="13700" y="18783"/>
                  </a:lnTo>
                  <a:lnTo>
                    <a:pt x="3278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33"/>
            <p:cNvSpPr/>
            <p:nvPr/>
          </p:nvSpPr>
          <p:spPr>
            <a:xfrm flipH="1">
              <a:off x="7473800" y="3289175"/>
              <a:ext cx="430900" cy="427900"/>
            </a:xfrm>
            <a:custGeom>
              <a:avLst/>
              <a:gdLst/>
              <a:ahLst/>
              <a:cxnLst/>
              <a:rect l="l" t="t" r="r" b="b"/>
              <a:pathLst>
                <a:path w="17236" h="17116" extrusionOk="0">
                  <a:moveTo>
                    <a:pt x="1589" y="0"/>
                  </a:moveTo>
                  <a:lnTo>
                    <a:pt x="1" y="1628"/>
                  </a:lnTo>
                  <a:lnTo>
                    <a:pt x="16679" y="17115"/>
                  </a:lnTo>
                  <a:lnTo>
                    <a:pt x="17235" y="17115"/>
                  </a:lnTo>
                  <a:lnTo>
                    <a:pt x="158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33"/>
            <p:cNvSpPr/>
            <p:nvPr/>
          </p:nvSpPr>
          <p:spPr>
            <a:xfrm flipH="1">
              <a:off x="7826250" y="3475300"/>
              <a:ext cx="156875" cy="139025"/>
            </a:xfrm>
            <a:custGeom>
              <a:avLst/>
              <a:gdLst/>
              <a:ahLst/>
              <a:cxnLst/>
              <a:rect l="l" t="t" r="r" b="b"/>
              <a:pathLst>
                <a:path w="6275" h="5561" extrusionOk="0">
                  <a:moveTo>
                    <a:pt x="4329" y="1"/>
                  </a:moveTo>
                  <a:lnTo>
                    <a:pt x="4170" y="40"/>
                  </a:lnTo>
                  <a:lnTo>
                    <a:pt x="3992" y="80"/>
                  </a:lnTo>
                  <a:lnTo>
                    <a:pt x="3853" y="160"/>
                  </a:lnTo>
                  <a:lnTo>
                    <a:pt x="3714" y="219"/>
                  </a:lnTo>
                  <a:lnTo>
                    <a:pt x="3456" y="378"/>
                  </a:lnTo>
                  <a:lnTo>
                    <a:pt x="3277" y="517"/>
                  </a:lnTo>
                  <a:lnTo>
                    <a:pt x="3118" y="676"/>
                  </a:lnTo>
                  <a:lnTo>
                    <a:pt x="3058" y="616"/>
                  </a:lnTo>
                  <a:lnTo>
                    <a:pt x="2920" y="477"/>
                  </a:lnTo>
                  <a:lnTo>
                    <a:pt x="2681" y="318"/>
                  </a:lnTo>
                  <a:lnTo>
                    <a:pt x="2542" y="239"/>
                  </a:lnTo>
                  <a:lnTo>
                    <a:pt x="2383" y="160"/>
                  </a:lnTo>
                  <a:lnTo>
                    <a:pt x="2205" y="100"/>
                  </a:lnTo>
                  <a:lnTo>
                    <a:pt x="2006" y="60"/>
                  </a:lnTo>
                  <a:lnTo>
                    <a:pt x="1808" y="40"/>
                  </a:lnTo>
                  <a:lnTo>
                    <a:pt x="1589" y="40"/>
                  </a:lnTo>
                  <a:lnTo>
                    <a:pt x="1351" y="100"/>
                  </a:lnTo>
                  <a:lnTo>
                    <a:pt x="1113" y="179"/>
                  </a:lnTo>
                  <a:lnTo>
                    <a:pt x="874" y="318"/>
                  </a:lnTo>
                  <a:lnTo>
                    <a:pt x="616" y="517"/>
                  </a:lnTo>
                  <a:lnTo>
                    <a:pt x="477" y="636"/>
                  </a:lnTo>
                  <a:lnTo>
                    <a:pt x="358" y="775"/>
                  </a:lnTo>
                  <a:lnTo>
                    <a:pt x="259" y="914"/>
                  </a:lnTo>
                  <a:lnTo>
                    <a:pt x="160" y="1053"/>
                  </a:lnTo>
                  <a:lnTo>
                    <a:pt x="100" y="1192"/>
                  </a:lnTo>
                  <a:lnTo>
                    <a:pt x="60" y="1331"/>
                  </a:lnTo>
                  <a:lnTo>
                    <a:pt x="21" y="1470"/>
                  </a:lnTo>
                  <a:lnTo>
                    <a:pt x="1" y="1609"/>
                  </a:lnTo>
                  <a:lnTo>
                    <a:pt x="1" y="1748"/>
                  </a:lnTo>
                  <a:lnTo>
                    <a:pt x="1" y="1887"/>
                  </a:lnTo>
                  <a:lnTo>
                    <a:pt x="60" y="2145"/>
                  </a:lnTo>
                  <a:lnTo>
                    <a:pt x="160" y="2423"/>
                  </a:lnTo>
                  <a:lnTo>
                    <a:pt x="279" y="2681"/>
                  </a:lnTo>
                  <a:lnTo>
                    <a:pt x="438" y="2919"/>
                  </a:lnTo>
                  <a:lnTo>
                    <a:pt x="616" y="3158"/>
                  </a:lnTo>
                  <a:lnTo>
                    <a:pt x="795" y="3356"/>
                  </a:lnTo>
                  <a:lnTo>
                    <a:pt x="994" y="3555"/>
                  </a:lnTo>
                  <a:lnTo>
                    <a:pt x="1172" y="3733"/>
                  </a:lnTo>
                  <a:lnTo>
                    <a:pt x="1351" y="3872"/>
                  </a:lnTo>
                  <a:lnTo>
                    <a:pt x="1649" y="4071"/>
                  </a:lnTo>
                  <a:lnTo>
                    <a:pt x="1927" y="4270"/>
                  </a:lnTo>
                  <a:lnTo>
                    <a:pt x="2205" y="4488"/>
                  </a:lnTo>
                  <a:lnTo>
                    <a:pt x="2781" y="4984"/>
                  </a:lnTo>
                  <a:lnTo>
                    <a:pt x="3217" y="5401"/>
                  </a:lnTo>
                  <a:lnTo>
                    <a:pt x="3396" y="5560"/>
                  </a:lnTo>
                  <a:lnTo>
                    <a:pt x="4111" y="4865"/>
                  </a:lnTo>
                  <a:lnTo>
                    <a:pt x="4726" y="4289"/>
                  </a:lnTo>
                  <a:lnTo>
                    <a:pt x="5223" y="3853"/>
                  </a:lnTo>
                  <a:lnTo>
                    <a:pt x="5421" y="3674"/>
                  </a:lnTo>
                  <a:lnTo>
                    <a:pt x="5600" y="3475"/>
                  </a:lnTo>
                  <a:lnTo>
                    <a:pt x="5779" y="3257"/>
                  </a:lnTo>
                  <a:lnTo>
                    <a:pt x="5937" y="3019"/>
                  </a:lnTo>
                  <a:lnTo>
                    <a:pt x="6057" y="2761"/>
                  </a:lnTo>
                  <a:lnTo>
                    <a:pt x="6156" y="2502"/>
                  </a:lnTo>
                  <a:lnTo>
                    <a:pt x="6235" y="2244"/>
                  </a:lnTo>
                  <a:lnTo>
                    <a:pt x="6275" y="1966"/>
                  </a:lnTo>
                  <a:lnTo>
                    <a:pt x="6275" y="1708"/>
                  </a:lnTo>
                  <a:lnTo>
                    <a:pt x="6255" y="1430"/>
                  </a:lnTo>
                  <a:lnTo>
                    <a:pt x="6176" y="1172"/>
                  </a:lnTo>
                  <a:lnTo>
                    <a:pt x="6057" y="934"/>
                  </a:lnTo>
                  <a:lnTo>
                    <a:pt x="5977" y="815"/>
                  </a:lnTo>
                  <a:lnTo>
                    <a:pt x="5898" y="696"/>
                  </a:lnTo>
                  <a:lnTo>
                    <a:pt x="5798" y="596"/>
                  </a:lnTo>
                  <a:lnTo>
                    <a:pt x="5679" y="477"/>
                  </a:lnTo>
                  <a:lnTo>
                    <a:pt x="5540" y="378"/>
                  </a:lnTo>
                  <a:lnTo>
                    <a:pt x="5401" y="299"/>
                  </a:lnTo>
                  <a:lnTo>
                    <a:pt x="5262" y="199"/>
                  </a:lnTo>
                  <a:lnTo>
                    <a:pt x="5084" y="120"/>
                  </a:lnTo>
                  <a:lnTo>
                    <a:pt x="4885" y="40"/>
                  </a:lnTo>
                  <a:lnTo>
                    <a:pt x="47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33"/>
            <p:cNvSpPr/>
            <p:nvPr/>
          </p:nvSpPr>
          <p:spPr>
            <a:xfrm flipH="1">
              <a:off x="7756250" y="3805900"/>
              <a:ext cx="331100" cy="457675"/>
            </a:xfrm>
            <a:custGeom>
              <a:avLst/>
              <a:gdLst/>
              <a:ahLst/>
              <a:cxnLst/>
              <a:rect l="l" t="t" r="r" b="b"/>
              <a:pathLst>
                <a:path w="13244" h="18307" extrusionOk="0">
                  <a:moveTo>
                    <a:pt x="13244" y="0"/>
                  </a:moveTo>
                  <a:lnTo>
                    <a:pt x="437" y="1608"/>
                  </a:lnTo>
                  <a:lnTo>
                    <a:pt x="0" y="18307"/>
                  </a:lnTo>
                  <a:lnTo>
                    <a:pt x="12509" y="16361"/>
                  </a:lnTo>
                  <a:lnTo>
                    <a:pt x="132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33"/>
            <p:cNvSpPr/>
            <p:nvPr/>
          </p:nvSpPr>
          <p:spPr>
            <a:xfrm flipH="1">
              <a:off x="7787525" y="4132000"/>
              <a:ext cx="299825" cy="131575"/>
            </a:xfrm>
            <a:custGeom>
              <a:avLst/>
              <a:gdLst/>
              <a:ahLst/>
              <a:cxnLst/>
              <a:rect l="l" t="t" r="r" b="b"/>
              <a:pathLst>
                <a:path w="11993" h="5263" extrusionOk="0">
                  <a:moveTo>
                    <a:pt x="3296" y="1"/>
                  </a:moveTo>
                  <a:lnTo>
                    <a:pt x="2661" y="41"/>
                  </a:lnTo>
                  <a:lnTo>
                    <a:pt x="2006" y="80"/>
                  </a:lnTo>
                  <a:lnTo>
                    <a:pt x="1370" y="160"/>
                  </a:lnTo>
                  <a:lnTo>
                    <a:pt x="735" y="279"/>
                  </a:lnTo>
                  <a:lnTo>
                    <a:pt x="119" y="438"/>
                  </a:lnTo>
                  <a:lnTo>
                    <a:pt x="0" y="5263"/>
                  </a:lnTo>
                  <a:lnTo>
                    <a:pt x="11993" y="3396"/>
                  </a:lnTo>
                  <a:lnTo>
                    <a:pt x="11218" y="2840"/>
                  </a:lnTo>
                  <a:lnTo>
                    <a:pt x="10424" y="2284"/>
                  </a:lnTo>
                  <a:lnTo>
                    <a:pt x="9630" y="1748"/>
                  </a:lnTo>
                  <a:lnTo>
                    <a:pt x="9213" y="1510"/>
                  </a:lnTo>
                  <a:lnTo>
                    <a:pt x="8796" y="1272"/>
                  </a:lnTo>
                  <a:lnTo>
                    <a:pt x="8379" y="1053"/>
                  </a:lnTo>
                  <a:lnTo>
                    <a:pt x="7942" y="835"/>
                  </a:lnTo>
                  <a:lnTo>
                    <a:pt x="7505" y="656"/>
                  </a:lnTo>
                  <a:lnTo>
                    <a:pt x="7049" y="477"/>
                  </a:lnTo>
                  <a:lnTo>
                    <a:pt x="6592" y="338"/>
                  </a:lnTo>
                  <a:lnTo>
                    <a:pt x="6135" y="219"/>
                  </a:lnTo>
                  <a:lnTo>
                    <a:pt x="5659" y="140"/>
                  </a:lnTo>
                  <a:lnTo>
                    <a:pt x="5182" y="80"/>
                  </a:lnTo>
                  <a:lnTo>
                    <a:pt x="4567" y="41"/>
                  </a:lnTo>
                  <a:lnTo>
                    <a:pt x="3932" y="21"/>
                  </a:lnTo>
                  <a:lnTo>
                    <a:pt x="32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33"/>
            <p:cNvSpPr/>
            <p:nvPr/>
          </p:nvSpPr>
          <p:spPr>
            <a:xfrm flipH="1">
              <a:off x="8054575" y="3864475"/>
              <a:ext cx="53625" cy="401575"/>
            </a:xfrm>
            <a:custGeom>
              <a:avLst/>
              <a:gdLst/>
              <a:ahLst/>
              <a:cxnLst/>
              <a:rect l="l" t="t" r="r" b="b"/>
              <a:pathLst>
                <a:path w="2145" h="16063" extrusionOk="0">
                  <a:moveTo>
                    <a:pt x="2145" y="0"/>
                  </a:moveTo>
                  <a:lnTo>
                    <a:pt x="576" y="318"/>
                  </a:lnTo>
                  <a:lnTo>
                    <a:pt x="0" y="16063"/>
                  </a:lnTo>
                  <a:lnTo>
                    <a:pt x="1708" y="15825"/>
                  </a:lnTo>
                  <a:lnTo>
                    <a:pt x="2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33"/>
            <p:cNvSpPr/>
            <p:nvPr/>
          </p:nvSpPr>
          <p:spPr>
            <a:xfrm flipH="1">
              <a:off x="8054575" y="3864475"/>
              <a:ext cx="41225" cy="50150"/>
            </a:xfrm>
            <a:custGeom>
              <a:avLst/>
              <a:gdLst/>
              <a:ahLst/>
              <a:cxnLst/>
              <a:rect l="l" t="t" r="r" b="b"/>
              <a:pathLst>
                <a:path w="1649" h="2006" extrusionOk="0">
                  <a:moveTo>
                    <a:pt x="1649" y="0"/>
                  </a:moveTo>
                  <a:lnTo>
                    <a:pt x="80" y="318"/>
                  </a:lnTo>
                  <a:lnTo>
                    <a:pt x="1" y="2005"/>
                  </a:lnTo>
                  <a:lnTo>
                    <a:pt x="1589" y="1747"/>
                  </a:lnTo>
                  <a:lnTo>
                    <a:pt x="164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33"/>
            <p:cNvSpPr/>
            <p:nvPr/>
          </p:nvSpPr>
          <p:spPr>
            <a:xfrm flipH="1">
              <a:off x="7740850" y="3818300"/>
              <a:ext cx="57625" cy="400600"/>
            </a:xfrm>
            <a:custGeom>
              <a:avLst/>
              <a:gdLst/>
              <a:ahLst/>
              <a:cxnLst/>
              <a:rect l="l" t="t" r="r" b="b"/>
              <a:pathLst>
                <a:path w="2305" h="16024" extrusionOk="0">
                  <a:moveTo>
                    <a:pt x="2304" y="1"/>
                  </a:moveTo>
                  <a:lnTo>
                    <a:pt x="855" y="457"/>
                  </a:lnTo>
                  <a:lnTo>
                    <a:pt x="1" y="16024"/>
                  </a:lnTo>
                  <a:lnTo>
                    <a:pt x="1569" y="15765"/>
                  </a:lnTo>
                  <a:lnTo>
                    <a:pt x="23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33"/>
            <p:cNvSpPr/>
            <p:nvPr/>
          </p:nvSpPr>
          <p:spPr>
            <a:xfrm flipH="1">
              <a:off x="7740850" y="3818300"/>
              <a:ext cx="38250" cy="51650"/>
            </a:xfrm>
            <a:custGeom>
              <a:avLst/>
              <a:gdLst/>
              <a:ahLst/>
              <a:cxnLst/>
              <a:rect l="l" t="t" r="r" b="b"/>
              <a:pathLst>
                <a:path w="1530" h="2066" extrusionOk="0">
                  <a:moveTo>
                    <a:pt x="1529" y="1"/>
                  </a:moveTo>
                  <a:lnTo>
                    <a:pt x="80" y="457"/>
                  </a:lnTo>
                  <a:lnTo>
                    <a:pt x="0" y="2065"/>
                  </a:lnTo>
                  <a:lnTo>
                    <a:pt x="0" y="2065"/>
                  </a:lnTo>
                  <a:lnTo>
                    <a:pt x="715" y="1926"/>
                  </a:lnTo>
                  <a:lnTo>
                    <a:pt x="1450" y="1807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33"/>
            <p:cNvSpPr/>
            <p:nvPr/>
          </p:nvSpPr>
          <p:spPr>
            <a:xfrm flipH="1">
              <a:off x="7727450" y="3780575"/>
              <a:ext cx="379750" cy="113700"/>
            </a:xfrm>
            <a:custGeom>
              <a:avLst/>
              <a:gdLst/>
              <a:ahLst/>
              <a:cxnLst/>
              <a:rect l="l" t="t" r="r" b="b"/>
              <a:pathLst>
                <a:path w="15190" h="4548" extrusionOk="0">
                  <a:moveTo>
                    <a:pt x="15189" y="1"/>
                  </a:moveTo>
                  <a:lnTo>
                    <a:pt x="99" y="2224"/>
                  </a:lnTo>
                  <a:lnTo>
                    <a:pt x="0" y="4547"/>
                  </a:lnTo>
                  <a:lnTo>
                    <a:pt x="0" y="4547"/>
                  </a:lnTo>
                  <a:lnTo>
                    <a:pt x="15189" y="2423"/>
                  </a:lnTo>
                  <a:lnTo>
                    <a:pt x="151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33"/>
            <p:cNvSpPr/>
            <p:nvPr/>
          </p:nvSpPr>
          <p:spPr>
            <a:xfrm flipH="1">
              <a:off x="7884325" y="3310025"/>
              <a:ext cx="819525" cy="469575"/>
            </a:xfrm>
            <a:custGeom>
              <a:avLst/>
              <a:gdLst/>
              <a:ahLst/>
              <a:cxnLst/>
              <a:rect l="l" t="t" r="r" b="b"/>
              <a:pathLst>
                <a:path w="32781" h="18783" extrusionOk="0">
                  <a:moveTo>
                    <a:pt x="32781" y="0"/>
                  </a:moveTo>
                  <a:lnTo>
                    <a:pt x="14177" y="556"/>
                  </a:lnTo>
                  <a:lnTo>
                    <a:pt x="12946" y="1767"/>
                  </a:lnTo>
                  <a:lnTo>
                    <a:pt x="9709" y="5003"/>
                  </a:lnTo>
                  <a:lnTo>
                    <a:pt x="5163" y="9570"/>
                  </a:lnTo>
                  <a:lnTo>
                    <a:pt x="2621" y="12151"/>
                  </a:lnTo>
                  <a:lnTo>
                    <a:pt x="0" y="14812"/>
                  </a:lnTo>
                  <a:lnTo>
                    <a:pt x="5937" y="16559"/>
                  </a:lnTo>
                  <a:lnTo>
                    <a:pt x="10523" y="17889"/>
                  </a:lnTo>
                  <a:lnTo>
                    <a:pt x="12410" y="18425"/>
                  </a:lnTo>
                  <a:lnTo>
                    <a:pt x="13700" y="18783"/>
                  </a:lnTo>
                  <a:lnTo>
                    <a:pt x="32781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33"/>
            <p:cNvSpPr/>
            <p:nvPr/>
          </p:nvSpPr>
          <p:spPr>
            <a:xfrm flipH="1">
              <a:off x="7863475" y="3282225"/>
              <a:ext cx="511275" cy="60575"/>
            </a:xfrm>
            <a:custGeom>
              <a:avLst/>
              <a:gdLst/>
              <a:ahLst/>
              <a:cxnLst/>
              <a:rect l="l" t="t" r="r" b="b"/>
              <a:pathLst>
                <a:path w="20451" h="2423" extrusionOk="0">
                  <a:moveTo>
                    <a:pt x="20451" y="0"/>
                  </a:moveTo>
                  <a:lnTo>
                    <a:pt x="497" y="655"/>
                  </a:lnTo>
                  <a:lnTo>
                    <a:pt x="457" y="695"/>
                  </a:lnTo>
                  <a:lnTo>
                    <a:pt x="338" y="814"/>
                  </a:lnTo>
                  <a:lnTo>
                    <a:pt x="199" y="993"/>
                  </a:lnTo>
                  <a:lnTo>
                    <a:pt x="139" y="1112"/>
                  </a:lnTo>
                  <a:lnTo>
                    <a:pt x="80" y="1231"/>
                  </a:lnTo>
                  <a:lnTo>
                    <a:pt x="20" y="1350"/>
                  </a:lnTo>
                  <a:lnTo>
                    <a:pt x="0" y="1489"/>
                  </a:lnTo>
                  <a:lnTo>
                    <a:pt x="0" y="1628"/>
                  </a:lnTo>
                  <a:lnTo>
                    <a:pt x="20" y="1787"/>
                  </a:lnTo>
                  <a:lnTo>
                    <a:pt x="80" y="1946"/>
                  </a:lnTo>
                  <a:lnTo>
                    <a:pt x="179" y="2105"/>
                  </a:lnTo>
                  <a:lnTo>
                    <a:pt x="318" y="2264"/>
                  </a:lnTo>
                  <a:lnTo>
                    <a:pt x="497" y="2422"/>
                  </a:lnTo>
                  <a:lnTo>
                    <a:pt x="20113" y="1668"/>
                  </a:lnTo>
                  <a:lnTo>
                    <a:pt x="204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33"/>
            <p:cNvSpPr/>
            <p:nvPr/>
          </p:nvSpPr>
          <p:spPr>
            <a:xfrm flipH="1">
              <a:off x="7863475" y="3282225"/>
              <a:ext cx="511275" cy="60575"/>
            </a:xfrm>
            <a:custGeom>
              <a:avLst/>
              <a:gdLst/>
              <a:ahLst/>
              <a:cxnLst/>
              <a:rect l="l" t="t" r="r" b="b"/>
              <a:pathLst>
                <a:path w="20451" h="2423" extrusionOk="0">
                  <a:moveTo>
                    <a:pt x="20451" y="0"/>
                  </a:moveTo>
                  <a:lnTo>
                    <a:pt x="497" y="655"/>
                  </a:lnTo>
                  <a:lnTo>
                    <a:pt x="457" y="695"/>
                  </a:lnTo>
                  <a:lnTo>
                    <a:pt x="338" y="814"/>
                  </a:lnTo>
                  <a:lnTo>
                    <a:pt x="199" y="993"/>
                  </a:lnTo>
                  <a:lnTo>
                    <a:pt x="139" y="1112"/>
                  </a:lnTo>
                  <a:lnTo>
                    <a:pt x="80" y="1231"/>
                  </a:lnTo>
                  <a:lnTo>
                    <a:pt x="20" y="1350"/>
                  </a:lnTo>
                  <a:lnTo>
                    <a:pt x="0" y="1489"/>
                  </a:lnTo>
                  <a:lnTo>
                    <a:pt x="0" y="1628"/>
                  </a:lnTo>
                  <a:lnTo>
                    <a:pt x="20" y="1787"/>
                  </a:lnTo>
                  <a:lnTo>
                    <a:pt x="80" y="1946"/>
                  </a:lnTo>
                  <a:lnTo>
                    <a:pt x="179" y="2105"/>
                  </a:lnTo>
                  <a:lnTo>
                    <a:pt x="318" y="2264"/>
                  </a:lnTo>
                  <a:lnTo>
                    <a:pt x="497" y="2422"/>
                  </a:lnTo>
                  <a:lnTo>
                    <a:pt x="20113" y="1668"/>
                  </a:lnTo>
                  <a:lnTo>
                    <a:pt x="2045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33"/>
            <p:cNvSpPr/>
            <p:nvPr/>
          </p:nvSpPr>
          <p:spPr>
            <a:xfrm flipH="1">
              <a:off x="7847075" y="3282225"/>
              <a:ext cx="39750" cy="41700"/>
            </a:xfrm>
            <a:custGeom>
              <a:avLst/>
              <a:gdLst/>
              <a:ahLst/>
              <a:cxnLst/>
              <a:rect l="l" t="t" r="r" b="b"/>
              <a:pathLst>
                <a:path w="1590" h="1668" extrusionOk="0">
                  <a:moveTo>
                    <a:pt x="715" y="0"/>
                  </a:moveTo>
                  <a:lnTo>
                    <a:pt x="576" y="40"/>
                  </a:lnTo>
                  <a:lnTo>
                    <a:pt x="418" y="119"/>
                  </a:lnTo>
                  <a:lnTo>
                    <a:pt x="338" y="179"/>
                  </a:lnTo>
                  <a:lnTo>
                    <a:pt x="279" y="238"/>
                  </a:lnTo>
                  <a:lnTo>
                    <a:pt x="199" y="318"/>
                  </a:lnTo>
                  <a:lnTo>
                    <a:pt x="140" y="417"/>
                  </a:lnTo>
                  <a:lnTo>
                    <a:pt x="80" y="536"/>
                  </a:lnTo>
                  <a:lnTo>
                    <a:pt x="40" y="675"/>
                  </a:lnTo>
                  <a:lnTo>
                    <a:pt x="1" y="874"/>
                  </a:lnTo>
                  <a:lnTo>
                    <a:pt x="1" y="1052"/>
                  </a:lnTo>
                  <a:lnTo>
                    <a:pt x="40" y="1231"/>
                  </a:lnTo>
                  <a:lnTo>
                    <a:pt x="100" y="1350"/>
                  </a:lnTo>
                  <a:lnTo>
                    <a:pt x="199" y="1469"/>
                  </a:lnTo>
                  <a:lnTo>
                    <a:pt x="318" y="1549"/>
                  </a:lnTo>
                  <a:lnTo>
                    <a:pt x="457" y="1628"/>
                  </a:lnTo>
                  <a:lnTo>
                    <a:pt x="596" y="1668"/>
                  </a:lnTo>
                  <a:lnTo>
                    <a:pt x="894" y="1668"/>
                  </a:lnTo>
                  <a:lnTo>
                    <a:pt x="1033" y="1628"/>
                  </a:lnTo>
                  <a:lnTo>
                    <a:pt x="1192" y="1549"/>
                  </a:lnTo>
                  <a:lnTo>
                    <a:pt x="1331" y="1450"/>
                  </a:lnTo>
                  <a:lnTo>
                    <a:pt x="1430" y="1311"/>
                  </a:lnTo>
                  <a:lnTo>
                    <a:pt x="1530" y="1132"/>
                  </a:lnTo>
                  <a:lnTo>
                    <a:pt x="1549" y="1013"/>
                  </a:lnTo>
                  <a:lnTo>
                    <a:pt x="1589" y="894"/>
                  </a:lnTo>
                  <a:lnTo>
                    <a:pt x="1589" y="794"/>
                  </a:lnTo>
                  <a:lnTo>
                    <a:pt x="1569" y="655"/>
                  </a:lnTo>
                  <a:lnTo>
                    <a:pt x="1530" y="516"/>
                  </a:lnTo>
                  <a:lnTo>
                    <a:pt x="1470" y="397"/>
                  </a:lnTo>
                  <a:lnTo>
                    <a:pt x="1371" y="258"/>
                  </a:lnTo>
                  <a:lnTo>
                    <a:pt x="1252" y="159"/>
                  </a:lnTo>
                  <a:lnTo>
                    <a:pt x="1113" y="60"/>
                  </a:lnTo>
                  <a:lnTo>
                    <a:pt x="9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1" name="Google Shape;2871;p33"/>
          <p:cNvGrpSpPr/>
          <p:nvPr/>
        </p:nvGrpSpPr>
        <p:grpSpPr>
          <a:xfrm>
            <a:off x="2925912" y="4215158"/>
            <a:ext cx="1495707" cy="748875"/>
            <a:chOff x="3640625" y="4512400"/>
            <a:chExt cx="1702375" cy="852350"/>
          </a:xfrm>
        </p:grpSpPr>
        <p:sp>
          <p:nvSpPr>
            <p:cNvPr id="2872" name="Google Shape;2872;p33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33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33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33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33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33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33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33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33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33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33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33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33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33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33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33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33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33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33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91" name="Google Shape;2891;p33"/>
          <p:cNvGrpSpPr/>
          <p:nvPr/>
        </p:nvGrpSpPr>
        <p:grpSpPr>
          <a:xfrm>
            <a:off x="7243814" y="3794246"/>
            <a:ext cx="269222" cy="377667"/>
            <a:chOff x="1988514" y="3567171"/>
            <a:chExt cx="269222" cy="377667"/>
          </a:xfrm>
        </p:grpSpPr>
        <p:sp>
          <p:nvSpPr>
            <p:cNvPr id="2892" name="Google Shape;2892;p33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33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33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33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96" name="Google Shape;2896;p33"/>
          <p:cNvGrpSpPr/>
          <p:nvPr/>
        </p:nvGrpSpPr>
        <p:grpSpPr>
          <a:xfrm>
            <a:off x="1985564" y="4001546"/>
            <a:ext cx="269222" cy="377667"/>
            <a:chOff x="1988514" y="3567171"/>
            <a:chExt cx="269222" cy="377667"/>
          </a:xfrm>
        </p:grpSpPr>
        <p:sp>
          <p:nvSpPr>
            <p:cNvPr id="2897" name="Google Shape;2897;p33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33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33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33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1" name="Google Shape;2901;p33"/>
          <p:cNvGrpSpPr/>
          <p:nvPr/>
        </p:nvGrpSpPr>
        <p:grpSpPr>
          <a:xfrm>
            <a:off x="2304664" y="4025346"/>
            <a:ext cx="269222" cy="377667"/>
            <a:chOff x="1988514" y="3567171"/>
            <a:chExt cx="269222" cy="377667"/>
          </a:xfrm>
        </p:grpSpPr>
        <p:sp>
          <p:nvSpPr>
            <p:cNvPr id="2902" name="Google Shape;2902;p33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33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33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33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6" name="Google Shape;2906;p33"/>
          <p:cNvGrpSpPr/>
          <p:nvPr/>
        </p:nvGrpSpPr>
        <p:grpSpPr>
          <a:xfrm>
            <a:off x="7513014" y="3794234"/>
            <a:ext cx="269222" cy="377667"/>
            <a:chOff x="1988514" y="3567171"/>
            <a:chExt cx="269222" cy="377667"/>
          </a:xfrm>
        </p:grpSpPr>
        <p:sp>
          <p:nvSpPr>
            <p:cNvPr id="2907" name="Google Shape;2907;p33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33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33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33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96" name="Picture 29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66" b="96117" l="974" r="100000">
                        <a14:foregroundMark x1="32425" y1="10291" x2="36222" y2="64466"/>
                        <a14:foregroundMark x1="57741" y1="12816" x2="58325" y2="58058"/>
                        <a14:foregroundMark x1="57254" y1="56505" x2="54236" y2="79417"/>
                        <a14:foregroundMark x1="56865" y1="9709" x2="60759" y2="11262"/>
                        <a14:foregroundMark x1="12171" y1="8350" x2="14119" y2="62330"/>
                        <a14:foregroundMark x1="19182" y1="64466" x2="24635" y2="61359"/>
                        <a14:foregroundMark x1="10029" y1="64660" x2="9153" y2="79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73645" y="2909405"/>
            <a:ext cx="4176147" cy="2094173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AA6A5C56-CAB9-4241-A392-7CF6954913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0399" y="110508"/>
            <a:ext cx="973363" cy="4667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823407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57940" y="178231"/>
            <a:ext cx="7648414" cy="4742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9848" r="1907"/>
          <a:stretch/>
        </p:blipFill>
        <p:spPr>
          <a:xfrm>
            <a:off x="949274" y="728419"/>
            <a:ext cx="6761133" cy="4093493"/>
          </a:xfrm>
          <a:prstGeom prst="round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18765" y="1177747"/>
            <a:ext cx="1009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winter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20486" y="1207276"/>
            <a:ext cx="1024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snowy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5133" y="2352501"/>
            <a:ext cx="1009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spring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32550" y="2312932"/>
            <a:ext cx="1024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windy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33204" y="3286910"/>
            <a:ext cx="1009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summer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94908" y="3297616"/>
            <a:ext cx="1024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sunny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33204" y="4299401"/>
            <a:ext cx="1009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autumn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77788" y="4269872"/>
            <a:ext cx="1024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rainy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33719" y="159483"/>
            <a:ext cx="3559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Fill in the blanks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A6A5C56-CAB9-4241-A392-7CF6954913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0399" y="110508"/>
            <a:ext cx="973363" cy="4667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18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6" grpId="0"/>
      <p:bldP spid="7" grpId="0"/>
      <p:bldP spid="8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42" name="图片 64541" descr="封面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5" name="图片 64544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8709" y="1203798"/>
            <a:ext cx="1675149" cy="56010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6" name="图片 64545" descr="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347" y="821202"/>
            <a:ext cx="8677340" cy="864459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8" name="图片 64547" descr="1-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53" y="525639"/>
            <a:ext cx="1270149" cy="59112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34" name="文本框 64533"/>
          <p:cNvSpPr txBox="1"/>
          <p:nvPr/>
        </p:nvSpPr>
        <p:spPr>
          <a:xfrm>
            <a:off x="1948894" y="2356520"/>
            <a:ext cx="5090246" cy="1754326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814454">
              <a:spcBef>
                <a:spcPct val="50000"/>
              </a:spcBef>
            </a:pPr>
            <a:r>
              <a:rPr lang="en-US" altLang="zh-CN" sz="5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黑体" panose="02010609060101010101" pitchFamily="2" charset="-122"/>
              </a:rPr>
              <a:t>Thank you &amp; goodbye!</a:t>
            </a:r>
            <a:endParaRPr lang="zh-CN" altLang="en-US" sz="5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黑体" panose="02010609060101010101" pitchFamily="2" charset="-122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6A5C56-CAB9-4241-A392-7CF69549131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0399" y="110508"/>
            <a:ext cx="973363" cy="4667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41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10000" fill="hold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4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8" name="Google Shape;2618;p33"/>
          <p:cNvSpPr/>
          <p:nvPr/>
        </p:nvSpPr>
        <p:spPr>
          <a:xfrm>
            <a:off x="4050001" y="190862"/>
            <a:ext cx="1223100" cy="1223100"/>
          </a:xfrm>
          <a:prstGeom prst="ellipse">
            <a:avLst/>
          </a:prstGeom>
          <a:solidFill>
            <a:schemeClr val="accent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9" name="Google Shape;2619;p33"/>
          <p:cNvSpPr txBox="1">
            <a:spLocks noGrp="1"/>
          </p:cNvSpPr>
          <p:nvPr>
            <p:ph type="title"/>
          </p:nvPr>
        </p:nvSpPr>
        <p:spPr>
          <a:xfrm>
            <a:off x="1130551" y="1496071"/>
            <a:ext cx="70620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omic Sans MS" panose="030F0702030302020204" pitchFamily="66" charset="0"/>
              </a:rPr>
              <a:t>Warm Up</a:t>
            </a:r>
            <a:endParaRPr b="1" dirty="0">
              <a:latin typeface="Comic Sans MS" panose="030F0702030302020204" pitchFamily="66" charset="0"/>
            </a:endParaRPr>
          </a:p>
        </p:txBody>
      </p:sp>
      <p:sp>
        <p:nvSpPr>
          <p:cNvPr id="2620" name="Google Shape;2620;p33"/>
          <p:cNvSpPr txBox="1">
            <a:spLocks noGrp="1"/>
          </p:cNvSpPr>
          <p:nvPr>
            <p:ph type="title" idx="2"/>
          </p:nvPr>
        </p:nvSpPr>
        <p:spPr>
          <a:xfrm>
            <a:off x="4204351" y="456962"/>
            <a:ext cx="9144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mic Sans MS" panose="030F0702030302020204" pitchFamily="66" charset="0"/>
              </a:rPr>
              <a:t>1</a:t>
            </a:r>
            <a:endParaRPr dirty="0">
              <a:latin typeface="Comic Sans MS" panose="030F0702030302020204" pitchFamily="66" charset="0"/>
            </a:endParaRPr>
          </a:p>
        </p:txBody>
      </p:sp>
      <p:grpSp>
        <p:nvGrpSpPr>
          <p:cNvPr id="2622" name="Google Shape;2622;p33"/>
          <p:cNvGrpSpPr/>
          <p:nvPr/>
        </p:nvGrpSpPr>
        <p:grpSpPr>
          <a:xfrm>
            <a:off x="7965591" y="3523648"/>
            <a:ext cx="914419" cy="918842"/>
            <a:chOff x="7473800" y="3282225"/>
            <a:chExt cx="1230050" cy="1236000"/>
          </a:xfrm>
        </p:grpSpPr>
        <p:sp>
          <p:nvSpPr>
            <p:cNvPr id="2623" name="Google Shape;2623;p33"/>
            <p:cNvSpPr/>
            <p:nvPr/>
          </p:nvSpPr>
          <p:spPr>
            <a:xfrm>
              <a:off x="7531975" y="4255400"/>
              <a:ext cx="1171800" cy="2259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33"/>
            <p:cNvSpPr/>
            <p:nvPr/>
          </p:nvSpPr>
          <p:spPr>
            <a:xfrm flipH="1">
              <a:off x="7573075" y="4178675"/>
              <a:ext cx="554000" cy="339550"/>
            </a:xfrm>
            <a:custGeom>
              <a:avLst/>
              <a:gdLst/>
              <a:ahLst/>
              <a:cxnLst/>
              <a:rect l="l" t="t" r="r" b="b"/>
              <a:pathLst>
                <a:path w="22160" h="13582" extrusionOk="0">
                  <a:moveTo>
                    <a:pt x="10802" y="0"/>
                  </a:moveTo>
                  <a:lnTo>
                    <a:pt x="577" y="2264"/>
                  </a:lnTo>
                  <a:lnTo>
                    <a:pt x="1" y="3396"/>
                  </a:lnTo>
                  <a:lnTo>
                    <a:pt x="1450" y="4964"/>
                  </a:lnTo>
                  <a:lnTo>
                    <a:pt x="2959" y="6592"/>
                  </a:lnTo>
                  <a:lnTo>
                    <a:pt x="4726" y="8459"/>
                  </a:lnTo>
                  <a:lnTo>
                    <a:pt x="5640" y="9392"/>
                  </a:lnTo>
                  <a:lnTo>
                    <a:pt x="6553" y="10325"/>
                  </a:lnTo>
                  <a:lnTo>
                    <a:pt x="7427" y="11179"/>
                  </a:lnTo>
                  <a:lnTo>
                    <a:pt x="8241" y="11953"/>
                  </a:lnTo>
                  <a:lnTo>
                    <a:pt x="8955" y="12608"/>
                  </a:lnTo>
                  <a:lnTo>
                    <a:pt x="9571" y="13124"/>
                  </a:lnTo>
                  <a:lnTo>
                    <a:pt x="9829" y="13303"/>
                  </a:lnTo>
                  <a:lnTo>
                    <a:pt x="10048" y="13462"/>
                  </a:lnTo>
                  <a:lnTo>
                    <a:pt x="10226" y="13541"/>
                  </a:lnTo>
                  <a:lnTo>
                    <a:pt x="10365" y="13581"/>
                  </a:lnTo>
                  <a:lnTo>
                    <a:pt x="10683" y="13581"/>
                  </a:lnTo>
                  <a:lnTo>
                    <a:pt x="11219" y="13502"/>
                  </a:lnTo>
                  <a:lnTo>
                    <a:pt x="11894" y="13383"/>
                  </a:lnTo>
                  <a:lnTo>
                    <a:pt x="12708" y="13224"/>
                  </a:lnTo>
                  <a:lnTo>
                    <a:pt x="14614" y="12827"/>
                  </a:lnTo>
                  <a:lnTo>
                    <a:pt x="16719" y="12330"/>
                  </a:lnTo>
                  <a:lnTo>
                    <a:pt x="18744" y="11834"/>
                  </a:lnTo>
                  <a:lnTo>
                    <a:pt x="20471" y="11357"/>
                  </a:lnTo>
                  <a:lnTo>
                    <a:pt x="21166" y="11159"/>
                  </a:lnTo>
                  <a:lnTo>
                    <a:pt x="21702" y="10980"/>
                  </a:lnTo>
                  <a:lnTo>
                    <a:pt x="22040" y="10861"/>
                  </a:lnTo>
                  <a:lnTo>
                    <a:pt x="22119" y="10801"/>
                  </a:lnTo>
                  <a:lnTo>
                    <a:pt x="22159" y="10762"/>
                  </a:lnTo>
                  <a:lnTo>
                    <a:pt x="22159" y="10027"/>
                  </a:lnTo>
                  <a:lnTo>
                    <a:pt x="108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33"/>
            <p:cNvSpPr/>
            <p:nvPr/>
          </p:nvSpPr>
          <p:spPr>
            <a:xfrm flipH="1">
              <a:off x="7573075" y="4178675"/>
              <a:ext cx="554000" cy="339550"/>
            </a:xfrm>
            <a:custGeom>
              <a:avLst/>
              <a:gdLst/>
              <a:ahLst/>
              <a:cxnLst/>
              <a:rect l="l" t="t" r="r" b="b"/>
              <a:pathLst>
                <a:path w="22160" h="13582" fill="none" extrusionOk="0">
                  <a:moveTo>
                    <a:pt x="577" y="2264"/>
                  </a:moveTo>
                  <a:lnTo>
                    <a:pt x="1" y="3396"/>
                  </a:lnTo>
                  <a:lnTo>
                    <a:pt x="1" y="3396"/>
                  </a:lnTo>
                  <a:lnTo>
                    <a:pt x="1450" y="4964"/>
                  </a:lnTo>
                  <a:lnTo>
                    <a:pt x="2959" y="6592"/>
                  </a:lnTo>
                  <a:lnTo>
                    <a:pt x="4726" y="8459"/>
                  </a:lnTo>
                  <a:lnTo>
                    <a:pt x="5640" y="9392"/>
                  </a:lnTo>
                  <a:lnTo>
                    <a:pt x="6553" y="10325"/>
                  </a:lnTo>
                  <a:lnTo>
                    <a:pt x="7427" y="11179"/>
                  </a:lnTo>
                  <a:lnTo>
                    <a:pt x="8241" y="11953"/>
                  </a:lnTo>
                  <a:lnTo>
                    <a:pt x="8955" y="12608"/>
                  </a:lnTo>
                  <a:lnTo>
                    <a:pt x="9571" y="13124"/>
                  </a:lnTo>
                  <a:lnTo>
                    <a:pt x="9829" y="13303"/>
                  </a:lnTo>
                  <a:lnTo>
                    <a:pt x="10048" y="13462"/>
                  </a:lnTo>
                  <a:lnTo>
                    <a:pt x="10226" y="13541"/>
                  </a:lnTo>
                  <a:lnTo>
                    <a:pt x="10365" y="13581"/>
                  </a:lnTo>
                  <a:lnTo>
                    <a:pt x="10365" y="13581"/>
                  </a:lnTo>
                  <a:lnTo>
                    <a:pt x="10504" y="13581"/>
                  </a:lnTo>
                  <a:lnTo>
                    <a:pt x="10683" y="13581"/>
                  </a:lnTo>
                  <a:lnTo>
                    <a:pt x="11219" y="13502"/>
                  </a:lnTo>
                  <a:lnTo>
                    <a:pt x="11894" y="13383"/>
                  </a:lnTo>
                  <a:lnTo>
                    <a:pt x="12708" y="13224"/>
                  </a:lnTo>
                  <a:lnTo>
                    <a:pt x="14614" y="12827"/>
                  </a:lnTo>
                  <a:lnTo>
                    <a:pt x="16719" y="12330"/>
                  </a:lnTo>
                  <a:lnTo>
                    <a:pt x="18744" y="11834"/>
                  </a:lnTo>
                  <a:lnTo>
                    <a:pt x="20471" y="11357"/>
                  </a:lnTo>
                  <a:lnTo>
                    <a:pt x="21166" y="11159"/>
                  </a:lnTo>
                  <a:lnTo>
                    <a:pt x="21702" y="10980"/>
                  </a:lnTo>
                  <a:lnTo>
                    <a:pt x="22040" y="10861"/>
                  </a:lnTo>
                  <a:lnTo>
                    <a:pt x="22119" y="10801"/>
                  </a:lnTo>
                  <a:lnTo>
                    <a:pt x="22159" y="10762"/>
                  </a:lnTo>
                  <a:lnTo>
                    <a:pt x="22159" y="10762"/>
                  </a:lnTo>
                  <a:lnTo>
                    <a:pt x="22159" y="10027"/>
                  </a:lnTo>
                  <a:lnTo>
                    <a:pt x="10802" y="0"/>
                  </a:lnTo>
                  <a:lnTo>
                    <a:pt x="577" y="226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33"/>
            <p:cNvSpPr/>
            <p:nvPr/>
          </p:nvSpPr>
          <p:spPr>
            <a:xfrm flipH="1">
              <a:off x="7861975" y="4179675"/>
              <a:ext cx="265100" cy="338550"/>
            </a:xfrm>
            <a:custGeom>
              <a:avLst/>
              <a:gdLst/>
              <a:ahLst/>
              <a:cxnLst/>
              <a:rect l="l" t="t" r="r" b="b"/>
              <a:pathLst>
                <a:path w="10604" h="13542" extrusionOk="0">
                  <a:moveTo>
                    <a:pt x="10603" y="0"/>
                  </a:moveTo>
                  <a:lnTo>
                    <a:pt x="577" y="2224"/>
                  </a:lnTo>
                  <a:lnTo>
                    <a:pt x="1" y="3356"/>
                  </a:lnTo>
                  <a:lnTo>
                    <a:pt x="1430" y="4904"/>
                  </a:lnTo>
                  <a:lnTo>
                    <a:pt x="2920" y="6512"/>
                  </a:lnTo>
                  <a:lnTo>
                    <a:pt x="4687" y="8379"/>
                  </a:lnTo>
                  <a:lnTo>
                    <a:pt x="5600" y="9312"/>
                  </a:lnTo>
                  <a:lnTo>
                    <a:pt x="6493" y="10225"/>
                  </a:lnTo>
                  <a:lnTo>
                    <a:pt x="7367" y="11079"/>
                  </a:lnTo>
                  <a:lnTo>
                    <a:pt x="8181" y="11873"/>
                  </a:lnTo>
                  <a:lnTo>
                    <a:pt x="8916" y="12529"/>
                  </a:lnTo>
                  <a:lnTo>
                    <a:pt x="9531" y="13045"/>
                  </a:lnTo>
                  <a:lnTo>
                    <a:pt x="9789" y="13243"/>
                  </a:lnTo>
                  <a:lnTo>
                    <a:pt x="10008" y="13402"/>
                  </a:lnTo>
                  <a:lnTo>
                    <a:pt x="10186" y="13501"/>
                  </a:lnTo>
                  <a:lnTo>
                    <a:pt x="10345" y="13541"/>
                  </a:lnTo>
                  <a:lnTo>
                    <a:pt x="10345" y="13402"/>
                  </a:lnTo>
                  <a:lnTo>
                    <a:pt x="10365" y="13243"/>
                  </a:lnTo>
                  <a:lnTo>
                    <a:pt x="10425" y="12965"/>
                  </a:lnTo>
                  <a:lnTo>
                    <a:pt x="10504" y="12668"/>
                  </a:lnTo>
                  <a:lnTo>
                    <a:pt x="10603" y="12390"/>
                  </a:lnTo>
                  <a:lnTo>
                    <a:pt x="106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33"/>
            <p:cNvSpPr/>
            <p:nvPr/>
          </p:nvSpPr>
          <p:spPr>
            <a:xfrm flipH="1">
              <a:off x="7617750" y="4167750"/>
              <a:ext cx="54625" cy="196600"/>
            </a:xfrm>
            <a:custGeom>
              <a:avLst/>
              <a:gdLst/>
              <a:ahLst/>
              <a:cxnLst/>
              <a:rect l="l" t="t" r="r" b="b"/>
              <a:pathLst>
                <a:path w="2185" h="7864" extrusionOk="0">
                  <a:moveTo>
                    <a:pt x="0" y="1"/>
                  </a:moveTo>
                  <a:lnTo>
                    <a:pt x="0" y="7486"/>
                  </a:lnTo>
                  <a:lnTo>
                    <a:pt x="596" y="7863"/>
                  </a:lnTo>
                  <a:lnTo>
                    <a:pt x="1549" y="7585"/>
                  </a:lnTo>
                  <a:lnTo>
                    <a:pt x="21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33"/>
            <p:cNvSpPr/>
            <p:nvPr/>
          </p:nvSpPr>
          <p:spPr>
            <a:xfrm flipH="1">
              <a:off x="7645050" y="4167750"/>
              <a:ext cx="27325" cy="196600"/>
            </a:xfrm>
            <a:custGeom>
              <a:avLst/>
              <a:gdLst/>
              <a:ahLst/>
              <a:cxnLst/>
              <a:rect l="l" t="t" r="r" b="b"/>
              <a:pathLst>
                <a:path w="1093" h="7864" extrusionOk="0">
                  <a:moveTo>
                    <a:pt x="0" y="1"/>
                  </a:moveTo>
                  <a:lnTo>
                    <a:pt x="0" y="7486"/>
                  </a:lnTo>
                  <a:lnTo>
                    <a:pt x="596" y="7863"/>
                  </a:lnTo>
                  <a:lnTo>
                    <a:pt x="10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33"/>
            <p:cNvSpPr/>
            <p:nvPr/>
          </p:nvSpPr>
          <p:spPr>
            <a:xfrm flipH="1">
              <a:off x="7573075" y="4204975"/>
              <a:ext cx="535125" cy="300325"/>
            </a:xfrm>
            <a:custGeom>
              <a:avLst/>
              <a:gdLst/>
              <a:ahLst/>
              <a:cxnLst/>
              <a:rect l="l" t="t" r="r" b="b"/>
              <a:pathLst>
                <a:path w="21405" h="12013" extrusionOk="0">
                  <a:moveTo>
                    <a:pt x="13740" y="1"/>
                  </a:moveTo>
                  <a:lnTo>
                    <a:pt x="0" y="2264"/>
                  </a:lnTo>
                  <a:lnTo>
                    <a:pt x="1370" y="3793"/>
                  </a:lnTo>
                  <a:lnTo>
                    <a:pt x="2800" y="5361"/>
                  </a:lnTo>
                  <a:lnTo>
                    <a:pt x="4468" y="7168"/>
                  </a:lnTo>
                  <a:lnTo>
                    <a:pt x="5341" y="8062"/>
                  </a:lnTo>
                  <a:lnTo>
                    <a:pt x="6195" y="8955"/>
                  </a:lnTo>
                  <a:lnTo>
                    <a:pt x="7009" y="9769"/>
                  </a:lnTo>
                  <a:lnTo>
                    <a:pt x="7784" y="10504"/>
                  </a:lnTo>
                  <a:lnTo>
                    <a:pt x="8459" y="11139"/>
                  </a:lnTo>
                  <a:lnTo>
                    <a:pt x="8756" y="11397"/>
                  </a:lnTo>
                  <a:lnTo>
                    <a:pt x="9034" y="11616"/>
                  </a:lnTo>
                  <a:lnTo>
                    <a:pt x="9273" y="11775"/>
                  </a:lnTo>
                  <a:lnTo>
                    <a:pt x="9471" y="11914"/>
                  </a:lnTo>
                  <a:lnTo>
                    <a:pt x="9630" y="11993"/>
                  </a:lnTo>
                  <a:lnTo>
                    <a:pt x="9709" y="12013"/>
                  </a:lnTo>
                  <a:lnTo>
                    <a:pt x="9769" y="12013"/>
                  </a:lnTo>
                  <a:lnTo>
                    <a:pt x="10067" y="11973"/>
                  </a:lnTo>
                  <a:lnTo>
                    <a:pt x="10563" y="11874"/>
                  </a:lnTo>
                  <a:lnTo>
                    <a:pt x="12032" y="11556"/>
                  </a:lnTo>
                  <a:lnTo>
                    <a:pt x="13919" y="11119"/>
                  </a:lnTo>
                  <a:lnTo>
                    <a:pt x="16003" y="10603"/>
                  </a:lnTo>
                  <a:lnTo>
                    <a:pt x="18009" y="10067"/>
                  </a:lnTo>
                  <a:lnTo>
                    <a:pt x="19736" y="9591"/>
                  </a:lnTo>
                  <a:lnTo>
                    <a:pt x="20431" y="9392"/>
                  </a:lnTo>
                  <a:lnTo>
                    <a:pt x="20947" y="9213"/>
                  </a:lnTo>
                  <a:lnTo>
                    <a:pt x="21285" y="9074"/>
                  </a:lnTo>
                  <a:lnTo>
                    <a:pt x="21364" y="9015"/>
                  </a:lnTo>
                  <a:lnTo>
                    <a:pt x="21404" y="8975"/>
                  </a:lnTo>
                  <a:lnTo>
                    <a:pt x="21364" y="8935"/>
                  </a:lnTo>
                  <a:lnTo>
                    <a:pt x="21305" y="8836"/>
                  </a:lnTo>
                  <a:lnTo>
                    <a:pt x="21067" y="8499"/>
                  </a:lnTo>
                  <a:lnTo>
                    <a:pt x="20193" y="7446"/>
                  </a:lnTo>
                  <a:lnTo>
                    <a:pt x="18962" y="5997"/>
                  </a:lnTo>
                  <a:lnTo>
                    <a:pt x="17552" y="4369"/>
                  </a:lnTo>
                  <a:lnTo>
                    <a:pt x="14931" y="1351"/>
                  </a:lnTo>
                  <a:lnTo>
                    <a:pt x="137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33"/>
            <p:cNvSpPr/>
            <p:nvPr/>
          </p:nvSpPr>
          <p:spPr>
            <a:xfrm flipH="1">
              <a:off x="7573075" y="4204975"/>
              <a:ext cx="535125" cy="300325"/>
            </a:xfrm>
            <a:custGeom>
              <a:avLst/>
              <a:gdLst/>
              <a:ahLst/>
              <a:cxnLst/>
              <a:rect l="l" t="t" r="r" b="b"/>
              <a:pathLst>
                <a:path w="21405" h="12013" fill="none" extrusionOk="0">
                  <a:moveTo>
                    <a:pt x="0" y="2264"/>
                  </a:moveTo>
                  <a:lnTo>
                    <a:pt x="0" y="2264"/>
                  </a:lnTo>
                  <a:lnTo>
                    <a:pt x="1370" y="3793"/>
                  </a:lnTo>
                  <a:lnTo>
                    <a:pt x="2800" y="5361"/>
                  </a:lnTo>
                  <a:lnTo>
                    <a:pt x="4468" y="7168"/>
                  </a:lnTo>
                  <a:lnTo>
                    <a:pt x="5341" y="8062"/>
                  </a:lnTo>
                  <a:lnTo>
                    <a:pt x="6195" y="8955"/>
                  </a:lnTo>
                  <a:lnTo>
                    <a:pt x="7009" y="9769"/>
                  </a:lnTo>
                  <a:lnTo>
                    <a:pt x="7784" y="10504"/>
                  </a:lnTo>
                  <a:lnTo>
                    <a:pt x="8459" y="11139"/>
                  </a:lnTo>
                  <a:lnTo>
                    <a:pt x="8756" y="11397"/>
                  </a:lnTo>
                  <a:lnTo>
                    <a:pt x="9034" y="11616"/>
                  </a:lnTo>
                  <a:lnTo>
                    <a:pt x="9273" y="11775"/>
                  </a:lnTo>
                  <a:lnTo>
                    <a:pt x="9471" y="11914"/>
                  </a:lnTo>
                  <a:lnTo>
                    <a:pt x="9630" y="11993"/>
                  </a:lnTo>
                  <a:lnTo>
                    <a:pt x="9709" y="12013"/>
                  </a:lnTo>
                  <a:lnTo>
                    <a:pt x="9769" y="12013"/>
                  </a:lnTo>
                  <a:lnTo>
                    <a:pt x="9769" y="12013"/>
                  </a:lnTo>
                  <a:lnTo>
                    <a:pt x="10067" y="11973"/>
                  </a:lnTo>
                  <a:lnTo>
                    <a:pt x="10563" y="11874"/>
                  </a:lnTo>
                  <a:lnTo>
                    <a:pt x="12032" y="11556"/>
                  </a:lnTo>
                  <a:lnTo>
                    <a:pt x="13919" y="11119"/>
                  </a:lnTo>
                  <a:lnTo>
                    <a:pt x="16003" y="10603"/>
                  </a:lnTo>
                  <a:lnTo>
                    <a:pt x="18009" y="10067"/>
                  </a:lnTo>
                  <a:lnTo>
                    <a:pt x="19736" y="9591"/>
                  </a:lnTo>
                  <a:lnTo>
                    <a:pt x="20431" y="9392"/>
                  </a:lnTo>
                  <a:lnTo>
                    <a:pt x="20947" y="9213"/>
                  </a:lnTo>
                  <a:lnTo>
                    <a:pt x="21285" y="9074"/>
                  </a:lnTo>
                  <a:lnTo>
                    <a:pt x="21364" y="9015"/>
                  </a:lnTo>
                  <a:lnTo>
                    <a:pt x="21404" y="8975"/>
                  </a:lnTo>
                  <a:lnTo>
                    <a:pt x="21404" y="8975"/>
                  </a:lnTo>
                  <a:lnTo>
                    <a:pt x="21364" y="8935"/>
                  </a:lnTo>
                  <a:lnTo>
                    <a:pt x="21305" y="8836"/>
                  </a:lnTo>
                  <a:lnTo>
                    <a:pt x="21067" y="8499"/>
                  </a:lnTo>
                  <a:lnTo>
                    <a:pt x="20193" y="7446"/>
                  </a:lnTo>
                  <a:lnTo>
                    <a:pt x="18962" y="5997"/>
                  </a:lnTo>
                  <a:lnTo>
                    <a:pt x="17552" y="4369"/>
                  </a:lnTo>
                  <a:lnTo>
                    <a:pt x="14931" y="1351"/>
                  </a:lnTo>
                  <a:lnTo>
                    <a:pt x="13740" y="1"/>
                  </a:lnTo>
                  <a:lnTo>
                    <a:pt x="0" y="226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33"/>
            <p:cNvSpPr/>
            <p:nvPr/>
          </p:nvSpPr>
          <p:spPr>
            <a:xfrm flipH="1">
              <a:off x="7725975" y="4204975"/>
              <a:ext cx="382225" cy="103775"/>
            </a:xfrm>
            <a:custGeom>
              <a:avLst/>
              <a:gdLst/>
              <a:ahLst/>
              <a:cxnLst/>
              <a:rect l="l" t="t" r="r" b="b"/>
              <a:pathLst>
                <a:path w="15289" h="4151" extrusionOk="0">
                  <a:moveTo>
                    <a:pt x="13740" y="1"/>
                  </a:moveTo>
                  <a:lnTo>
                    <a:pt x="0" y="2264"/>
                  </a:lnTo>
                  <a:lnTo>
                    <a:pt x="1688" y="4150"/>
                  </a:lnTo>
                  <a:lnTo>
                    <a:pt x="2443" y="4011"/>
                  </a:lnTo>
                  <a:lnTo>
                    <a:pt x="3197" y="3872"/>
                  </a:lnTo>
                  <a:lnTo>
                    <a:pt x="3952" y="3753"/>
                  </a:lnTo>
                  <a:lnTo>
                    <a:pt x="4706" y="3654"/>
                  </a:lnTo>
                  <a:lnTo>
                    <a:pt x="6215" y="3475"/>
                  </a:lnTo>
                  <a:lnTo>
                    <a:pt x="7724" y="3257"/>
                  </a:lnTo>
                  <a:lnTo>
                    <a:pt x="9610" y="2959"/>
                  </a:lnTo>
                  <a:lnTo>
                    <a:pt x="10563" y="2800"/>
                  </a:lnTo>
                  <a:lnTo>
                    <a:pt x="11516" y="2621"/>
                  </a:lnTo>
                  <a:lnTo>
                    <a:pt x="12469" y="2423"/>
                  </a:lnTo>
                  <a:lnTo>
                    <a:pt x="13402" y="2205"/>
                  </a:lnTo>
                  <a:lnTo>
                    <a:pt x="14356" y="1986"/>
                  </a:lnTo>
                  <a:lnTo>
                    <a:pt x="15289" y="1748"/>
                  </a:lnTo>
                  <a:lnTo>
                    <a:pt x="137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33"/>
            <p:cNvSpPr/>
            <p:nvPr/>
          </p:nvSpPr>
          <p:spPr>
            <a:xfrm flipH="1">
              <a:off x="7725975" y="4204975"/>
              <a:ext cx="382225" cy="103775"/>
            </a:xfrm>
            <a:custGeom>
              <a:avLst/>
              <a:gdLst/>
              <a:ahLst/>
              <a:cxnLst/>
              <a:rect l="l" t="t" r="r" b="b"/>
              <a:pathLst>
                <a:path w="15289" h="4151" fill="none" extrusionOk="0">
                  <a:moveTo>
                    <a:pt x="7724" y="3257"/>
                  </a:moveTo>
                  <a:lnTo>
                    <a:pt x="7724" y="3257"/>
                  </a:lnTo>
                  <a:lnTo>
                    <a:pt x="9610" y="2959"/>
                  </a:lnTo>
                  <a:lnTo>
                    <a:pt x="10563" y="2800"/>
                  </a:lnTo>
                  <a:lnTo>
                    <a:pt x="11516" y="2621"/>
                  </a:lnTo>
                  <a:lnTo>
                    <a:pt x="12469" y="2423"/>
                  </a:lnTo>
                  <a:lnTo>
                    <a:pt x="13402" y="2205"/>
                  </a:lnTo>
                  <a:lnTo>
                    <a:pt x="14356" y="1986"/>
                  </a:lnTo>
                  <a:lnTo>
                    <a:pt x="15289" y="1748"/>
                  </a:lnTo>
                  <a:lnTo>
                    <a:pt x="15289" y="1748"/>
                  </a:lnTo>
                  <a:lnTo>
                    <a:pt x="13740" y="1"/>
                  </a:lnTo>
                  <a:lnTo>
                    <a:pt x="0" y="2264"/>
                  </a:lnTo>
                  <a:lnTo>
                    <a:pt x="0" y="2264"/>
                  </a:lnTo>
                  <a:lnTo>
                    <a:pt x="1688" y="4150"/>
                  </a:lnTo>
                  <a:lnTo>
                    <a:pt x="1688" y="4150"/>
                  </a:lnTo>
                  <a:lnTo>
                    <a:pt x="2443" y="4011"/>
                  </a:lnTo>
                  <a:lnTo>
                    <a:pt x="3197" y="3872"/>
                  </a:lnTo>
                  <a:lnTo>
                    <a:pt x="3952" y="3753"/>
                  </a:lnTo>
                  <a:lnTo>
                    <a:pt x="4706" y="3654"/>
                  </a:lnTo>
                  <a:lnTo>
                    <a:pt x="6215" y="3475"/>
                  </a:lnTo>
                  <a:lnTo>
                    <a:pt x="7724" y="32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33"/>
            <p:cNvSpPr/>
            <p:nvPr/>
          </p:nvSpPr>
          <p:spPr>
            <a:xfrm flipH="1">
              <a:off x="7748800" y="4212425"/>
              <a:ext cx="355425" cy="67025"/>
            </a:xfrm>
            <a:custGeom>
              <a:avLst/>
              <a:gdLst/>
              <a:ahLst/>
              <a:cxnLst/>
              <a:rect l="l" t="t" r="r" b="b"/>
              <a:pathLst>
                <a:path w="14217" h="2681" extrusionOk="0">
                  <a:moveTo>
                    <a:pt x="13839" y="0"/>
                  </a:moveTo>
                  <a:lnTo>
                    <a:pt x="12966" y="139"/>
                  </a:lnTo>
                  <a:lnTo>
                    <a:pt x="0" y="2145"/>
                  </a:lnTo>
                  <a:lnTo>
                    <a:pt x="477" y="2681"/>
                  </a:lnTo>
                  <a:lnTo>
                    <a:pt x="1311" y="2502"/>
                  </a:lnTo>
                  <a:lnTo>
                    <a:pt x="2164" y="2323"/>
                  </a:lnTo>
                  <a:lnTo>
                    <a:pt x="3018" y="2185"/>
                  </a:lnTo>
                  <a:lnTo>
                    <a:pt x="3872" y="2046"/>
                  </a:lnTo>
                  <a:lnTo>
                    <a:pt x="7287" y="1549"/>
                  </a:lnTo>
                  <a:lnTo>
                    <a:pt x="10762" y="1033"/>
                  </a:lnTo>
                  <a:lnTo>
                    <a:pt x="12489" y="735"/>
                  </a:lnTo>
                  <a:lnTo>
                    <a:pt x="14216" y="417"/>
                  </a:lnTo>
                  <a:lnTo>
                    <a:pt x="1383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33"/>
            <p:cNvSpPr/>
            <p:nvPr/>
          </p:nvSpPr>
          <p:spPr>
            <a:xfrm flipH="1">
              <a:off x="7748800" y="4212425"/>
              <a:ext cx="355425" cy="67025"/>
            </a:xfrm>
            <a:custGeom>
              <a:avLst/>
              <a:gdLst/>
              <a:ahLst/>
              <a:cxnLst/>
              <a:rect l="l" t="t" r="r" b="b"/>
              <a:pathLst>
                <a:path w="14217" h="2681" fill="none" extrusionOk="0">
                  <a:moveTo>
                    <a:pt x="13839" y="0"/>
                  </a:moveTo>
                  <a:lnTo>
                    <a:pt x="12966" y="139"/>
                  </a:lnTo>
                  <a:lnTo>
                    <a:pt x="0" y="2145"/>
                  </a:lnTo>
                  <a:lnTo>
                    <a:pt x="0" y="2145"/>
                  </a:lnTo>
                  <a:lnTo>
                    <a:pt x="477" y="2681"/>
                  </a:lnTo>
                  <a:lnTo>
                    <a:pt x="477" y="2681"/>
                  </a:lnTo>
                  <a:lnTo>
                    <a:pt x="1311" y="2502"/>
                  </a:lnTo>
                  <a:lnTo>
                    <a:pt x="2164" y="2323"/>
                  </a:lnTo>
                  <a:lnTo>
                    <a:pt x="3018" y="2185"/>
                  </a:lnTo>
                  <a:lnTo>
                    <a:pt x="3872" y="2046"/>
                  </a:lnTo>
                  <a:lnTo>
                    <a:pt x="7287" y="1549"/>
                  </a:lnTo>
                  <a:lnTo>
                    <a:pt x="7287" y="1549"/>
                  </a:lnTo>
                  <a:lnTo>
                    <a:pt x="10762" y="1033"/>
                  </a:lnTo>
                  <a:lnTo>
                    <a:pt x="12489" y="735"/>
                  </a:lnTo>
                  <a:lnTo>
                    <a:pt x="14216" y="417"/>
                  </a:lnTo>
                  <a:lnTo>
                    <a:pt x="14216" y="417"/>
                  </a:lnTo>
                  <a:lnTo>
                    <a:pt x="1383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33"/>
            <p:cNvSpPr/>
            <p:nvPr/>
          </p:nvSpPr>
          <p:spPr>
            <a:xfrm flipH="1">
              <a:off x="7687750" y="4256600"/>
              <a:ext cx="370825" cy="101775"/>
            </a:xfrm>
            <a:custGeom>
              <a:avLst/>
              <a:gdLst/>
              <a:ahLst/>
              <a:cxnLst/>
              <a:rect l="l" t="t" r="r" b="b"/>
              <a:pathLst>
                <a:path w="14833" h="4071" extrusionOk="0">
                  <a:moveTo>
                    <a:pt x="13562" y="1"/>
                  </a:moveTo>
                  <a:lnTo>
                    <a:pt x="12569" y="259"/>
                  </a:lnTo>
                  <a:lnTo>
                    <a:pt x="11576" y="497"/>
                  </a:lnTo>
                  <a:lnTo>
                    <a:pt x="10564" y="715"/>
                  </a:lnTo>
                  <a:lnTo>
                    <a:pt x="9551" y="934"/>
                  </a:lnTo>
                  <a:lnTo>
                    <a:pt x="8519" y="1112"/>
                  </a:lnTo>
                  <a:lnTo>
                    <a:pt x="7506" y="1291"/>
                  </a:lnTo>
                  <a:lnTo>
                    <a:pt x="6493" y="1450"/>
                  </a:lnTo>
                  <a:lnTo>
                    <a:pt x="5481" y="1609"/>
                  </a:lnTo>
                  <a:lnTo>
                    <a:pt x="4111" y="1788"/>
                  </a:lnTo>
                  <a:lnTo>
                    <a:pt x="2741" y="1966"/>
                  </a:lnTo>
                  <a:lnTo>
                    <a:pt x="1371" y="2165"/>
                  </a:lnTo>
                  <a:lnTo>
                    <a:pt x="676" y="2264"/>
                  </a:lnTo>
                  <a:lnTo>
                    <a:pt x="1" y="2403"/>
                  </a:lnTo>
                  <a:lnTo>
                    <a:pt x="1530" y="4071"/>
                  </a:lnTo>
                  <a:lnTo>
                    <a:pt x="3178" y="3793"/>
                  </a:lnTo>
                  <a:lnTo>
                    <a:pt x="4806" y="3515"/>
                  </a:lnTo>
                  <a:lnTo>
                    <a:pt x="5620" y="3376"/>
                  </a:lnTo>
                  <a:lnTo>
                    <a:pt x="6434" y="3217"/>
                  </a:lnTo>
                  <a:lnTo>
                    <a:pt x="7248" y="3038"/>
                  </a:lnTo>
                  <a:lnTo>
                    <a:pt x="8062" y="2840"/>
                  </a:lnTo>
                  <a:lnTo>
                    <a:pt x="8539" y="2721"/>
                  </a:lnTo>
                  <a:lnTo>
                    <a:pt x="9015" y="2621"/>
                  </a:lnTo>
                  <a:lnTo>
                    <a:pt x="9968" y="2463"/>
                  </a:lnTo>
                  <a:lnTo>
                    <a:pt x="10921" y="2284"/>
                  </a:lnTo>
                  <a:lnTo>
                    <a:pt x="11398" y="2185"/>
                  </a:lnTo>
                  <a:lnTo>
                    <a:pt x="11854" y="2065"/>
                  </a:lnTo>
                  <a:lnTo>
                    <a:pt x="12589" y="1887"/>
                  </a:lnTo>
                  <a:lnTo>
                    <a:pt x="13324" y="1708"/>
                  </a:lnTo>
                  <a:lnTo>
                    <a:pt x="14078" y="1569"/>
                  </a:lnTo>
                  <a:lnTo>
                    <a:pt x="14833" y="1430"/>
                  </a:lnTo>
                  <a:lnTo>
                    <a:pt x="135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33"/>
            <p:cNvSpPr/>
            <p:nvPr/>
          </p:nvSpPr>
          <p:spPr>
            <a:xfrm flipH="1">
              <a:off x="7610325" y="4342475"/>
              <a:ext cx="352925" cy="119150"/>
            </a:xfrm>
            <a:custGeom>
              <a:avLst/>
              <a:gdLst/>
              <a:ahLst/>
              <a:cxnLst/>
              <a:rect l="l" t="t" r="r" b="b"/>
              <a:pathLst>
                <a:path w="14117" h="4766" extrusionOk="0">
                  <a:moveTo>
                    <a:pt x="12747" y="0"/>
                  </a:moveTo>
                  <a:lnTo>
                    <a:pt x="12290" y="100"/>
                  </a:lnTo>
                  <a:lnTo>
                    <a:pt x="11853" y="219"/>
                  </a:lnTo>
                  <a:lnTo>
                    <a:pt x="10960" y="477"/>
                  </a:lnTo>
                  <a:lnTo>
                    <a:pt x="10086" y="755"/>
                  </a:lnTo>
                  <a:lnTo>
                    <a:pt x="9630" y="874"/>
                  </a:lnTo>
                  <a:lnTo>
                    <a:pt x="9193" y="993"/>
                  </a:lnTo>
                  <a:lnTo>
                    <a:pt x="8240" y="1212"/>
                  </a:lnTo>
                  <a:lnTo>
                    <a:pt x="7267" y="1410"/>
                  </a:lnTo>
                  <a:lnTo>
                    <a:pt x="6294" y="1589"/>
                  </a:lnTo>
                  <a:lnTo>
                    <a:pt x="5321" y="1768"/>
                  </a:lnTo>
                  <a:lnTo>
                    <a:pt x="4408" y="1946"/>
                  </a:lnTo>
                  <a:lnTo>
                    <a:pt x="3475" y="2125"/>
                  </a:lnTo>
                  <a:lnTo>
                    <a:pt x="2561" y="2324"/>
                  </a:lnTo>
                  <a:lnTo>
                    <a:pt x="1648" y="2542"/>
                  </a:lnTo>
                  <a:lnTo>
                    <a:pt x="814" y="2780"/>
                  </a:lnTo>
                  <a:lnTo>
                    <a:pt x="0" y="3038"/>
                  </a:lnTo>
                  <a:lnTo>
                    <a:pt x="893" y="3952"/>
                  </a:lnTo>
                  <a:lnTo>
                    <a:pt x="1727" y="4766"/>
                  </a:lnTo>
                  <a:lnTo>
                    <a:pt x="2224" y="4627"/>
                  </a:lnTo>
                  <a:lnTo>
                    <a:pt x="2740" y="4488"/>
                  </a:lnTo>
                  <a:lnTo>
                    <a:pt x="3792" y="4289"/>
                  </a:lnTo>
                  <a:lnTo>
                    <a:pt x="4785" y="4071"/>
                  </a:lnTo>
                  <a:lnTo>
                    <a:pt x="5778" y="3852"/>
                  </a:lnTo>
                  <a:lnTo>
                    <a:pt x="6751" y="3614"/>
                  </a:lnTo>
                  <a:lnTo>
                    <a:pt x="7743" y="3356"/>
                  </a:lnTo>
                  <a:lnTo>
                    <a:pt x="8855" y="3098"/>
                  </a:lnTo>
                  <a:lnTo>
                    <a:pt x="9947" y="2840"/>
                  </a:lnTo>
                  <a:lnTo>
                    <a:pt x="11059" y="2582"/>
                  </a:lnTo>
                  <a:lnTo>
                    <a:pt x="12151" y="2284"/>
                  </a:lnTo>
                  <a:lnTo>
                    <a:pt x="12648" y="2145"/>
                  </a:lnTo>
                  <a:lnTo>
                    <a:pt x="13144" y="1966"/>
                  </a:lnTo>
                  <a:lnTo>
                    <a:pt x="14117" y="1609"/>
                  </a:lnTo>
                  <a:lnTo>
                    <a:pt x="127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33"/>
            <p:cNvSpPr/>
            <p:nvPr/>
          </p:nvSpPr>
          <p:spPr>
            <a:xfrm flipH="1">
              <a:off x="7573075" y="4390625"/>
              <a:ext cx="339550" cy="114675"/>
            </a:xfrm>
            <a:custGeom>
              <a:avLst/>
              <a:gdLst/>
              <a:ahLst/>
              <a:cxnLst/>
              <a:rect l="l" t="t" r="r" b="b"/>
              <a:pathLst>
                <a:path w="13582" h="4587" extrusionOk="0">
                  <a:moveTo>
                    <a:pt x="12350" y="0"/>
                  </a:moveTo>
                  <a:lnTo>
                    <a:pt x="11476" y="338"/>
                  </a:lnTo>
                  <a:lnTo>
                    <a:pt x="11020" y="497"/>
                  </a:lnTo>
                  <a:lnTo>
                    <a:pt x="10563" y="616"/>
                  </a:lnTo>
                  <a:lnTo>
                    <a:pt x="9550" y="894"/>
                  </a:lnTo>
                  <a:lnTo>
                    <a:pt x="8538" y="1152"/>
                  </a:lnTo>
                  <a:lnTo>
                    <a:pt x="6493" y="1629"/>
                  </a:lnTo>
                  <a:lnTo>
                    <a:pt x="4348" y="2165"/>
                  </a:lnTo>
                  <a:lnTo>
                    <a:pt x="3276" y="2423"/>
                  </a:lnTo>
                  <a:lnTo>
                    <a:pt x="2184" y="2641"/>
                  </a:lnTo>
                  <a:lnTo>
                    <a:pt x="1092" y="2860"/>
                  </a:lnTo>
                  <a:lnTo>
                    <a:pt x="536" y="2979"/>
                  </a:lnTo>
                  <a:lnTo>
                    <a:pt x="0" y="3138"/>
                  </a:lnTo>
                  <a:lnTo>
                    <a:pt x="655" y="3733"/>
                  </a:lnTo>
                  <a:lnTo>
                    <a:pt x="1231" y="4190"/>
                  </a:lnTo>
                  <a:lnTo>
                    <a:pt x="1450" y="4369"/>
                  </a:lnTo>
                  <a:lnTo>
                    <a:pt x="1648" y="4488"/>
                  </a:lnTo>
                  <a:lnTo>
                    <a:pt x="1827" y="4567"/>
                  </a:lnTo>
                  <a:lnTo>
                    <a:pt x="1946" y="4587"/>
                  </a:lnTo>
                  <a:lnTo>
                    <a:pt x="2244" y="4547"/>
                  </a:lnTo>
                  <a:lnTo>
                    <a:pt x="2740" y="4448"/>
                  </a:lnTo>
                  <a:lnTo>
                    <a:pt x="4209" y="4130"/>
                  </a:lnTo>
                  <a:lnTo>
                    <a:pt x="6096" y="3693"/>
                  </a:lnTo>
                  <a:lnTo>
                    <a:pt x="8180" y="3177"/>
                  </a:lnTo>
                  <a:lnTo>
                    <a:pt x="10186" y="2641"/>
                  </a:lnTo>
                  <a:lnTo>
                    <a:pt x="11913" y="2165"/>
                  </a:lnTo>
                  <a:lnTo>
                    <a:pt x="12608" y="1966"/>
                  </a:lnTo>
                  <a:lnTo>
                    <a:pt x="13124" y="1787"/>
                  </a:lnTo>
                  <a:lnTo>
                    <a:pt x="13462" y="1648"/>
                  </a:lnTo>
                  <a:lnTo>
                    <a:pt x="13541" y="1589"/>
                  </a:lnTo>
                  <a:lnTo>
                    <a:pt x="13581" y="1549"/>
                  </a:lnTo>
                  <a:lnTo>
                    <a:pt x="13541" y="1509"/>
                  </a:lnTo>
                  <a:lnTo>
                    <a:pt x="13482" y="1390"/>
                  </a:lnTo>
                  <a:lnTo>
                    <a:pt x="13224" y="1073"/>
                  </a:lnTo>
                  <a:lnTo>
                    <a:pt x="123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33"/>
            <p:cNvSpPr/>
            <p:nvPr/>
          </p:nvSpPr>
          <p:spPr>
            <a:xfrm flipH="1">
              <a:off x="7651525" y="4300775"/>
              <a:ext cx="360875" cy="110225"/>
            </a:xfrm>
            <a:custGeom>
              <a:avLst/>
              <a:gdLst/>
              <a:ahLst/>
              <a:cxnLst/>
              <a:rect l="l" t="t" r="r" b="b"/>
              <a:pathLst>
                <a:path w="14435" h="4409" extrusionOk="0">
                  <a:moveTo>
                    <a:pt x="13264" y="1"/>
                  </a:moveTo>
                  <a:lnTo>
                    <a:pt x="12390" y="159"/>
                  </a:lnTo>
                  <a:lnTo>
                    <a:pt x="11536" y="318"/>
                  </a:lnTo>
                  <a:lnTo>
                    <a:pt x="10663" y="517"/>
                  </a:lnTo>
                  <a:lnTo>
                    <a:pt x="9829" y="735"/>
                  </a:lnTo>
                  <a:lnTo>
                    <a:pt x="9352" y="854"/>
                  </a:lnTo>
                  <a:lnTo>
                    <a:pt x="8876" y="974"/>
                  </a:lnTo>
                  <a:lnTo>
                    <a:pt x="7903" y="1132"/>
                  </a:lnTo>
                  <a:lnTo>
                    <a:pt x="6950" y="1311"/>
                  </a:lnTo>
                  <a:lnTo>
                    <a:pt x="6453" y="1391"/>
                  </a:lnTo>
                  <a:lnTo>
                    <a:pt x="5977" y="1510"/>
                  </a:lnTo>
                  <a:lnTo>
                    <a:pt x="5242" y="1688"/>
                  </a:lnTo>
                  <a:lnTo>
                    <a:pt x="4507" y="1867"/>
                  </a:lnTo>
                  <a:lnTo>
                    <a:pt x="3753" y="2006"/>
                  </a:lnTo>
                  <a:lnTo>
                    <a:pt x="2998" y="2145"/>
                  </a:lnTo>
                  <a:lnTo>
                    <a:pt x="1489" y="2383"/>
                  </a:lnTo>
                  <a:lnTo>
                    <a:pt x="0" y="2641"/>
                  </a:lnTo>
                  <a:lnTo>
                    <a:pt x="1668" y="4408"/>
                  </a:lnTo>
                  <a:lnTo>
                    <a:pt x="2760" y="4071"/>
                  </a:lnTo>
                  <a:lnTo>
                    <a:pt x="3296" y="3912"/>
                  </a:lnTo>
                  <a:lnTo>
                    <a:pt x="3852" y="3773"/>
                  </a:lnTo>
                  <a:lnTo>
                    <a:pt x="4845" y="3535"/>
                  </a:lnTo>
                  <a:lnTo>
                    <a:pt x="5858" y="3336"/>
                  </a:lnTo>
                  <a:lnTo>
                    <a:pt x="7863" y="2979"/>
                  </a:lnTo>
                  <a:lnTo>
                    <a:pt x="8935" y="2761"/>
                  </a:lnTo>
                  <a:lnTo>
                    <a:pt x="10007" y="2542"/>
                  </a:lnTo>
                  <a:lnTo>
                    <a:pt x="11060" y="2304"/>
                  </a:lnTo>
                  <a:lnTo>
                    <a:pt x="12112" y="2046"/>
                  </a:lnTo>
                  <a:lnTo>
                    <a:pt x="12708" y="1867"/>
                  </a:lnTo>
                  <a:lnTo>
                    <a:pt x="13283" y="1688"/>
                  </a:lnTo>
                  <a:lnTo>
                    <a:pt x="13859" y="1510"/>
                  </a:lnTo>
                  <a:lnTo>
                    <a:pt x="14435" y="1351"/>
                  </a:lnTo>
                  <a:lnTo>
                    <a:pt x="1326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33"/>
            <p:cNvSpPr/>
            <p:nvPr/>
          </p:nvSpPr>
          <p:spPr>
            <a:xfrm flipH="1">
              <a:off x="8311200" y="4266025"/>
              <a:ext cx="72000" cy="213975"/>
            </a:xfrm>
            <a:custGeom>
              <a:avLst/>
              <a:gdLst/>
              <a:ahLst/>
              <a:cxnLst/>
              <a:rect l="l" t="t" r="r" b="b"/>
              <a:pathLst>
                <a:path w="2880" h="8559" extrusionOk="0">
                  <a:moveTo>
                    <a:pt x="1" y="1"/>
                  </a:moveTo>
                  <a:lnTo>
                    <a:pt x="239" y="7863"/>
                  </a:lnTo>
                  <a:lnTo>
                    <a:pt x="974" y="8558"/>
                  </a:lnTo>
                  <a:lnTo>
                    <a:pt x="2403" y="7824"/>
                  </a:lnTo>
                  <a:lnTo>
                    <a:pt x="288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33"/>
            <p:cNvSpPr/>
            <p:nvPr/>
          </p:nvSpPr>
          <p:spPr>
            <a:xfrm flipH="1">
              <a:off x="8347425" y="4266025"/>
              <a:ext cx="35775" cy="213975"/>
            </a:xfrm>
            <a:custGeom>
              <a:avLst/>
              <a:gdLst/>
              <a:ahLst/>
              <a:cxnLst/>
              <a:rect l="l" t="t" r="r" b="b"/>
              <a:pathLst>
                <a:path w="1431" h="8559" extrusionOk="0">
                  <a:moveTo>
                    <a:pt x="1" y="1"/>
                  </a:moveTo>
                  <a:lnTo>
                    <a:pt x="239" y="7863"/>
                  </a:lnTo>
                  <a:lnTo>
                    <a:pt x="974" y="8558"/>
                  </a:lnTo>
                  <a:lnTo>
                    <a:pt x="143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33"/>
            <p:cNvSpPr/>
            <p:nvPr/>
          </p:nvSpPr>
          <p:spPr>
            <a:xfrm flipH="1">
              <a:off x="8576250" y="4146400"/>
              <a:ext cx="69525" cy="217950"/>
            </a:xfrm>
            <a:custGeom>
              <a:avLst/>
              <a:gdLst/>
              <a:ahLst/>
              <a:cxnLst/>
              <a:rect l="l" t="t" r="r" b="b"/>
              <a:pathLst>
                <a:path w="2781" h="8718" extrusionOk="0">
                  <a:moveTo>
                    <a:pt x="0" y="1"/>
                  </a:moveTo>
                  <a:lnTo>
                    <a:pt x="318" y="7982"/>
                  </a:lnTo>
                  <a:lnTo>
                    <a:pt x="1430" y="8717"/>
                  </a:lnTo>
                  <a:lnTo>
                    <a:pt x="2502" y="8300"/>
                  </a:lnTo>
                  <a:lnTo>
                    <a:pt x="2780" y="1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33"/>
            <p:cNvSpPr/>
            <p:nvPr/>
          </p:nvSpPr>
          <p:spPr>
            <a:xfrm flipH="1">
              <a:off x="8610025" y="4146400"/>
              <a:ext cx="35750" cy="217950"/>
            </a:xfrm>
            <a:custGeom>
              <a:avLst/>
              <a:gdLst/>
              <a:ahLst/>
              <a:cxnLst/>
              <a:rect l="l" t="t" r="r" b="b"/>
              <a:pathLst>
                <a:path w="1430" h="8718" extrusionOk="0">
                  <a:moveTo>
                    <a:pt x="0" y="1"/>
                  </a:moveTo>
                  <a:lnTo>
                    <a:pt x="318" y="7982"/>
                  </a:lnTo>
                  <a:lnTo>
                    <a:pt x="1430" y="8717"/>
                  </a:lnTo>
                  <a:lnTo>
                    <a:pt x="1430" y="8717"/>
                  </a:lnTo>
                  <a:lnTo>
                    <a:pt x="1192" y="1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33"/>
            <p:cNvSpPr/>
            <p:nvPr/>
          </p:nvSpPr>
          <p:spPr>
            <a:xfrm flipH="1">
              <a:off x="8333525" y="3666400"/>
              <a:ext cx="347000" cy="637375"/>
            </a:xfrm>
            <a:custGeom>
              <a:avLst/>
              <a:gdLst/>
              <a:ahLst/>
              <a:cxnLst/>
              <a:rect l="l" t="t" r="r" b="b"/>
              <a:pathLst>
                <a:path w="13880" h="25495" extrusionOk="0">
                  <a:moveTo>
                    <a:pt x="417" y="1"/>
                  </a:moveTo>
                  <a:lnTo>
                    <a:pt x="1" y="19439"/>
                  </a:lnTo>
                  <a:lnTo>
                    <a:pt x="13244" y="25495"/>
                  </a:lnTo>
                  <a:lnTo>
                    <a:pt x="13879" y="676"/>
                  </a:lnTo>
                  <a:lnTo>
                    <a:pt x="4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33"/>
            <p:cNvSpPr/>
            <p:nvPr/>
          </p:nvSpPr>
          <p:spPr>
            <a:xfrm flipH="1">
              <a:off x="8333525" y="3666400"/>
              <a:ext cx="347000" cy="637375"/>
            </a:xfrm>
            <a:custGeom>
              <a:avLst/>
              <a:gdLst/>
              <a:ahLst/>
              <a:cxnLst/>
              <a:rect l="l" t="t" r="r" b="b"/>
              <a:pathLst>
                <a:path w="13880" h="25495" fill="none" extrusionOk="0">
                  <a:moveTo>
                    <a:pt x="417" y="1"/>
                  </a:moveTo>
                  <a:lnTo>
                    <a:pt x="1" y="19439"/>
                  </a:lnTo>
                  <a:lnTo>
                    <a:pt x="13244" y="25495"/>
                  </a:lnTo>
                  <a:lnTo>
                    <a:pt x="13879" y="676"/>
                  </a:lnTo>
                  <a:lnTo>
                    <a:pt x="41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33"/>
            <p:cNvSpPr/>
            <p:nvPr/>
          </p:nvSpPr>
          <p:spPr>
            <a:xfrm flipH="1">
              <a:off x="8612500" y="3666400"/>
              <a:ext cx="68025" cy="517250"/>
            </a:xfrm>
            <a:custGeom>
              <a:avLst/>
              <a:gdLst/>
              <a:ahLst/>
              <a:cxnLst/>
              <a:rect l="l" t="t" r="r" b="b"/>
              <a:pathLst>
                <a:path w="2721" h="20690" extrusionOk="0">
                  <a:moveTo>
                    <a:pt x="417" y="1"/>
                  </a:moveTo>
                  <a:lnTo>
                    <a:pt x="1" y="19439"/>
                  </a:lnTo>
                  <a:lnTo>
                    <a:pt x="2721" y="20690"/>
                  </a:lnTo>
                  <a:lnTo>
                    <a:pt x="2721" y="120"/>
                  </a:lnTo>
                  <a:lnTo>
                    <a:pt x="4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33"/>
            <p:cNvSpPr/>
            <p:nvPr/>
          </p:nvSpPr>
          <p:spPr>
            <a:xfrm flipH="1">
              <a:off x="8471025" y="3673350"/>
              <a:ext cx="58100" cy="574850"/>
            </a:xfrm>
            <a:custGeom>
              <a:avLst/>
              <a:gdLst/>
              <a:ahLst/>
              <a:cxnLst/>
              <a:rect l="l" t="t" r="r" b="b"/>
              <a:pathLst>
                <a:path w="2324" h="22994" extrusionOk="0">
                  <a:moveTo>
                    <a:pt x="0" y="1"/>
                  </a:moveTo>
                  <a:lnTo>
                    <a:pt x="0" y="21941"/>
                  </a:lnTo>
                  <a:lnTo>
                    <a:pt x="2323" y="22993"/>
                  </a:lnTo>
                  <a:lnTo>
                    <a:pt x="2323" y="1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33"/>
            <p:cNvSpPr/>
            <p:nvPr/>
          </p:nvSpPr>
          <p:spPr>
            <a:xfrm flipH="1">
              <a:off x="8471025" y="3673350"/>
              <a:ext cx="58100" cy="574850"/>
            </a:xfrm>
            <a:custGeom>
              <a:avLst/>
              <a:gdLst/>
              <a:ahLst/>
              <a:cxnLst/>
              <a:rect l="l" t="t" r="r" b="b"/>
              <a:pathLst>
                <a:path w="2324" h="22994" fill="none" extrusionOk="0">
                  <a:moveTo>
                    <a:pt x="2323" y="120"/>
                  </a:moveTo>
                  <a:lnTo>
                    <a:pt x="0" y="1"/>
                  </a:lnTo>
                  <a:lnTo>
                    <a:pt x="0" y="21941"/>
                  </a:lnTo>
                  <a:lnTo>
                    <a:pt x="2323" y="22993"/>
                  </a:lnTo>
                  <a:lnTo>
                    <a:pt x="2323" y="1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33"/>
            <p:cNvSpPr/>
            <p:nvPr/>
          </p:nvSpPr>
          <p:spPr>
            <a:xfrm flipH="1">
              <a:off x="8398050" y="3676825"/>
              <a:ext cx="64075" cy="604625"/>
            </a:xfrm>
            <a:custGeom>
              <a:avLst/>
              <a:gdLst/>
              <a:ahLst/>
              <a:cxnLst/>
              <a:rect l="l" t="t" r="r" b="b"/>
              <a:pathLst>
                <a:path w="2563" h="24185" extrusionOk="0">
                  <a:moveTo>
                    <a:pt x="1" y="1"/>
                  </a:moveTo>
                  <a:lnTo>
                    <a:pt x="1" y="23013"/>
                  </a:lnTo>
                  <a:lnTo>
                    <a:pt x="2562" y="24184"/>
                  </a:lnTo>
                  <a:lnTo>
                    <a:pt x="2562" y="1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33"/>
            <p:cNvSpPr/>
            <p:nvPr/>
          </p:nvSpPr>
          <p:spPr>
            <a:xfrm flipH="1">
              <a:off x="8333525" y="3680300"/>
              <a:ext cx="55625" cy="623475"/>
            </a:xfrm>
            <a:custGeom>
              <a:avLst/>
              <a:gdLst/>
              <a:ahLst/>
              <a:cxnLst/>
              <a:rect l="l" t="t" r="r" b="b"/>
              <a:pathLst>
                <a:path w="2225" h="24939" extrusionOk="0">
                  <a:moveTo>
                    <a:pt x="0" y="1"/>
                  </a:moveTo>
                  <a:lnTo>
                    <a:pt x="0" y="24224"/>
                  </a:lnTo>
                  <a:lnTo>
                    <a:pt x="1589" y="24939"/>
                  </a:lnTo>
                  <a:lnTo>
                    <a:pt x="2224" y="1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33"/>
            <p:cNvSpPr/>
            <p:nvPr/>
          </p:nvSpPr>
          <p:spPr>
            <a:xfrm flipH="1">
              <a:off x="8333525" y="3680300"/>
              <a:ext cx="55625" cy="623475"/>
            </a:xfrm>
            <a:custGeom>
              <a:avLst/>
              <a:gdLst/>
              <a:ahLst/>
              <a:cxnLst/>
              <a:rect l="l" t="t" r="r" b="b"/>
              <a:pathLst>
                <a:path w="2225" h="24939" fill="none" extrusionOk="0">
                  <a:moveTo>
                    <a:pt x="0" y="1"/>
                  </a:moveTo>
                  <a:lnTo>
                    <a:pt x="0" y="24224"/>
                  </a:lnTo>
                  <a:lnTo>
                    <a:pt x="1589" y="24939"/>
                  </a:lnTo>
                  <a:lnTo>
                    <a:pt x="2224" y="1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33"/>
            <p:cNvSpPr/>
            <p:nvPr/>
          </p:nvSpPr>
          <p:spPr>
            <a:xfrm flipH="1">
              <a:off x="8538050" y="3669875"/>
              <a:ext cx="65050" cy="547525"/>
            </a:xfrm>
            <a:custGeom>
              <a:avLst/>
              <a:gdLst/>
              <a:ahLst/>
              <a:cxnLst/>
              <a:rect l="l" t="t" r="r" b="b"/>
              <a:pathLst>
                <a:path w="2602" h="21901" extrusionOk="0">
                  <a:moveTo>
                    <a:pt x="1" y="1"/>
                  </a:moveTo>
                  <a:lnTo>
                    <a:pt x="1" y="20710"/>
                  </a:lnTo>
                  <a:lnTo>
                    <a:pt x="2602" y="21901"/>
                  </a:lnTo>
                  <a:lnTo>
                    <a:pt x="2602" y="1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33"/>
            <p:cNvSpPr/>
            <p:nvPr/>
          </p:nvSpPr>
          <p:spPr>
            <a:xfrm flipH="1">
              <a:off x="8603075" y="3666400"/>
              <a:ext cx="67025" cy="125125"/>
            </a:xfrm>
            <a:custGeom>
              <a:avLst/>
              <a:gdLst/>
              <a:ahLst/>
              <a:cxnLst/>
              <a:rect l="l" t="t" r="r" b="b"/>
              <a:pathLst>
                <a:path w="2681" h="5005" extrusionOk="0">
                  <a:moveTo>
                    <a:pt x="0" y="1"/>
                  </a:moveTo>
                  <a:lnTo>
                    <a:pt x="2304" y="120"/>
                  </a:lnTo>
                  <a:lnTo>
                    <a:pt x="2304" y="120"/>
                  </a:lnTo>
                  <a:lnTo>
                    <a:pt x="2304" y="120"/>
                  </a:lnTo>
                  <a:lnTo>
                    <a:pt x="0" y="1"/>
                  </a:lnTo>
                  <a:close/>
                  <a:moveTo>
                    <a:pt x="2304" y="120"/>
                  </a:moveTo>
                  <a:lnTo>
                    <a:pt x="2304" y="4985"/>
                  </a:lnTo>
                  <a:lnTo>
                    <a:pt x="2681" y="5004"/>
                  </a:lnTo>
                  <a:lnTo>
                    <a:pt x="2681" y="140"/>
                  </a:lnTo>
                  <a:lnTo>
                    <a:pt x="2304" y="120"/>
                  </a:lnTo>
                  <a:close/>
                </a:path>
              </a:pathLst>
            </a:custGeom>
            <a:solidFill>
              <a:srgbClr val="813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33"/>
            <p:cNvSpPr/>
            <p:nvPr/>
          </p:nvSpPr>
          <p:spPr>
            <a:xfrm flipH="1">
              <a:off x="8603075" y="3666400"/>
              <a:ext cx="67025" cy="125125"/>
            </a:xfrm>
            <a:custGeom>
              <a:avLst/>
              <a:gdLst/>
              <a:ahLst/>
              <a:cxnLst/>
              <a:rect l="l" t="t" r="r" b="b"/>
              <a:pathLst>
                <a:path w="2681" h="5005" fill="none" extrusionOk="0">
                  <a:moveTo>
                    <a:pt x="0" y="1"/>
                  </a:moveTo>
                  <a:lnTo>
                    <a:pt x="2304" y="120"/>
                  </a:lnTo>
                  <a:lnTo>
                    <a:pt x="2304" y="4985"/>
                  </a:lnTo>
                  <a:lnTo>
                    <a:pt x="2304" y="4985"/>
                  </a:lnTo>
                  <a:lnTo>
                    <a:pt x="2681" y="5004"/>
                  </a:lnTo>
                  <a:lnTo>
                    <a:pt x="2681" y="14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33"/>
            <p:cNvSpPr/>
            <p:nvPr/>
          </p:nvSpPr>
          <p:spPr>
            <a:xfrm flipH="1">
              <a:off x="8612500" y="3666400"/>
              <a:ext cx="60075" cy="125625"/>
            </a:xfrm>
            <a:custGeom>
              <a:avLst/>
              <a:gdLst/>
              <a:ahLst/>
              <a:cxnLst/>
              <a:rect l="l" t="t" r="r" b="b"/>
              <a:pathLst>
                <a:path w="2403" h="5025" extrusionOk="0">
                  <a:moveTo>
                    <a:pt x="99" y="1"/>
                  </a:moveTo>
                  <a:lnTo>
                    <a:pt x="0" y="5024"/>
                  </a:lnTo>
                  <a:lnTo>
                    <a:pt x="0" y="5024"/>
                  </a:lnTo>
                  <a:lnTo>
                    <a:pt x="775" y="4985"/>
                  </a:lnTo>
                  <a:lnTo>
                    <a:pt x="1549" y="4965"/>
                  </a:lnTo>
                  <a:lnTo>
                    <a:pt x="2403" y="4985"/>
                  </a:lnTo>
                  <a:lnTo>
                    <a:pt x="2403" y="120"/>
                  </a:lnTo>
                  <a:lnTo>
                    <a:pt x="9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33"/>
            <p:cNvSpPr/>
            <p:nvPr/>
          </p:nvSpPr>
          <p:spPr>
            <a:xfrm flipH="1">
              <a:off x="8612500" y="3666400"/>
              <a:ext cx="60075" cy="125625"/>
            </a:xfrm>
            <a:custGeom>
              <a:avLst/>
              <a:gdLst/>
              <a:ahLst/>
              <a:cxnLst/>
              <a:rect l="l" t="t" r="r" b="b"/>
              <a:pathLst>
                <a:path w="2403" h="5025" fill="none" extrusionOk="0">
                  <a:moveTo>
                    <a:pt x="99" y="1"/>
                  </a:moveTo>
                  <a:lnTo>
                    <a:pt x="99" y="1"/>
                  </a:lnTo>
                  <a:lnTo>
                    <a:pt x="0" y="5024"/>
                  </a:lnTo>
                  <a:lnTo>
                    <a:pt x="0" y="5024"/>
                  </a:lnTo>
                  <a:lnTo>
                    <a:pt x="775" y="4985"/>
                  </a:lnTo>
                  <a:lnTo>
                    <a:pt x="1549" y="4965"/>
                  </a:lnTo>
                  <a:lnTo>
                    <a:pt x="1549" y="4965"/>
                  </a:lnTo>
                  <a:lnTo>
                    <a:pt x="2403" y="4985"/>
                  </a:lnTo>
                  <a:lnTo>
                    <a:pt x="2403" y="120"/>
                  </a:lnTo>
                  <a:lnTo>
                    <a:pt x="99" y="1"/>
                  </a:lnTo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33"/>
            <p:cNvSpPr/>
            <p:nvPr/>
          </p:nvSpPr>
          <p:spPr>
            <a:xfrm flipH="1">
              <a:off x="8416425" y="3672875"/>
              <a:ext cx="121650" cy="147425"/>
            </a:xfrm>
            <a:custGeom>
              <a:avLst/>
              <a:gdLst/>
              <a:ahLst/>
              <a:cxnLst/>
              <a:rect l="l" t="t" r="r" b="b"/>
              <a:pathLst>
                <a:path w="4866" h="5897" extrusionOk="0">
                  <a:moveTo>
                    <a:pt x="358" y="20"/>
                  </a:moveTo>
                  <a:lnTo>
                    <a:pt x="358" y="21"/>
                  </a:lnTo>
                  <a:lnTo>
                    <a:pt x="358" y="21"/>
                  </a:lnTo>
                  <a:lnTo>
                    <a:pt x="1014" y="60"/>
                  </a:lnTo>
                  <a:lnTo>
                    <a:pt x="1014" y="60"/>
                  </a:lnTo>
                  <a:lnTo>
                    <a:pt x="358" y="20"/>
                  </a:lnTo>
                  <a:close/>
                  <a:moveTo>
                    <a:pt x="1" y="0"/>
                  </a:moveTo>
                  <a:lnTo>
                    <a:pt x="1" y="5004"/>
                  </a:lnTo>
                  <a:lnTo>
                    <a:pt x="358" y="5063"/>
                  </a:lnTo>
                  <a:lnTo>
                    <a:pt x="358" y="21"/>
                  </a:lnTo>
                  <a:lnTo>
                    <a:pt x="358" y="21"/>
                  </a:lnTo>
                  <a:lnTo>
                    <a:pt x="1" y="0"/>
                  </a:lnTo>
                  <a:close/>
                  <a:moveTo>
                    <a:pt x="2681" y="139"/>
                  </a:moveTo>
                  <a:lnTo>
                    <a:pt x="2681" y="5738"/>
                  </a:lnTo>
                  <a:lnTo>
                    <a:pt x="3039" y="5897"/>
                  </a:lnTo>
                  <a:lnTo>
                    <a:pt x="3039" y="159"/>
                  </a:lnTo>
                  <a:lnTo>
                    <a:pt x="4865" y="258"/>
                  </a:lnTo>
                  <a:lnTo>
                    <a:pt x="4865" y="258"/>
                  </a:lnTo>
                  <a:lnTo>
                    <a:pt x="2681" y="139"/>
                  </a:lnTo>
                  <a:close/>
                </a:path>
              </a:pathLst>
            </a:custGeom>
            <a:solidFill>
              <a:srgbClr val="813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33"/>
            <p:cNvSpPr/>
            <p:nvPr/>
          </p:nvSpPr>
          <p:spPr>
            <a:xfrm flipH="1">
              <a:off x="8416425" y="3676350"/>
              <a:ext cx="54625" cy="143950"/>
            </a:xfrm>
            <a:custGeom>
              <a:avLst/>
              <a:gdLst/>
              <a:ahLst/>
              <a:cxnLst/>
              <a:rect l="l" t="t" r="r" b="b"/>
              <a:pathLst>
                <a:path w="2185" h="5758" fill="none" extrusionOk="0">
                  <a:moveTo>
                    <a:pt x="0" y="0"/>
                  </a:moveTo>
                  <a:lnTo>
                    <a:pt x="0" y="5599"/>
                  </a:lnTo>
                  <a:lnTo>
                    <a:pt x="0" y="5599"/>
                  </a:lnTo>
                  <a:lnTo>
                    <a:pt x="358" y="5758"/>
                  </a:lnTo>
                  <a:lnTo>
                    <a:pt x="358" y="20"/>
                  </a:lnTo>
                  <a:lnTo>
                    <a:pt x="2184" y="11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33"/>
            <p:cNvSpPr/>
            <p:nvPr/>
          </p:nvSpPr>
          <p:spPr>
            <a:xfrm flipH="1">
              <a:off x="8512725" y="3672875"/>
              <a:ext cx="25350" cy="126600"/>
            </a:xfrm>
            <a:custGeom>
              <a:avLst/>
              <a:gdLst/>
              <a:ahLst/>
              <a:cxnLst/>
              <a:rect l="l" t="t" r="r" b="b"/>
              <a:pathLst>
                <a:path w="1014" h="5064" fill="none" extrusionOk="0">
                  <a:moveTo>
                    <a:pt x="1" y="0"/>
                  </a:moveTo>
                  <a:lnTo>
                    <a:pt x="1" y="5004"/>
                  </a:lnTo>
                  <a:lnTo>
                    <a:pt x="1" y="5004"/>
                  </a:lnTo>
                  <a:lnTo>
                    <a:pt x="358" y="5063"/>
                  </a:lnTo>
                  <a:lnTo>
                    <a:pt x="358" y="20"/>
                  </a:lnTo>
                  <a:lnTo>
                    <a:pt x="1014" y="6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33"/>
            <p:cNvSpPr/>
            <p:nvPr/>
          </p:nvSpPr>
          <p:spPr>
            <a:xfrm flipH="1">
              <a:off x="8471025" y="3673350"/>
              <a:ext cx="58100" cy="143000"/>
            </a:xfrm>
            <a:custGeom>
              <a:avLst/>
              <a:gdLst/>
              <a:ahLst/>
              <a:cxnLst/>
              <a:rect l="l" t="t" r="r" b="b"/>
              <a:pathLst>
                <a:path w="2324" h="5720" extrusionOk="0">
                  <a:moveTo>
                    <a:pt x="0" y="1"/>
                  </a:moveTo>
                  <a:lnTo>
                    <a:pt x="0" y="5044"/>
                  </a:lnTo>
                  <a:lnTo>
                    <a:pt x="755" y="5163"/>
                  </a:lnTo>
                  <a:lnTo>
                    <a:pt x="1072" y="5223"/>
                  </a:lnTo>
                  <a:lnTo>
                    <a:pt x="1430" y="5342"/>
                  </a:lnTo>
                  <a:lnTo>
                    <a:pt x="1867" y="5521"/>
                  </a:lnTo>
                  <a:lnTo>
                    <a:pt x="2323" y="5719"/>
                  </a:lnTo>
                  <a:lnTo>
                    <a:pt x="2323" y="120"/>
                  </a:lnTo>
                  <a:lnTo>
                    <a:pt x="656" y="4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33"/>
            <p:cNvSpPr/>
            <p:nvPr/>
          </p:nvSpPr>
          <p:spPr>
            <a:xfrm flipH="1">
              <a:off x="8471025" y="3673350"/>
              <a:ext cx="58100" cy="143000"/>
            </a:xfrm>
            <a:custGeom>
              <a:avLst/>
              <a:gdLst/>
              <a:ahLst/>
              <a:cxnLst/>
              <a:rect l="l" t="t" r="r" b="b"/>
              <a:pathLst>
                <a:path w="2324" h="5720" fill="none" extrusionOk="0">
                  <a:moveTo>
                    <a:pt x="0" y="1"/>
                  </a:moveTo>
                  <a:lnTo>
                    <a:pt x="0" y="5044"/>
                  </a:lnTo>
                  <a:lnTo>
                    <a:pt x="0" y="5044"/>
                  </a:lnTo>
                  <a:lnTo>
                    <a:pt x="755" y="5163"/>
                  </a:lnTo>
                  <a:lnTo>
                    <a:pt x="755" y="5163"/>
                  </a:lnTo>
                  <a:lnTo>
                    <a:pt x="1072" y="5223"/>
                  </a:lnTo>
                  <a:lnTo>
                    <a:pt x="1430" y="5342"/>
                  </a:lnTo>
                  <a:lnTo>
                    <a:pt x="1867" y="5521"/>
                  </a:lnTo>
                  <a:lnTo>
                    <a:pt x="2323" y="5719"/>
                  </a:lnTo>
                  <a:lnTo>
                    <a:pt x="2323" y="120"/>
                  </a:lnTo>
                  <a:lnTo>
                    <a:pt x="656" y="4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33"/>
            <p:cNvSpPr/>
            <p:nvPr/>
          </p:nvSpPr>
          <p:spPr>
            <a:xfrm flipH="1">
              <a:off x="8347425" y="3679825"/>
              <a:ext cx="50650" cy="179700"/>
            </a:xfrm>
            <a:custGeom>
              <a:avLst/>
              <a:gdLst/>
              <a:ahLst/>
              <a:cxnLst/>
              <a:rect l="l" t="t" r="r" b="b"/>
              <a:pathLst>
                <a:path w="2026" h="7188" extrusionOk="0">
                  <a:moveTo>
                    <a:pt x="357" y="20"/>
                  </a:moveTo>
                  <a:lnTo>
                    <a:pt x="357" y="21"/>
                  </a:lnTo>
                  <a:lnTo>
                    <a:pt x="357" y="21"/>
                  </a:lnTo>
                  <a:lnTo>
                    <a:pt x="2025" y="119"/>
                  </a:lnTo>
                  <a:lnTo>
                    <a:pt x="2025" y="119"/>
                  </a:lnTo>
                  <a:lnTo>
                    <a:pt x="357" y="20"/>
                  </a:lnTo>
                  <a:close/>
                  <a:moveTo>
                    <a:pt x="0" y="0"/>
                  </a:moveTo>
                  <a:lnTo>
                    <a:pt x="0" y="6969"/>
                  </a:lnTo>
                  <a:lnTo>
                    <a:pt x="357" y="7188"/>
                  </a:lnTo>
                  <a:lnTo>
                    <a:pt x="357" y="21"/>
                  </a:lnTo>
                  <a:lnTo>
                    <a:pt x="357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3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33"/>
            <p:cNvSpPr/>
            <p:nvPr/>
          </p:nvSpPr>
          <p:spPr>
            <a:xfrm flipH="1">
              <a:off x="8347425" y="3679825"/>
              <a:ext cx="50650" cy="179700"/>
            </a:xfrm>
            <a:custGeom>
              <a:avLst/>
              <a:gdLst/>
              <a:ahLst/>
              <a:cxnLst/>
              <a:rect l="l" t="t" r="r" b="b"/>
              <a:pathLst>
                <a:path w="2026" h="7188" fill="none" extrusionOk="0">
                  <a:moveTo>
                    <a:pt x="0" y="0"/>
                  </a:moveTo>
                  <a:lnTo>
                    <a:pt x="0" y="6969"/>
                  </a:lnTo>
                  <a:lnTo>
                    <a:pt x="0" y="6969"/>
                  </a:lnTo>
                  <a:lnTo>
                    <a:pt x="357" y="7188"/>
                  </a:lnTo>
                  <a:lnTo>
                    <a:pt x="357" y="20"/>
                  </a:lnTo>
                  <a:lnTo>
                    <a:pt x="2025" y="119"/>
                  </a:lnTo>
                  <a:lnTo>
                    <a:pt x="2025" y="11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33"/>
            <p:cNvSpPr/>
            <p:nvPr/>
          </p:nvSpPr>
          <p:spPr>
            <a:xfrm flipH="1">
              <a:off x="8398050" y="3676825"/>
              <a:ext cx="64075" cy="177250"/>
            </a:xfrm>
            <a:custGeom>
              <a:avLst/>
              <a:gdLst/>
              <a:ahLst/>
              <a:cxnLst/>
              <a:rect l="l" t="t" r="r" b="b"/>
              <a:pathLst>
                <a:path w="2563" h="7090" extrusionOk="0">
                  <a:moveTo>
                    <a:pt x="1" y="1"/>
                  </a:moveTo>
                  <a:lnTo>
                    <a:pt x="1" y="5739"/>
                  </a:lnTo>
                  <a:lnTo>
                    <a:pt x="636" y="6037"/>
                  </a:lnTo>
                  <a:lnTo>
                    <a:pt x="1271" y="6374"/>
                  </a:lnTo>
                  <a:lnTo>
                    <a:pt x="1927" y="6732"/>
                  </a:lnTo>
                  <a:lnTo>
                    <a:pt x="2562" y="7089"/>
                  </a:lnTo>
                  <a:lnTo>
                    <a:pt x="2562" y="120"/>
                  </a:lnTo>
                  <a:lnTo>
                    <a:pt x="1827" y="10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33"/>
            <p:cNvSpPr/>
            <p:nvPr/>
          </p:nvSpPr>
          <p:spPr>
            <a:xfrm flipH="1">
              <a:off x="8398050" y="3676825"/>
              <a:ext cx="64075" cy="177250"/>
            </a:xfrm>
            <a:custGeom>
              <a:avLst/>
              <a:gdLst/>
              <a:ahLst/>
              <a:cxnLst/>
              <a:rect l="l" t="t" r="r" b="b"/>
              <a:pathLst>
                <a:path w="2563" h="7090" fill="none" extrusionOk="0">
                  <a:moveTo>
                    <a:pt x="1" y="1"/>
                  </a:moveTo>
                  <a:lnTo>
                    <a:pt x="1" y="5739"/>
                  </a:lnTo>
                  <a:lnTo>
                    <a:pt x="1" y="5739"/>
                  </a:lnTo>
                  <a:lnTo>
                    <a:pt x="636" y="6037"/>
                  </a:lnTo>
                  <a:lnTo>
                    <a:pt x="1271" y="6374"/>
                  </a:lnTo>
                  <a:lnTo>
                    <a:pt x="1927" y="6732"/>
                  </a:lnTo>
                  <a:lnTo>
                    <a:pt x="2562" y="7089"/>
                  </a:lnTo>
                  <a:lnTo>
                    <a:pt x="2562" y="120"/>
                  </a:lnTo>
                  <a:lnTo>
                    <a:pt x="1827" y="10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33"/>
            <p:cNvSpPr/>
            <p:nvPr/>
          </p:nvSpPr>
          <p:spPr>
            <a:xfrm flipH="1">
              <a:off x="8347425" y="3680300"/>
              <a:ext cx="41725" cy="206525"/>
            </a:xfrm>
            <a:custGeom>
              <a:avLst/>
              <a:gdLst/>
              <a:ahLst/>
              <a:cxnLst/>
              <a:rect l="l" t="t" r="r" b="b"/>
              <a:pathLst>
                <a:path w="1669" h="8261" extrusionOk="0">
                  <a:moveTo>
                    <a:pt x="0" y="1"/>
                  </a:moveTo>
                  <a:lnTo>
                    <a:pt x="0" y="7169"/>
                  </a:lnTo>
                  <a:lnTo>
                    <a:pt x="934" y="7744"/>
                  </a:lnTo>
                  <a:lnTo>
                    <a:pt x="1331" y="8022"/>
                  </a:lnTo>
                  <a:lnTo>
                    <a:pt x="1648" y="8261"/>
                  </a:lnTo>
                  <a:lnTo>
                    <a:pt x="1668" y="10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33"/>
            <p:cNvSpPr/>
            <p:nvPr/>
          </p:nvSpPr>
          <p:spPr>
            <a:xfrm flipH="1">
              <a:off x="8538050" y="3669875"/>
              <a:ext cx="65050" cy="128100"/>
            </a:xfrm>
            <a:custGeom>
              <a:avLst/>
              <a:gdLst/>
              <a:ahLst/>
              <a:cxnLst/>
              <a:rect l="l" t="t" r="r" b="b"/>
              <a:pathLst>
                <a:path w="2602" h="5124" extrusionOk="0">
                  <a:moveTo>
                    <a:pt x="1" y="1"/>
                  </a:moveTo>
                  <a:lnTo>
                    <a:pt x="1" y="4865"/>
                  </a:lnTo>
                  <a:lnTo>
                    <a:pt x="656" y="4905"/>
                  </a:lnTo>
                  <a:lnTo>
                    <a:pt x="1311" y="4965"/>
                  </a:lnTo>
                  <a:lnTo>
                    <a:pt x="1947" y="5044"/>
                  </a:lnTo>
                  <a:lnTo>
                    <a:pt x="2602" y="5124"/>
                  </a:lnTo>
                  <a:lnTo>
                    <a:pt x="2602" y="1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33"/>
            <p:cNvSpPr/>
            <p:nvPr/>
          </p:nvSpPr>
          <p:spPr>
            <a:xfrm flipH="1">
              <a:off x="8538050" y="3669875"/>
              <a:ext cx="65050" cy="128100"/>
            </a:xfrm>
            <a:custGeom>
              <a:avLst/>
              <a:gdLst/>
              <a:ahLst/>
              <a:cxnLst/>
              <a:rect l="l" t="t" r="r" b="b"/>
              <a:pathLst>
                <a:path w="2602" h="5124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865"/>
                  </a:lnTo>
                  <a:lnTo>
                    <a:pt x="1" y="4865"/>
                  </a:lnTo>
                  <a:lnTo>
                    <a:pt x="656" y="4905"/>
                  </a:lnTo>
                  <a:lnTo>
                    <a:pt x="1311" y="4965"/>
                  </a:lnTo>
                  <a:lnTo>
                    <a:pt x="1947" y="5044"/>
                  </a:lnTo>
                  <a:lnTo>
                    <a:pt x="2602" y="5124"/>
                  </a:lnTo>
                  <a:lnTo>
                    <a:pt x="2602" y="1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33"/>
            <p:cNvSpPr/>
            <p:nvPr/>
          </p:nvSpPr>
          <p:spPr>
            <a:xfrm flipH="1">
              <a:off x="7473800" y="3310025"/>
              <a:ext cx="398125" cy="422925"/>
            </a:xfrm>
            <a:custGeom>
              <a:avLst/>
              <a:gdLst/>
              <a:ahLst/>
              <a:cxnLst/>
              <a:rect l="l" t="t" r="r" b="b"/>
              <a:pathLst>
                <a:path w="15925" h="16917" extrusionOk="0">
                  <a:moveTo>
                    <a:pt x="0" y="0"/>
                  </a:moveTo>
                  <a:lnTo>
                    <a:pt x="5441" y="16916"/>
                  </a:lnTo>
                  <a:lnTo>
                    <a:pt x="15924" y="162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33"/>
            <p:cNvSpPr/>
            <p:nvPr/>
          </p:nvSpPr>
          <p:spPr>
            <a:xfrm flipH="1">
              <a:off x="7473800" y="3310025"/>
              <a:ext cx="398125" cy="422925"/>
            </a:xfrm>
            <a:custGeom>
              <a:avLst/>
              <a:gdLst/>
              <a:ahLst/>
              <a:cxnLst/>
              <a:rect l="l" t="t" r="r" b="b"/>
              <a:pathLst>
                <a:path w="15925" h="16917" fill="none" extrusionOk="0">
                  <a:moveTo>
                    <a:pt x="15924" y="16281"/>
                  </a:moveTo>
                  <a:lnTo>
                    <a:pt x="5441" y="16916"/>
                  </a:lnTo>
                  <a:lnTo>
                    <a:pt x="0" y="0"/>
                  </a:lnTo>
                  <a:lnTo>
                    <a:pt x="15924" y="1628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33"/>
            <p:cNvSpPr/>
            <p:nvPr/>
          </p:nvSpPr>
          <p:spPr>
            <a:xfrm flipH="1">
              <a:off x="7550750" y="3302075"/>
              <a:ext cx="798700" cy="1001700"/>
            </a:xfrm>
            <a:custGeom>
              <a:avLst/>
              <a:gdLst/>
              <a:ahLst/>
              <a:cxnLst/>
              <a:rect l="l" t="t" r="r" b="b"/>
              <a:pathLst>
                <a:path w="31948" h="40068" extrusionOk="0">
                  <a:moveTo>
                    <a:pt x="17553" y="0"/>
                  </a:moveTo>
                  <a:lnTo>
                    <a:pt x="80" y="15229"/>
                  </a:lnTo>
                  <a:lnTo>
                    <a:pt x="1" y="40068"/>
                  </a:lnTo>
                  <a:lnTo>
                    <a:pt x="30458" y="35362"/>
                  </a:lnTo>
                  <a:lnTo>
                    <a:pt x="31948" y="13462"/>
                  </a:lnTo>
                  <a:lnTo>
                    <a:pt x="175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33"/>
            <p:cNvSpPr/>
            <p:nvPr/>
          </p:nvSpPr>
          <p:spPr>
            <a:xfrm flipH="1">
              <a:off x="7550750" y="3302075"/>
              <a:ext cx="798700" cy="1001700"/>
            </a:xfrm>
            <a:custGeom>
              <a:avLst/>
              <a:gdLst/>
              <a:ahLst/>
              <a:cxnLst/>
              <a:rect l="l" t="t" r="r" b="b"/>
              <a:pathLst>
                <a:path w="31948" h="40068" fill="none" extrusionOk="0">
                  <a:moveTo>
                    <a:pt x="30458" y="35362"/>
                  </a:moveTo>
                  <a:lnTo>
                    <a:pt x="1" y="40068"/>
                  </a:lnTo>
                  <a:lnTo>
                    <a:pt x="80" y="15229"/>
                  </a:lnTo>
                  <a:lnTo>
                    <a:pt x="17553" y="0"/>
                  </a:lnTo>
                  <a:lnTo>
                    <a:pt x="31948" y="13462"/>
                  </a:lnTo>
                  <a:lnTo>
                    <a:pt x="30458" y="3536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33"/>
            <p:cNvSpPr/>
            <p:nvPr/>
          </p:nvSpPr>
          <p:spPr>
            <a:xfrm flipH="1">
              <a:off x="8218875" y="3570600"/>
              <a:ext cx="52150" cy="721275"/>
            </a:xfrm>
            <a:custGeom>
              <a:avLst/>
              <a:gdLst/>
              <a:ahLst/>
              <a:cxnLst/>
              <a:rect l="l" t="t" r="r" b="b"/>
              <a:pathLst>
                <a:path w="2086" h="28851" extrusionOk="0">
                  <a:moveTo>
                    <a:pt x="2086" y="1"/>
                  </a:moveTo>
                  <a:lnTo>
                    <a:pt x="1" y="1828"/>
                  </a:lnTo>
                  <a:lnTo>
                    <a:pt x="1" y="28850"/>
                  </a:lnTo>
                  <a:lnTo>
                    <a:pt x="2086" y="28513"/>
                  </a:lnTo>
                  <a:lnTo>
                    <a:pt x="20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33"/>
            <p:cNvSpPr/>
            <p:nvPr/>
          </p:nvSpPr>
          <p:spPr>
            <a:xfrm flipH="1">
              <a:off x="8218875" y="3570600"/>
              <a:ext cx="52150" cy="721275"/>
            </a:xfrm>
            <a:custGeom>
              <a:avLst/>
              <a:gdLst/>
              <a:ahLst/>
              <a:cxnLst/>
              <a:rect l="l" t="t" r="r" b="b"/>
              <a:pathLst>
                <a:path w="2086" h="28851" fill="none" extrusionOk="0">
                  <a:moveTo>
                    <a:pt x="2086" y="1"/>
                  </a:moveTo>
                  <a:lnTo>
                    <a:pt x="1" y="1828"/>
                  </a:lnTo>
                  <a:lnTo>
                    <a:pt x="1" y="28850"/>
                  </a:lnTo>
                  <a:lnTo>
                    <a:pt x="2086" y="28513"/>
                  </a:lnTo>
                  <a:lnTo>
                    <a:pt x="208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33"/>
            <p:cNvSpPr/>
            <p:nvPr/>
          </p:nvSpPr>
          <p:spPr>
            <a:xfrm flipH="1">
              <a:off x="7623725" y="3521475"/>
              <a:ext cx="52125" cy="678575"/>
            </a:xfrm>
            <a:custGeom>
              <a:avLst/>
              <a:gdLst/>
              <a:ahLst/>
              <a:cxnLst/>
              <a:rect l="l" t="t" r="r" b="b"/>
              <a:pathLst>
                <a:path w="2085" h="27143" extrusionOk="0">
                  <a:moveTo>
                    <a:pt x="0" y="0"/>
                  </a:moveTo>
                  <a:lnTo>
                    <a:pt x="0" y="27142"/>
                  </a:lnTo>
                  <a:lnTo>
                    <a:pt x="2085" y="26805"/>
                  </a:lnTo>
                  <a:lnTo>
                    <a:pt x="2085" y="19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33"/>
            <p:cNvSpPr/>
            <p:nvPr/>
          </p:nvSpPr>
          <p:spPr>
            <a:xfrm flipH="1">
              <a:off x="7623725" y="3521475"/>
              <a:ext cx="52125" cy="678575"/>
            </a:xfrm>
            <a:custGeom>
              <a:avLst/>
              <a:gdLst/>
              <a:ahLst/>
              <a:cxnLst/>
              <a:rect l="l" t="t" r="r" b="b"/>
              <a:pathLst>
                <a:path w="2085" h="27143" fill="none" extrusionOk="0">
                  <a:moveTo>
                    <a:pt x="2085" y="1946"/>
                  </a:moveTo>
                  <a:lnTo>
                    <a:pt x="0" y="0"/>
                  </a:lnTo>
                  <a:lnTo>
                    <a:pt x="0" y="27142"/>
                  </a:lnTo>
                  <a:lnTo>
                    <a:pt x="2085" y="26805"/>
                  </a:lnTo>
                  <a:lnTo>
                    <a:pt x="2085" y="19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33"/>
            <p:cNvSpPr/>
            <p:nvPr/>
          </p:nvSpPr>
          <p:spPr>
            <a:xfrm flipH="1">
              <a:off x="7550750" y="3579050"/>
              <a:ext cx="63550" cy="611550"/>
            </a:xfrm>
            <a:custGeom>
              <a:avLst/>
              <a:gdLst/>
              <a:ahLst/>
              <a:cxnLst/>
              <a:rect l="l" t="t" r="r" b="b"/>
              <a:pathLst>
                <a:path w="2542" h="24462" extrusionOk="0">
                  <a:moveTo>
                    <a:pt x="0" y="0"/>
                  </a:moveTo>
                  <a:lnTo>
                    <a:pt x="0" y="24462"/>
                  </a:lnTo>
                  <a:lnTo>
                    <a:pt x="1052" y="24283"/>
                  </a:lnTo>
                  <a:lnTo>
                    <a:pt x="2542" y="23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33"/>
            <p:cNvSpPr/>
            <p:nvPr/>
          </p:nvSpPr>
          <p:spPr>
            <a:xfrm flipH="1">
              <a:off x="7550750" y="3579050"/>
              <a:ext cx="63550" cy="611550"/>
            </a:xfrm>
            <a:custGeom>
              <a:avLst/>
              <a:gdLst/>
              <a:ahLst/>
              <a:cxnLst/>
              <a:rect l="l" t="t" r="r" b="b"/>
              <a:pathLst>
                <a:path w="2542" h="24462" fill="none" extrusionOk="0">
                  <a:moveTo>
                    <a:pt x="0" y="0"/>
                  </a:moveTo>
                  <a:lnTo>
                    <a:pt x="0" y="24462"/>
                  </a:lnTo>
                  <a:lnTo>
                    <a:pt x="1052" y="24283"/>
                  </a:lnTo>
                  <a:lnTo>
                    <a:pt x="2542" y="238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33"/>
            <p:cNvSpPr/>
            <p:nvPr/>
          </p:nvSpPr>
          <p:spPr>
            <a:xfrm flipH="1">
              <a:off x="8152850" y="3513025"/>
              <a:ext cx="56625" cy="769425"/>
            </a:xfrm>
            <a:custGeom>
              <a:avLst/>
              <a:gdLst/>
              <a:ahLst/>
              <a:cxnLst/>
              <a:rect l="l" t="t" r="r" b="b"/>
              <a:pathLst>
                <a:path w="2265" h="30777" extrusionOk="0">
                  <a:moveTo>
                    <a:pt x="2264" y="1"/>
                  </a:moveTo>
                  <a:lnTo>
                    <a:pt x="1" y="1986"/>
                  </a:lnTo>
                  <a:lnTo>
                    <a:pt x="1" y="30776"/>
                  </a:lnTo>
                  <a:lnTo>
                    <a:pt x="2264" y="30419"/>
                  </a:lnTo>
                  <a:lnTo>
                    <a:pt x="22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33"/>
            <p:cNvSpPr/>
            <p:nvPr/>
          </p:nvSpPr>
          <p:spPr>
            <a:xfrm flipH="1">
              <a:off x="8152850" y="3513025"/>
              <a:ext cx="56625" cy="769425"/>
            </a:xfrm>
            <a:custGeom>
              <a:avLst/>
              <a:gdLst/>
              <a:ahLst/>
              <a:cxnLst/>
              <a:rect l="l" t="t" r="r" b="b"/>
              <a:pathLst>
                <a:path w="2265" h="30777" fill="none" extrusionOk="0">
                  <a:moveTo>
                    <a:pt x="2264" y="1"/>
                  </a:moveTo>
                  <a:lnTo>
                    <a:pt x="1" y="1986"/>
                  </a:lnTo>
                  <a:lnTo>
                    <a:pt x="1" y="30776"/>
                  </a:lnTo>
                  <a:lnTo>
                    <a:pt x="2264" y="30419"/>
                  </a:lnTo>
                  <a:lnTo>
                    <a:pt x="226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33"/>
            <p:cNvSpPr/>
            <p:nvPr/>
          </p:nvSpPr>
          <p:spPr>
            <a:xfrm flipH="1">
              <a:off x="7685275" y="3302075"/>
              <a:ext cx="458175" cy="969950"/>
            </a:xfrm>
            <a:custGeom>
              <a:avLst/>
              <a:gdLst/>
              <a:ahLst/>
              <a:cxnLst/>
              <a:rect l="l" t="t" r="r" b="b"/>
              <a:pathLst>
                <a:path w="18327" h="38798" extrusionOk="0">
                  <a:moveTo>
                    <a:pt x="9313" y="0"/>
                  </a:moveTo>
                  <a:lnTo>
                    <a:pt x="8280" y="894"/>
                  </a:lnTo>
                  <a:lnTo>
                    <a:pt x="8280" y="27122"/>
                  </a:lnTo>
                  <a:lnTo>
                    <a:pt x="8260" y="27202"/>
                  </a:lnTo>
                  <a:lnTo>
                    <a:pt x="8221" y="27261"/>
                  </a:lnTo>
                  <a:lnTo>
                    <a:pt x="8161" y="27281"/>
                  </a:lnTo>
                  <a:lnTo>
                    <a:pt x="8101" y="27301"/>
                  </a:lnTo>
                  <a:lnTo>
                    <a:pt x="8022" y="27281"/>
                  </a:lnTo>
                  <a:lnTo>
                    <a:pt x="7963" y="27261"/>
                  </a:lnTo>
                  <a:lnTo>
                    <a:pt x="7923" y="27202"/>
                  </a:lnTo>
                  <a:lnTo>
                    <a:pt x="7923" y="27122"/>
                  </a:lnTo>
                  <a:lnTo>
                    <a:pt x="7923" y="1231"/>
                  </a:lnTo>
                  <a:lnTo>
                    <a:pt x="5639" y="3197"/>
                  </a:lnTo>
                  <a:lnTo>
                    <a:pt x="5639" y="24521"/>
                  </a:lnTo>
                  <a:lnTo>
                    <a:pt x="5639" y="24601"/>
                  </a:lnTo>
                  <a:lnTo>
                    <a:pt x="5580" y="24660"/>
                  </a:lnTo>
                  <a:lnTo>
                    <a:pt x="5520" y="24700"/>
                  </a:lnTo>
                  <a:lnTo>
                    <a:pt x="5401" y="24700"/>
                  </a:lnTo>
                  <a:lnTo>
                    <a:pt x="5342" y="24660"/>
                  </a:lnTo>
                  <a:lnTo>
                    <a:pt x="5282" y="24601"/>
                  </a:lnTo>
                  <a:lnTo>
                    <a:pt x="5282" y="24521"/>
                  </a:lnTo>
                  <a:lnTo>
                    <a:pt x="5282" y="3515"/>
                  </a:lnTo>
                  <a:lnTo>
                    <a:pt x="3058" y="5460"/>
                  </a:lnTo>
                  <a:lnTo>
                    <a:pt x="3058" y="28274"/>
                  </a:lnTo>
                  <a:lnTo>
                    <a:pt x="3038" y="28353"/>
                  </a:lnTo>
                  <a:lnTo>
                    <a:pt x="2999" y="28413"/>
                  </a:lnTo>
                  <a:lnTo>
                    <a:pt x="2939" y="28453"/>
                  </a:lnTo>
                  <a:lnTo>
                    <a:pt x="2800" y="28453"/>
                  </a:lnTo>
                  <a:lnTo>
                    <a:pt x="2741" y="28413"/>
                  </a:lnTo>
                  <a:lnTo>
                    <a:pt x="2701" y="28353"/>
                  </a:lnTo>
                  <a:lnTo>
                    <a:pt x="2681" y="28274"/>
                  </a:lnTo>
                  <a:lnTo>
                    <a:pt x="2681" y="5778"/>
                  </a:lnTo>
                  <a:lnTo>
                    <a:pt x="1" y="8121"/>
                  </a:lnTo>
                  <a:lnTo>
                    <a:pt x="1" y="38797"/>
                  </a:lnTo>
                  <a:lnTo>
                    <a:pt x="18327" y="35978"/>
                  </a:lnTo>
                  <a:lnTo>
                    <a:pt x="18327" y="8439"/>
                  </a:lnTo>
                  <a:lnTo>
                    <a:pt x="16103" y="6354"/>
                  </a:lnTo>
                  <a:lnTo>
                    <a:pt x="16103" y="21742"/>
                  </a:lnTo>
                  <a:lnTo>
                    <a:pt x="16103" y="21821"/>
                  </a:lnTo>
                  <a:lnTo>
                    <a:pt x="16044" y="21881"/>
                  </a:lnTo>
                  <a:lnTo>
                    <a:pt x="15984" y="21920"/>
                  </a:lnTo>
                  <a:lnTo>
                    <a:pt x="15865" y="21920"/>
                  </a:lnTo>
                  <a:lnTo>
                    <a:pt x="15805" y="21881"/>
                  </a:lnTo>
                  <a:lnTo>
                    <a:pt x="15746" y="21821"/>
                  </a:lnTo>
                  <a:lnTo>
                    <a:pt x="15746" y="21742"/>
                  </a:lnTo>
                  <a:lnTo>
                    <a:pt x="15746" y="5997"/>
                  </a:lnTo>
                  <a:lnTo>
                    <a:pt x="13740" y="4150"/>
                  </a:lnTo>
                  <a:lnTo>
                    <a:pt x="13740" y="24938"/>
                  </a:lnTo>
                  <a:lnTo>
                    <a:pt x="13740" y="25018"/>
                  </a:lnTo>
                  <a:lnTo>
                    <a:pt x="13681" y="25077"/>
                  </a:lnTo>
                  <a:lnTo>
                    <a:pt x="13641" y="25117"/>
                  </a:lnTo>
                  <a:lnTo>
                    <a:pt x="13502" y="25117"/>
                  </a:lnTo>
                  <a:lnTo>
                    <a:pt x="13442" y="25077"/>
                  </a:lnTo>
                  <a:lnTo>
                    <a:pt x="13403" y="25018"/>
                  </a:lnTo>
                  <a:lnTo>
                    <a:pt x="13383" y="24938"/>
                  </a:lnTo>
                  <a:lnTo>
                    <a:pt x="13383" y="3793"/>
                  </a:lnTo>
                  <a:lnTo>
                    <a:pt x="11060" y="1628"/>
                  </a:lnTo>
                  <a:lnTo>
                    <a:pt x="11060" y="24243"/>
                  </a:lnTo>
                  <a:lnTo>
                    <a:pt x="11040" y="24323"/>
                  </a:lnTo>
                  <a:lnTo>
                    <a:pt x="11000" y="24382"/>
                  </a:lnTo>
                  <a:lnTo>
                    <a:pt x="10941" y="24422"/>
                  </a:lnTo>
                  <a:lnTo>
                    <a:pt x="10802" y="24422"/>
                  </a:lnTo>
                  <a:lnTo>
                    <a:pt x="10742" y="24382"/>
                  </a:lnTo>
                  <a:lnTo>
                    <a:pt x="10703" y="24323"/>
                  </a:lnTo>
                  <a:lnTo>
                    <a:pt x="10703" y="24243"/>
                  </a:lnTo>
                  <a:lnTo>
                    <a:pt x="10703" y="1291"/>
                  </a:lnTo>
                  <a:lnTo>
                    <a:pt x="93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33"/>
            <p:cNvSpPr/>
            <p:nvPr/>
          </p:nvSpPr>
          <p:spPr>
            <a:xfrm flipH="1">
              <a:off x="8072925" y="3835675"/>
              <a:ext cx="3500" cy="173250"/>
            </a:xfrm>
            <a:custGeom>
              <a:avLst/>
              <a:gdLst/>
              <a:ahLst/>
              <a:cxnLst/>
              <a:rect l="l" t="t" r="r" b="b"/>
              <a:pathLst>
                <a:path w="140" h="6930" extrusionOk="0">
                  <a:moveTo>
                    <a:pt x="139" y="0"/>
                  </a:moveTo>
                  <a:lnTo>
                    <a:pt x="0" y="20"/>
                  </a:lnTo>
                  <a:lnTo>
                    <a:pt x="0" y="693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C55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33"/>
            <p:cNvSpPr/>
            <p:nvPr/>
          </p:nvSpPr>
          <p:spPr>
            <a:xfrm flipH="1">
              <a:off x="8066975" y="3835675"/>
              <a:ext cx="9450" cy="177725"/>
            </a:xfrm>
            <a:custGeom>
              <a:avLst/>
              <a:gdLst/>
              <a:ahLst/>
              <a:cxnLst/>
              <a:rect l="l" t="t" r="r" b="b"/>
              <a:pathLst>
                <a:path w="378" h="7109" fill="none" extrusionOk="0">
                  <a:moveTo>
                    <a:pt x="139" y="0"/>
                  </a:moveTo>
                  <a:lnTo>
                    <a:pt x="139" y="0"/>
                  </a:lnTo>
                  <a:lnTo>
                    <a:pt x="0" y="20"/>
                  </a:lnTo>
                  <a:lnTo>
                    <a:pt x="0" y="6930"/>
                  </a:lnTo>
                  <a:lnTo>
                    <a:pt x="0" y="6930"/>
                  </a:lnTo>
                  <a:lnTo>
                    <a:pt x="20" y="7009"/>
                  </a:lnTo>
                  <a:lnTo>
                    <a:pt x="60" y="7069"/>
                  </a:lnTo>
                  <a:lnTo>
                    <a:pt x="119" y="7109"/>
                  </a:lnTo>
                  <a:lnTo>
                    <a:pt x="179" y="7109"/>
                  </a:lnTo>
                  <a:lnTo>
                    <a:pt x="179" y="7109"/>
                  </a:lnTo>
                  <a:lnTo>
                    <a:pt x="258" y="7109"/>
                  </a:lnTo>
                  <a:lnTo>
                    <a:pt x="318" y="7069"/>
                  </a:lnTo>
                  <a:lnTo>
                    <a:pt x="357" y="7009"/>
                  </a:lnTo>
                  <a:lnTo>
                    <a:pt x="377" y="6930"/>
                  </a:lnTo>
                  <a:lnTo>
                    <a:pt x="377" y="6930"/>
                  </a:lnTo>
                  <a:lnTo>
                    <a:pt x="377" y="6930"/>
                  </a:lnTo>
                  <a:lnTo>
                    <a:pt x="357" y="7009"/>
                  </a:lnTo>
                  <a:lnTo>
                    <a:pt x="318" y="7069"/>
                  </a:lnTo>
                  <a:lnTo>
                    <a:pt x="258" y="7109"/>
                  </a:lnTo>
                  <a:lnTo>
                    <a:pt x="179" y="7109"/>
                  </a:lnTo>
                  <a:lnTo>
                    <a:pt x="179" y="7109"/>
                  </a:lnTo>
                  <a:lnTo>
                    <a:pt x="119" y="7109"/>
                  </a:lnTo>
                  <a:lnTo>
                    <a:pt x="60" y="7069"/>
                  </a:lnTo>
                  <a:lnTo>
                    <a:pt x="20" y="7009"/>
                  </a:lnTo>
                  <a:lnTo>
                    <a:pt x="0" y="6930"/>
                  </a:lnTo>
                  <a:lnTo>
                    <a:pt x="13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33"/>
            <p:cNvSpPr/>
            <p:nvPr/>
          </p:nvSpPr>
          <p:spPr>
            <a:xfrm flipH="1">
              <a:off x="8021800" y="3832700"/>
              <a:ext cx="105750" cy="436325"/>
            </a:xfrm>
            <a:custGeom>
              <a:avLst/>
              <a:gdLst/>
              <a:ahLst/>
              <a:cxnLst/>
              <a:rect l="l" t="t" r="r" b="b"/>
              <a:pathLst>
                <a:path w="4230" h="17453" extrusionOk="0">
                  <a:moveTo>
                    <a:pt x="4229" y="0"/>
                  </a:moveTo>
                  <a:lnTo>
                    <a:pt x="3336" y="159"/>
                  </a:lnTo>
                  <a:lnTo>
                    <a:pt x="2422" y="318"/>
                  </a:lnTo>
                  <a:lnTo>
                    <a:pt x="2422" y="7049"/>
                  </a:lnTo>
                  <a:lnTo>
                    <a:pt x="2402" y="7128"/>
                  </a:lnTo>
                  <a:lnTo>
                    <a:pt x="2363" y="7188"/>
                  </a:lnTo>
                  <a:lnTo>
                    <a:pt x="2303" y="7228"/>
                  </a:lnTo>
                  <a:lnTo>
                    <a:pt x="2164" y="7228"/>
                  </a:lnTo>
                  <a:lnTo>
                    <a:pt x="2105" y="7188"/>
                  </a:lnTo>
                  <a:lnTo>
                    <a:pt x="2065" y="7128"/>
                  </a:lnTo>
                  <a:lnTo>
                    <a:pt x="2045" y="7049"/>
                  </a:lnTo>
                  <a:lnTo>
                    <a:pt x="2045" y="139"/>
                  </a:lnTo>
                  <a:lnTo>
                    <a:pt x="1787" y="159"/>
                  </a:lnTo>
                  <a:lnTo>
                    <a:pt x="1608" y="139"/>
                  </a:lnTo>
                  <a:lnTo>
                    <a:pt x="1469" y="119"/>
                  </a:lnTo>
                  <a:lnTo>
                    <a:pt x="1350" y="119"/>
                  </a:lnTo>
                  <a:lnTo>
                    <a:pt x="1191" y="100"/>
                  </a:lnTo>
                  <a:lnTo>
                    <a:pt x="1072" y="119"/>
                  </a:lnTo>
                  <a:lnTo>
                    <a:pt x="913" y="139"/>
                  </a:lnTo>
                  <a:lnTo>
                    <a:pt x="119" y="457"/>
                  </a:lnTo>
                  <a:lnTo>
                    <a:pt x="99" y="2800"/>
                  </a:lnTo>
                  <a:lnTo>
                    <a:pt x="99" y="2800"/>
                  </a:lnTo>
                  <a:lnTo>
                    <a:pt x="596" y="2740"/>
                  </a:lnTo>
                  <a:lnTo>
                    <a:pt x="0" y="17453"/>
                  </a:lnTo>
                  <a:lnTo>
                    <a:pt x="4229" y="16818"/>
                  </a:lnTo>
                  <a:lnTo>
                    <a:pt x="4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33"/>
            <p:cNvSpPr/>
            <p:nvPr/>
          </p:nvSpPr>
          <p:spPr>
            <a:xfrm flipH="1">
              <a:off x="8021800" y="3832700"/>
              <a:ext cx="105750" cy="436325"/>
            </a:xfrm>
            <a:custGeom>
              <a:avLst/>
              <a:gdLst/>
              <a:ahLst/>
              <a:cxnLst/>
              <a:rect l="l" t="t" r="r" b="b"/>
              <a:pathLst>
                <a:path w="4230" h="17453" fill="none" extrusionOk="0">
                  <a:moveTo>
                    <a:pt x="4229" y="0"/>
                  </a:moveTo>
                  <a:lnTo>
                    <a:pt x="4229" y="0"/>
                  </a:lnTo>
                  <a:lnTo>
                    <a:pt x="3336" y="159"/>
                  </a:lnTo>
                  <a:lnTo>
                    <a:pt x="2422" y="318"/>
                  </a:lnTo>
                  <a:lnTo>
                    <a:pt x="2422" y="7049"/>
                  </a:lnTo>
                  <a:lnTo>
                    <a:pt x="2422" y="7049"/>
                  </a:lnTo>
                  <a:lnTo>
                    <a:pt x="2422" y="7049"/>
                  </a:lnTo>
                  <a:lnTo>
                    <a:pt x="2402" y="7128"/>
                  </a:lnTo>
                  <a:lnTo>
                    <a:pt x="2363" y="7188"/>
                  </a:lnTo>
                  <a:lnTo>
                    <a:pt x="2303" y="7228"/>
                  </a:lnTo>
                  <a:lnTo>
                    <a:pt x="2224" y="7228"/>
                  </a:lnTo>
                  <a:lnTo>
                    <a:pt x="2224" y="7228"/>
                  </a:lnTo>
                  <a:lnTo>
                    <a:pt x="2164" y="7228"/>
                  </a:lnTo>
                  <a:lnTo>
                    <a:pt x="2105" y="7188"/>
                  </a:lnTo>
                  <a:lnTo>
                    <a:pt x="2065" y="7128"/>
                  </a:lnTo>
                  <a:lnTo>
                    <a:pt x="2045" y="7049"/>
                  </a:lnTo>
                  <a:lnTo>
                    <a:pt x="2045" y="139"/>
                  </a:lnTo>
                  <a:lnTo>
                    <a:pt x="2045" y="139"/>
                  </a:lnTo>
                  <a:lnTo>
                    <a:pt x="1787" y="159"/>
                  </a:lnTo>
                  <a:lnTo>
                    <a:pt x="1787" y="159"/>
                  </a:lnTo>
                  <a:lnTo>
                    <a:pt x="1608" y="139"/>
                  </a:lnTo>
                  <a:lnTo>
                    <a:pt x="1469" y="119"/>
                  </a:lnTo>
                  <a:lnTo>
                    <a:pt x="1469" y="119"/>
                  </a:lnTo>
                  <a:lnTo>
                    <a:pt x="1350" y="119"/>
                  </a:lnTo>
                  <a:lnTo>
                    <a:pt x="1191" y="100"/>
                  </a:lnTo>
                  <a:lnTo>
                    <a:pt x="1191" y="100"/>
                  </a:lnTo>
                  <a:lnTo>
                    <a:pt x="1072" y="119"/>
                  </a:lnTo>
                  <a:lnTo>
                    <a:pt x="913" y="139"/>
                  </a:lnTo>
                  <a:lnTo>
                    <a:pt x="119" y="457"/>
                  </a:lnTo>
                  <a:lnTo>
                    <a:pt x="99" y="2800"/>
                  </a:lnTo>
                  <a:lnTo>
                    <a:pt x="596" y="2740"/>
                  </a:lnTo>
                  <a:lnTo>
                    <a:pt x="0" y="17453"/>
                  </a:lnTo>
                  <a:lnTo>
                    <a:pt x="4229" y="16818"/>
                  </a:lnTo>
                  <a:lnTo>
                    <a:pt x="422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33"/>
            <p:cNvSpPr/>
            <p:nvPr/>
          </p:nvSpPr>
          <p:spPr>
            <a:xfrm flipH="1">
              <a:off x="8279925" y="3624225"/>
              <a:ext cx="69525" cy="679550"/>
            </a:xfrm>
            <a:custGeom>
              <a:avLst/>
              <a:gdLst/>
              <a:ahLst/>
              <a:cxnLst/>
              <a:rect l="l" t="t" r="r" b="b"/>
              <a:pathLst>
                <a:path w="2781" h="27182" extrusionOk="0">
                  <a:moveTo>
                    <a:pt x="2781" y="0"/>
                  </a:moveTo>
                  <a:lnTo>
                    <a:pt x="80" y="2343"/>
                  </a:lnTo>
                  <a:lnTo>
                    <a:pt x="1" y="27182"/>
                  </a:lnTo>
                  <a:lnTo>
                    <a:pt x="1" y="27182"/>
                  </a:lnTo>
                  <a:lnTo>
                    <a:pt x="2781" y="26745"/>
                  </a:lnTo>
                  <a:lnTo>
                    <a:pt x="27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33"/>
            <p:cNvSpPr/>
            <p:nvPr/>
          </p:nvSpPr>
          <p:spPr>
            <a:xfrm flipH="1">
              <a:off x="8279925" y="3624225"/>
              <a:ext cx="69525" cy="679550"/>
            </a:xfrm>
            <a:custGeom>
              <a:avLst/>
              <a:gdLst/>
              <a:ahLst/>
              <a:cxnLst/>
              <a:rect l="l" t="t" r="r" b="b"/>
              <a:pathLst>
                <a:path w="2781" h="27182" fill="none" extrusionOk="0">
                  <a:moveTo>
                    <a:pt x="2781" y="0"/>
                  </a:moveTo>
                  <a:lnTo>
                    <a:pt x="80" y="2343"/>
                  </a:lnTo>
                  <a:lnTo>
                    <a:pt x="1" y="27182"/>
                  </a:lnTo>
                  <a:lnTo>
                    <a:pt x="2781" y="26745"/>
                  </a:lnTo>
                  <a:lnTo>
                    <a:pt x="278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33"/>
            <p:cNvSpPr/>
            <p:nvPr/>
          </p:nvSpPr>
          <p:spPr>
            <a:xfrm flipH="1">
              <a:off x="7866950" y="3302075"/>
              <a:ext cx="78450" cy="125100"/>
            </a:xfrm>
            <a:custGeom>
              <a:avLst/>
              <a:gdLst/>
              <a:ahLst/>
              <a:cxnLst/>
              <a:rect l="l" t="t" r="r" b="b"/>
              <a:pathLst>
                <a:path w="3138" h="5004" extrusionOk="0">
                  <a:moveTo>
                    <a:pt x="1391" y="0"/>
                  </a:moveTo>
                  <a:lnTo>
                    <a:pt x="358" y="894"/>
                  </a:lnTo>
                  <a:lnTo>
                    <a:pt x="358" y="915"/>
                  </a:lnTo>
                  <a:lnTo>
                    <a:pt x="358" y="915"/>
                  </a:lnTo>
                  <a:lnTo>
                    <a:pt x="1391" y="0"/>
                  </a:lnTo>
                  <a:close/>
                  <a:moveTo>
                    <a:pt x="1391" y="0"/>
                  </a:moveTo>
                  <a:lnTo>
                    <a:pt x="2781" y="1295"/>
                  </a:lnTo>
                  <a:lnTo>
                    <a:pt x="2781" y="1295"/>
                  </a:lnTo>
                  <a:lnTo>
                    <a:pt x="2781" y="1291"/>
                  </a:lnTo>
                  <a:lnTo>
                    <a:pt x="1391" y="0"/>
                  </a:lnTo>
                  <a:close/>
                  <a:moveTo>
                    <a:pt x="2781" y="1295"/>
                  </a:moveTo>
                  <a:lnTo>
                    <a:pt x="2781" y="4547"/>
                  </a:lnTo>
                  <a:lnTo>
                    <a:pt x="3138" y="4905"/>
                  </a:lnTo>
                  <a:lnTo>
                    <a:pt x="3138" y="1628"/>
                  </a:lnTo>
                  <a:lnTo>
                    <a:pt x="2781" y="1295"/>
                  </a:lnTo>
                  <a:close/>
                  <a:moveTo>
                    <a:pt x="358" y="915"/>
                  </a:moveTo>
                  <a:lnTo>
                    <a:pt x="1" y="1231"/>
                  </a:lnTo>
                  <a:lnTo>
                    <a:pt x="1" y="5004"/>
                  </a:lnTo>
                  <a:lnTo>
                    <a:pt x="358" y="4646"/>
                  </a:lnTo>
                  <a:lnTo>
                    <a:pt x="358" y="915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33"/>
            <p:cNvSpPr/>
            <p:nvPr/>
          </p:nvSpPr>
          <p:spPr>
            <a:xfrm flipH="1">
              <a:off x="7910625" y="3302075"/>
              <a:ext cx="34775" cy="125100"/>
            </a:xfrm>
            <a:custGeom>
              <a:avLst/>
              <a:gdLst/>
              <a:ahLst/>
              <a:cxnLst/>
              <a:rect l="l" t="t" r="r" b="b"/>
              <a:pathLst>
                <a:path w="1391" h="5004" fill="none" extrusionOk="0">
                  <a:moveTo>
                    <a:pt x="1391" y="0"/>
                  </a:moveTo>
                  <a:lnTo>
                    <a:pt x="1" y="1231"/>
                  </a:lnTo>
                  <a:lnTo>
                    <a:pt x="1" y="5004"/>
                  </a:lnTo>
                  <a:lnTo>
                    <a:pt x="358" y="4646"/>
                  </a:lnTo>
                  <a:lnTo>
                    <a:pt x="358" y="894"/>
                  </a:lnTo>
                  <a:lnTo>
                    <a:pt x="139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33"/>
            <p:cNvSpPr/>
            <p:nvPr/>
          </p:nvSpPr>
          <p:spPr>
            <a:xfrm flipH="1">
              <a:off x="7550750" y="3380500"/>
              <a:ext cx="276000" cy="283950"/>
            </a:xfrm>
            <a:custGeom>
              <a:avLst/>
              <a:gdLst/>
              <a:ahLst/>
              <a:cxnLst/>
              <a:rect l="l" t="t" r="r" b="b"/>
              <a:pathLst>
                <a:path w="11040" h="11358" extrusionOk="0">
                  <a:moveTo>
                    <a:pt x="0" y="0"/>
                  </a:moveTo>
                  <a:lnTo>
                    <a:pt x="715" y="668"/>
                  </a:lnTo>
                  <a:lnTo>
                    <a:pt x="715" y="668"/>
                  </a:lnTo>
                  <a:lnTo>
                    <a:pt x="715" y="656"/>
                  </a:lnTo>
                  <a:lnTo>
                    <a:pt x="0" y="0"/>
                  </a:lnTo>
                  <a:close/>
                  <a:moveTo>
                    <a:pt x="1890" y="1766"/>
                  </a:moveTo>
                  <a:lnTo>
                    <a:pt x="3078" y="2875"/>
                  </a:lnTo>
                  <a:lnTo>
                    <a:pt x="3078" y="2875"/>
                  </a:lnTo>
                  <a:lnTo>
                    <a:pt x="3078" y="2860"/>
                  </a:lnTo>
                  <a:lnTo>
                    <a:pt x="1890" y="1766"/>
                  </a:lnTo>
                  <a:close/>
                  <a:moveTo>
                    <a:pt x="715" y="668"/>
                  </a:moveTo>
                  <a:lnTo>
                    <a:pt x="715" y="3971"/>
                  </a:lnTo>
                  <a:lnTo>
                    <a:pt x="1072" y="4309"/>
                  </a:lnTo>
                  <a:lnTo>
                    <a:pt x="1072" y="1013"/>
                  </a:lnTo>
                  <a:lnTo>
                    <a:pt x="1890" y="1766"/>
                  </a:lnTo>
                  <a:lnTo>
                    <a:pt x="1890" y="1766"/>
                  </a:lnTo>
                  <a:lnTo>
                    <a:pt x="715" y="668"/>
                  </a:lnTo>
                  <a:close/>
                  <a:moveTo>
                    <a:pt x="3078" y="2875"/>
                  </a:moveTo>
                  <a:lnTo>
                    <a:pt x="3078" y="6215"/>
                  </a:lnTo>
                  <a:lnTo>
                    <a:pt x="3435" y="6553"/>
                  </a:lnTo>
                  <a:lnTo>
                    <a:pt x="3435" y="3217"/>
                  </a:lnTo>
                  <a:lnTo>
                    <a:pt x="5659" y="5302"/>
                  </a:lnTo>
                  <a:lnTo>
                    <a:pt x="5659" y="8677"/>
                  </a:lnTo>
                  <a:lnTo>
                    <a:pt x="6036" y="9034"/>
                  </a:lnTo>
                  <a:lnTo>
                    <a:pt x="6036" y="5639"/>
                  </a:lnTo>
                  <a:lnTo>
                    <a:pt x="3078" y="2875"/>
                  </a:lnTo>
                  <a:close/>
                  <a:moveTo>
                    <a:pt x="6076" y="5659"/>
                  </a:moveTo>
                  <a:lnTo>
                    <a:pt x="8121" y="7585"/>
                  </a:lnTo>
                  <a:lnTo>
                    <a:pt x="8121" y="11000"/>
                  </a:lnTo>
                  <a:lnTo>
                    <a:pt x="8498" y="11358"/>
                  </a:lnTo>
                  <a:lnTo>
                    <a:pt x="8498" y="7942"/>
                  </a:lnTo>
                  <a:lnTo>
                    <a:pt x="11040" y="10325"/>
                  </a:lnTo>
                  <a:lnTo>
                    <a:pt x="6076" y="5659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33"/>
            <p:cNvSpPr/>
            <p:nvPr/>
          </p:nvSpPr>
          <p:spPr>
            <a:xfrm flipH="1">
              <a:off x="7675825" y="3380500"/>
              <a:ext cx="150925" cy="225875"/>
            </a:xfrm>
            <a:custGeom>
              <a:avLst/>
              <a:gdLst/>
              <a:ahLst/>
              <a:cxnLst/>
              <a:rect l="l" t="t" r="r" b="b"/>
              <a:pathLst>
                <a:path w="6037" h="9035" fill="none" extrusionOk="0">
                  <a:moveTo>
                    <a:pt x="0" y="0"/>
                  </a:moveTo>
                  <a:lnTo>
                    <a:pt x="715" y="656"/>
                  </a:lnTo>
                  <a:lnTo>
                    <a:pt x="715" y="3971"/>
                  </a:lnTo>
                  <a:lnTo>
                    <a:pt x="1072" y="4309"/>
                  </a:lnTo>
                  <a:lnTo>
                    <a:pt x="1072" y="1013"/>
                  </a:lnTo>
                  <a:lnTo>
                    <a:pt x="3078" y="2860"/>
                  </a:lnTo>
                  <a:lnTo>
                    <a:pt x="3078" y="6215"/>
                  </a:lnTo>
                  <a:lnTo>
                    <a:pt x="3435" y="6553"/>
                  </a:lnTo>
                  <a:lnTo>
                    <a:pt x="3435" y="3217"/>
                  </a:lnTo>
                  <a:lnTo>
                    <a:pt x="5659" y="5302"/>
                  </a:lnTo>
                  <a:lnTo>
                    <a:pt x="5659" y="8677"/>
                  </a:lnTo>
                  <a:lnTo>
                    <a:pt x="6036" y="9034"/>
                  </a:lnTo>
                  <a:lnTo>
                    <a:pt x="6036" y="563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33"/>
            <p:cNvSpPr/>
            <p:nvPr/>
          </p:nvSpPr>
          <p:spPr>
            <a:xfrm flipH="1">
              <a:off x="7623725" y="3521475"/>
              <a:ext cx="52125" cy="134050"/>
            </a:xfrm>
            <a:custGeom>
              <a:avLst/>
              <a:gdLst/>
              <a:ahLst/>
              <a:cxnLst/>
              <a:rect l="l" t="t" r="r" b="b"/>
              <a:pathLst>
                <a:path w="2085" h="5362" extrusionOk="0">
                  <a:moveTo>
                    <a:pt x="0" y="0"/>
                  </a:moveTo>
                  <a:lnTo>
                    <a:pt x="0" y="3395"/>
                  </a:lnTo>
                  <a:lnTo>
                    <a:pt x="2085" y="5361"/>
                  </a:lnTo>
                  <a:lnTo>
                    <a:pt x="2085" y="1946"/>
                  </a:lnTo>
                  <a:lnTo>
                    <a:pt x="4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33"/>
            <p:cNvSpPr/>
            <p:nvPr/>
          </p:nvSpPr>
          <p:spPr>
            <a:xfrm flipH="1">
              <a:off x="7550750" y="3579050"/>
              <a:ext cx="63550" cy="141000"/>
            </a:xfrm>
            <a:custGeom>
              <a:avLst/>
              <a:gdLst/>
              <a:ahLst/>
              <a:cxnLst/>
              <a:rect l="l" t="t" r="r" b="b"/>
              <a:pathLst>
                <a:path w="2542" h="5640" extrusionOk="0">
                  <a:moveTo>
                    <a:pt x="0" y="0"/>
                  </a:moveTo>
                  <a:lnTo>
                    <a:pt x="0" y="3416"/>
                  </a:lnTo>
                  <a:lnTo>
                    <a:pt x="2323" y="5639"/>
                  </a:lnTo>
                  <a:lnTo>
                    <a:pt x="2542" y="23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33"/>
            <p:cNvSpPr/>
            <p:nvPr/>
          </p:nvSpPr>
          <p:spPr>
            <a:xfrm flipH="1">
              <a:off x="8002450" y="3381975"/>
              <a:ext cx="73975" cy="168300"/>
            </a:xfrm>
            <a:custGeom>
              <a:avLst/>
              <a:gdLst/>
              <a:ahLst/>
              <a:cxnLst/>
              <a:rect l="l" t="t" r="r" b="b"/>
              <a:pathLst>
                <a:path w="2959" h="6732" extrusionOk="0">
                  <a:moveTo>
                    <a:pt x="2958" y="1"/>
                  </a:moveTo>
                  <a:lnTo>
                    <a:pt x="0" y="2582"/>
                  </a:lnTo>
                  <a:lnTo>
                    <a:pt x="0" y="6732"/>
                  </a:lnTo>
                  <a:lnTo>
                    <a:pt x="377" y="6394"/>
                  </a:lnTo>
                  <a:lnTo>
                    <a:pt x="377" y="2264"/>
                  </a:lnTo>
                  <a:lnTo>
                    <a:pt x="2601" y="319"/>
                  </a:lnTo>
                  <a:lnTo>
                    <a:pt x="2601" y="4290"/>
                  </a:lnTo>
                  <a:lnTo>
                    <a:pt x="2958" y="395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BD57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33"/>
            <p:cNvSpPr/>
            <p:nvPr/>
          </p:nvSpPr>
          <p:spPr>
            <a:xfrm flipH="1">
              <a:off x="8002450" y="3381975"/>
              <a:ext cx="73975" cy="168300"/>
            </a:xfrm>
            <a:custGeom>
              <a:avLst/>
              <a:gdLst/>
              <a:ahLst/>
              <a:cxnLst/>
              <a:rect l="l" t="t" r="r" b="b"/>
              <a:pathLst>
                <a:path w="2959" h="6732" fill="none" extrusionOk="0">
                  <a:moveTo>
                    <a:pt x="2958" y="1"/>
                  </a:moveTo>
                  <a:lnTo>
                    <a:pt x="0" y="2582"/>
                  </a:lnTo>
                  <a:lnTo>
                    <a:pt x="0" y="6732"/>
                  </a:lnTo>
                  <a:lnTo>
                    <a:pt x="377" y="6394"/>
                  </a:lnTo>
                  <a:lnTo>
                    <a:pt x="377" y="2264"/>
                  </a:lnTo>
                  <a:lnTo>
                    <a:pt x="2601" y="319"/>
                  </a:lnTo>
                  <a:lnTo>
                    <a:pt x="2601" y="4290"/>
                  </a:lnTo>
                  <a:lnTo>
                    <a:pt x="2958" y="3952"/>
                  </a:lnTo>
                  <a:lnTo>
                    <a:pt x="295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33"/>
            <p:cNvSpPr/>
            <p:nvPr/>
          </p:nvSpPr>
          <p:spPr>
            <a:xfrm flipH="1">
              <a:off x="8143425" y="3505100"/>
              <a:ext cx="136525" cy="237275"/>
            </a:xfrm>
            <a:custGeom>
              <a:avLst/>
              <a:gdLst/>
              <a:ahLst/>
              <a:cxnLst/>
              <a:rect l="l" t="t" r="r" b="b"/>
              <a:pathLst>
                <a:path w="5461" h="9491" extrusionOk="0">
                  <a:moveTo>
                    <a:pt x="5083" y="318"/>
                  </a:moveTo>
                  <a:lnTo>
                    <a:pt x="3833" y="1410"/>
                  </a:lnTo>
                  <a:lnTo>
                    <a:pt x="3833" y="1410"/>
                  </a:lnTo>
                  <a:lnTo>
                    <a:pt x="5083" y="327"/>
                  </a:lnTo>
                  <a:lnTo>
                    <a:pt x="5083" y="327"/>
                  </a:lnTo>
                  <a:lnTo>
                    <a:pt x="5083" y="318"/>
                  </a:lnTo>
                  <a:close/>
                  <a:moveTo>
                    <a:pt x="5461" y="0"/>
                  </a:moveTo>
                  <a:lnTo>
                    <a:pt x="5083" y="327"/>
                  </a:lnTo>
                  <a:lnTo>
                    <a:pt x="5083" y="327"/>
                  </a:lnTo>
                  <a:lnTo>
                    <a:pt x="5083" y="4686"/>
                  </a:lnTo>
                  <a:lnTo>
                    <a:pt x="5461" y="4348"/>
                  </a:lnTo>
                  <a:lnTo>
                    <a:pt x="5461" y="0"/>
                  </a:lnTo>
                  <a:close/>
                  <a:moveTo>
                    <a:pt x="2820" y="2303"/>
                  </a:moveTo>
                  <a:lnTo>
                    <a:pt x="2443" y="2621"/>
                  </a:lnTo>
                  <a:lnTo>
                    <a:pt x="2443" y="7168"/>
                  </a:lnTo>
                  <a:lnTo>
                    <a:pt x="2820" y="6830"/>
                  </a:lnTo>
                  <a:lnTo>
                    <a:pt x="2820" y="2303"/>
                  </a:lnTo>
                  <a:close/>
                  <a:moveTo>
                    <a:pt x="358" y="4448"/>
                  </a:moveTo>
                  <a:lnTo>
                    <a:pt x="1" y="4765"/>
                  </a:lnTo>
                  <a:lnTo>
                    <a:pt x="1" y="9491"/>
                  </a:lnTo>
                  <a:lnTo>
                    <a:pt x="358" y="9133"/>
                  </a:lnTo>
                  <a:lnTo>
                    <a:pt x="358" y="4448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33"/>
            <p:cNvSpPr/>
            <p:nvPr/>
          </p:nvSpPr>
          <p:spPr>
            <a:xfrm flipH="1">
              <a:off x="8209450" y="3562675"/>
              <a:ext cx="9450" cy="121625"/>
            </a:xfrm>
            <a:custGeom>
              <a:avLst/>
              <a:gdLst/>
              <a:ahLst/>
              <a:cxnLst/>
              <a:rect l="l" t="t" r="r" b="b"/>
              <a:pathLst>
                <a:path w="378" h="4865" fill="none" extrusionOk="0">
                  <a:moveTo>
                    <a:pt x="378" y="0"/>
                  </a:moveTo>
                  <a:lnTo>
                    <a:pt x="1" y="318"/>
                  </a:lnTo>
                  <a:lnTo>
                    <a:pt x="1" y="4865"/>
                  </a:lnTo>
                  <a:lnTo>
                    <a:pt x="378" y="4527"/>
                  </a:lnTo>
                  <a:lnTo>
                    <a:pt x="37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33"/>
            <p:cNvSpPr/>
            <p:nvPr/>
          </p:nvSpPr>
          <p:spPr>
            <a:xfrm flipH="1">
              <a:off x="8143425" y="3505100"/>
              <a:ext cx="40725" cy="117150"/>
            </a:xfrm>
            <a:custGeom>
              <a:avLst/>
              <a:gdLst/>
              <a:ahLst/>
              <a:cxnLst/>
              <a:rect l="l" t="t" r="r" b="b"/>
              <a:pathLst>
                <a:path w="1629" h="4686" fill="none" extrusionOk="0">
                  <a:moveTo>
                    <a:pt x="1629" y="0"/>
                  </a:moveTo>
                  <a:lnTo>
                    <a:pt x="1" y="1410"/>
                  </a:lnTo>
                  <a:lnTo>
                    <a:pt x="1251" y="318"/>
                  </a:lnTo>
                  <a:lnTo>
                    <a:pt x="1251" y="4686"/>
                  </a:lnTo>
                  <a:lnTo>
                    <a:pt x="1629" y="4348"/>
                  </a:lnTo>
                  <a:lnTo>
                    <a:pt x="162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33"/>
            <p:cNvSpPr/>
            <p:nvPr/>
          </p:nvSpPr>
          <p:spPr>
            <a:xfrm flipH="1">
              <a:off x="8218875" y="3570600"/>
              <a:ext cx="52150" cy="162850"/>
            </a:xfrm>
            <a:custGeom>
              <a:avLst/>
              <a:gdLst/>
              <a:ahLst/>
              <a:cxnLst/>
              <a:rect l="l" t="t" r="r" b="b"/>
              <a:pathLst>
                <a:path w="2086" h="6514" extrusionOk="0">
                  <a:moveTo>
                    <a:pt x="2086" y="1"/>
                  </a:moveTo>
                  <a:lnTo>
                    <a:pt x="1" y="1828"/>
                  </a:lnTo>
                  <a:lnTo>
                    <a:pt x="1" y="6513"/>
                  </a:lnTo>
                  <a:lnTo>
                    <a:pt x="2086" y="4548"/>
                  </a:lnTo>
                  <a:lnTo>
                    <a:pt x="208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33"/>
            <p:cNvSpPr/>
            <p:nvPr/>
          </p:nvSpPr>
          <p:spPr>
            <a:xfrm flipH="1">
              <a:off x="8218875" y="3570600"/>
              <a:ext cx="52150" cy="162850"/>
            </a:xfrm>
            <a:custGeom>
              <a:avLst/>
              <a:gdLst/>
              <a:ahLst/>
              <a:cxnLst/>
              <a:rect l="l" t="t" r="r" b="b"/>
              <a:pathLst>
                <a:path w="2086" h="6514" fill="none" extrusionOk="0">
                  <a:moveTo>
                    <a:pt x="2086" y="1"/>
                  </a:moveTo>
                  <a:lnTo>
                    <a:pt x="1" y="1828"/>
                  </a:lnTo>
                  <a:lnTo>
                    <a:pt x="1" y="6513"/>
                  </a:lnTo>
                  <a:lnTo>
                    <a:pt x="2086" y="4548"/>
                  </a:lnTo>
                  <a:lnTo>
                    <a:pt x="208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33"/>
            <p:cNvSpPr/>
            <p:nvPr/>
          </p:nvSpPr>
          <p:spPr>
            <a:xfrm flipH="1">
              <a:off x="8152850" y="3513025"/>
              <a:ext cx="56625" cy="162850"/>
            </a:xfrm>
            <a:custGeom>
              <a:avLst/>
              <a:gdLst/>
              <a:ahLst/>
              <a:cxnLst/>
              <a:rect l="l" t="t" r="r" b="b"/>
              <a:pathLst>
                <a:path w="2265" h="6514" extrusionOk="0">
                  <a:moveTo>
                    <a:pt x="2264" y="1"/>
                  </a:moveTo>
                  <a:lnTo>
                    <a:pt x="1014" y="1093"/>
                  </a:lnTo>
                  <a:lnTo>
                    <a:pt x="1" y="1986"/>
                  </a:lnTo>
                  <a:lnTo>
                    <a:pt x="1" y="6513"/>
                  </a:lnTo>
                  <a:lnTo>
                    <a:pt x="2264" y="4369"/>
                  </a:lnTo>
                  <a:lnTo>
                    <a:pt x="2264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33"/>
            <p:cNvSpPr/>
            <p:nvPr/>
          </p:nvSpPr>
          <p:spPr>
            <a:xfrm flipH="1">
              <a:off x="8152850" y="3513025"/>
              <a:ext cx="56625" cy="162850"/>
            </a:xfrm>
            <a:custGeom>
              <a:avLst/>
              <a:gdLst/>
              <a:ahLst/>
              <a:cxnLst/>
              <a:rect l="l" t="t" r="r" b="b"/>
              <a:pathLst>
                <a:path w="2265" h="6514" fill="none" extrusionOk="0">
                  <a:moveTo>
                    <a:pt x="2264" y="1"/>
                  </a:moveTo>
                  <a:lnTo>
                    <a:pt x="1014" y="1093"/>
                  </a:lnTo>
                  <a:lnTo>
                    <a:pt x="1" y="1986"/>
                  </a:lnTo>
                  <a:lnTo>
                    <a:pt x="1" y="1986"/>
                  </a:lnTo>
                  <a:lnTo>
                    <a:pt x="1" y="6513"/>
                  </a:lnTo>
                  <a:lnTo>
                    <a:pt x="2264" y="4369"/>
                  </a:lnTo>
                  <a:lnTo>
                    <a:pt x="226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33"/>
            <p:cNvSpPr/>
            <p:nvPr/>
          </p:nvSpPr>
          <p:spPr>
            <a:xfrm flipH="1">
              <a:off x="7685275" y="3302075"/>
              <a:ext cx="458175" cy="311750"/>
            </a:xfrm>
            <a:custGeom>
              <a:avLst/>
              <a:gdLst/>
              <a:ahLst/>
              <a:cxnLst/>
              <a:rect l="l" t="t" r="r" b="b"/>
              <a:pathLst>
                <a:path w="18327" h="12470" extrusionOk="0">
                  <a:moveTo>
                    <a:pt x="9313" y="0"/>
                  </a:moveTo>
                  <a:lnTo>
                    <a:pt x="8280" y="894"/>
                  </a:lnTo>
                  <a:lnTo>
                    <a:pt x="8280" y="4646"/>
                  </a:lnTo>
                  <a:lnTo>
                    <a:pt x="9551" y="3455"/>
                  </a:lnTo>
                  <a:lnTo>
                    <a:pt x="10703" y="4547"/>
                  </a:lnTo>
                  <a:lnTo>
                    <a:pt x="10703" y="1291"/>
                  </a:lnTo>
                  <a:lnTo>
                    <a:pt x="9313" y="0"/>
                  </a:lnTo>
                  <a:close/>
                  <a:moveTo>
                    <a:pt x="11060" y="1628"/>
                  </a:moveTo>
                  <a:lnTo>
                    <a:pt x="11060" y="4905"/>
                  </a:lnTo>
                  <a:lnTo>
                    <a:pt x="13383" y="7108"/>
                  </a:lnTo>
                  <a:lnTo>
                    <a:pt x="13383" y="3793"/>
                  </a:lnTo>
                  <a:lnTo>
                    <a:pt x="12668" y="3137"/>
                  </a:lnTo>
                  <a:lnTo>
                    <a:pt x="11060" y="1628"/>
                  </a:lnTo>
                  <a:close/>
                  <a:moveTo>
                    <a:pt x="7923" y="1231"/>
                  </a:moveTo>
                  <a:lnTo>
                    <a:pt x="5639" y="3197"/>
                  </a:lnTo>
                  <a:lnTo>
                    <a:pt x="5639" y="7148"/>
                  </a:lnTo>
                  <a:lnTo>
                    <a:pt x="7923" y="5004"/>
                  </a:lnTo>
                  <a:lnTo>
                    <a:pt x="7923" y="1231"/>
                  </a:lnTo>
                  <a:close/>
                  <a:moveTo>
                    <a:pt x="13740" y="4150"/>
                  </a:moveTo>
                  <a:lnTo>
                    <a:pt x="13740" y="7446"/>
                  </a:lnTo>
                  <a:lnTo>
                    <a:pt x="15746" y="9352"/>
                  </a:lnTo>
                  <a:lnTo>
                    <a:pt x="15746" y="5997"/>
                  </a:lnTo>
                  <a:lnTo>
                    <a:pt x="13740" y="4150"/>
                  </a:lnTo>
                  <a:close/>
                  <a:moveTo>
                    <a:pt x="5282" y="3515"/>
                  </a:moveTo>
                  <a:lnTo>
                    <a:pt x="3058" y="5460"/>
                  </a:lnTo>
                  <a:lnTo>
                    <a:pt x="3058" y="9590"/>
                  </a:lnTo>
                  <a:lnTo>
                    <a:pt x="5282" y="7486"/>
                  </a:lnTo>
                  <a:lnTo>
                    <a:pt x="5282" y="3515"/>
                  </a:lnTo>
                  <a:close/>
                  <a:moveTo>
                    <a:pt x="16103" y="6354"/>
                  </a:moveTo>
                  <a:lnTo>
                    <a:pt x="16103" y="9690"/>
                  </a:lnTo>
                  <a:lnTo>
                    <a:pt x="18327" y="11814"/>
                  </a:lnTo>
                  <a:lnTo>
                    <a:pt x="18327" y="8439"/>
                  </a:lnTo>
                  <a:lnTo>
                    <a:pt x="16103" y="6354"/>
                  </a:lnTo>
                  <a:close/>
                  <a:moveTo>
                    <a:pt x="2681" y="5778"/>
                  </a:moveTo>
                  <a:lnTo>
                    <a:pt x="1" y="8121"/>
                  </a:lnTo>
                  <a:lnTo>
                    <a:pt x="1" y="12469"/>
                  </a:lnTo>
                  <a:lnTo>
                    <a:pt x="2681" y="9928"/>
                  </a:lnTo>
                  <a:lnTo>
                    <a:pt x="2681" y="5778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33"/>
            <p:cNvSpPr/>
            <p:nvPr/>
          </p:nvSpPr>
          <p:spPr>
            <a:xfrm flipH="1">
              <a:off x="7685275" y="3460900"/>
              <a:ext cx="55600" cy="136550"/>
            </a:xfrm>
            <a:custGeom>
              <a:avLst/>
              <a:gdLst/>
              <a:ahLst/>
              <a:cxnLst/>
              <a:rect l="l" t="t" r="r" b="b"/>
              <a:pathLst>
                <a:path w="2224" h="5462" fill="none" extrusionOk="0">
                  <a:moveTo>
                    <a:pt x="0" y="1"/>
                  </a:moveTo>
                  <a:lnTo>
                    <a:pt x="0" y="3337"/>
                  </a:lnTo>
                  <a:lnTo>
                    <a:pt x="2224" y="5461"/>
                  </a:lnTo>
                  <a:lnTo>
                    <a:pt x="2224" y="20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33"/>
            <p:cNvSpPr/>
            <p:nvPr/>
          </p:nvSpPr>
          <p:spPr>
            <a:xfrm flipH="1">
              <a:off x="8076400" y="3446525"/>
              <a:ext cx="67050" cy="167300"/>
            </a:xfrm>
            <a:custGeom>
              <a:avLst/>
              <a:gdLst/>
              <a:ahLst/>
              <a:cxnLst/>
              <a:rect l="l" t="t" r="r" b="b"/>
              <a:pathLst>
                <a:path w="2682" h="6692" fill="none" extrusionOk="0">
                  <a:moveTo>
                    <a:pt x="2681" y="0"/>
                  </a:moveTo>
                  <a:lnTo>
                    <a:pt x="1" y="2343"/>
                  </a:lnTo>
                  <a:lnTo>
                    <a:pt x="1" y="2343"/>
                  </a:lnTo>
                  <a:lnTo>
                    <a:pt x="1" y="6691"/>
                  </a:lnTo>
                  <a:lnTo>
                    <a:pt x="2681" y="4150"/>
                  </a:lnTo>
                  <a:lnTo>
                    <a:pt x="268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33"/>
            <p:cNvSpPr/>
            <p:nvPr/>
          </p:nvSpPr>
          <p:spPr>
            <a:xfrm flipH="1">
              <a:off x="7749800" y="3405825"/>
              <a:ext cx="50150" cy="130075"/>
            </a:xfrm>
            <a:custGeom>
              <a:avLst/>
              <a:gdLst/>
              <a:ahLst/>
              <a:cxnLst/>
              <a:rect l="l" t="t" r="r" b="b"/>
              <a:pathLst>
                <a:path w="2006" h="5203" fill="none" extrusionOk="0">
                  <a:moveTo>
                    <a:pt x="0" y="0"/>
                  </a:moveTo>
                  <a:lnTo>
                    <a:pt x="0" y="3296"/>
                  </a:lnTo>
                  <a:lnTo>
                    <a:pt x="2006" y="5202"/>
                  </a:lnTo>
                  <a:lnTo>
                    <a:pt x="2006" y="184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33"/>
            <p:cNvSpPr/>
            <p:nvPr/>
          </p:nvSpPr>
          <p:spPr>
            <a:xfrm flipH="1">
              <a:off x="8011375" y="3389925"/>
              <a:ext cx="55625" cy="151925"/>
            </a:xfrm>
            <a:custGeom>
              <a:avLst/>
              <a:gdLst/>
              <a:ahLst/>
              <a:cxnLst/>
              <a:rect l="l" t="t" r="r" b="b"/>
              <a:pathLst>
                <a:path w="2225" h="6077" fill="none" extrusionOk="0">
                  <a:moveTo>
                    <a:pt x="2224" y="1"/>
                  </a:moveTo>
                  <a:lnTo>
                    <a:pt x="0" y="1946"/>
                  </a:lnTo>
                  <a:lnTo>
                    <a:pt x="0" y="6076"/>
                  </a:lnTo>
                  <a:lnTo>
                    <a:pt x="2224" y="3972"/>
                  </a:lnTo>
                  <a:lnTo>
                    <a:pt x="22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33"/>
            <p:cNvSpPr/>
            <p:nvPr/>
          </p:nvSpPr>
          <p:spPr>
            <a:xfrm flipH="1">
              <a:off x="7808875" y="3342775"/>
              <a:ext cx="58100" cy="137025"/>
            </a:xfrm>
            <a:custGeom>
              <a:avLst/>
              <a:gdLst/>
              <a:ahLst/>
              <a:cxnLst/>
              <a:rect l="l" t="t" r="r" b="b"/>
              <a:pathLst>
                <a:path w="2324" h="548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277"/>
                  </a:lnTo>
                  <a:lnTo>
                    <a:pt x="2324" y="5480"/>
                  </a:lnTo>
                  <a:lnTo>
                    <a:pt x="2324" y="2165"/>
                  </a:lnTo>
                  <a:lnTo>
                    <a:pt x="1609" y="150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33"/>
            <p:cNvSpPr/>
            <p:nvPr/>
          </p:nvSpPr>
          <p:spPr>
            <a:xfrm flipH="1">
              <a:off x="7945375" y="3332850"/>
              <a:ext cx="57100" cy="147950"/>
            </a:xfrm>
            <a:custGeom>
              <a:avLst/>
              <a:gdLst/>
              <a:ahLst/>
              <a:cxnLst/>
              <a:rect l="l" t="t" r="r" b="b"/>
              <a:pathLst>
                <a:path w="2284" h="5918" fill="none" extrusionOk="0">
                  <a:moveTo>
                    <a:pt x="2284" y="0"/>
                  </a:moveTo>
                  <a:lnTo>
                    <a:pt x="0" y="1966"/>
                  </a:lnTo>
                  <a:lnTo>
                    <a:pt x="0" y="1966"/>
                  </a:lnTo>
                  <a:lnTo>
                    <a:pt x="0" y="5917"/>
                  </a:lnTo>
                  <a:lnTo>
                    <a:pt x="2284" y="3773"/>
                  </a:lnTo>
                  <a:lnTo>
                    <a:pt x="22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33"/>
            <p:cNvSpPr/>
            <p:nvPr/>
          </p:nvSpPr>
          <p:spPr>
            <a:xfrm flipH="1">
              <a:off x="8279925" y="3624225"/>
              <a:ext cx="67525" cy="181700"/>
            </a:xfrm>
            <a:custGeom>
              <a:avLst/>
              <a:gdLst/>
              <a:ahLst/>
              <a:cxnLst/>
              <a:rect l="l" t="t" r="r" b="b"/>
              <a:pathLst>
                <a:path w="2701" h="7268" extrusionOk="0">
                  <a:moveTo>
                    <a:pt x="2701" y="0"/>
                  </a:moveTo>
                  <a:lnTo>
                    <a:pt x="0" y="2343"/>
                  </a:lnTo>
                  <a:lnTo>
                    <a:pt x="0" y="7267"/>
                  </a:lnTo>
                  <a:lnTo>
                    <a:pt x="2701" y="4726"/>
                  </a:lnTo>
                  <a:lnTo>
                    <a:pt x="270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33"/>
            <p:cNvSpPr/>
            <p:nvPr/>
          </p:nvSpPr>
          <p:spPr>
            <a:xfrm flipH="1">
              <a:off x="7884325" y="3310025"/>
              <a:ext cx="819525" cy="469575"/>
            </a:xfrm>
            <a:custGeom>
              <a:avLst/>
              <a:gdLst/>
              <a:ahLst/>
              <a:cxnLst/>
              <a:rect l="l" t="t" r="r" b="b"/>
              <a:pathLst>
                <a:path w="32781" h="18783" extrusionOk="0">
                  <a:moveTo>
                    <a:pt x="32781" y="0"/>
                  </a:moveTo>
                  <a:lnTo>
                    <a:pt x="14177" y="556"/>
                  </a:lnTo>
                  <a:lnTo>
                    <a:pt x="12946" y="1767"/>
                  </a:lnTo>
                  <a:lnTo>
                    <a:pt x="9709" y="5003"/>
                  </a:lnTo>
                  <a:lnTo>
                    <a:pt x="5163" y="9570"/>
                  </a:lnTo>
                  <a:lnTo>
                    <a:pt x="2621" y="12151"/>
                  </a:lnTo>
                  <a:lnTo>
                    <a:pt x="0" y="14812"/>
                  </a:lnTo>
                  <a:lnTo>
                    <a:pt x="5937" y="16559"/>
                  </a:lnTo>
                  <a:lnTo>
                    <a:pt x="10523" y="17889"/>
                  </a:lnTo>
                  <a:lnTo>
                    <a:pt x="12410" y="18425"/>
                  </a:lnTo>
                  <a:lnTo>
                    <a:pt x="13700" y="18783"/>
                  </a:lnTo>
                  <a:lnTo>
                    <a:pt x="3278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33"/>
            <p:cNvSpPr/>
            <p:nvPr/>
          </p:nvSpPr>
          <p:spPr>
            <a:xfrm flipH="1">
              <a:off x="7473800" y="3289175"/>
              <a:ext cx="430900" cy="427900"/>
            </a:xfrm>
            <a:custGeom>
              <a:avLst/>
              <a:gdLst/>
              <a:ahLst/>
              <a:cxnLst/>
              <a:rect l="l" t="t" r="r" b="b"/>
              <a:pathLst>
                <a:path w="17236" h="17116" extrusionOk="0">
                  <a:moveTo>
                    <a:pt x="1589" y="0"/>
                  </a:moveTo>
                  <a:lnTo>
                    <a:pt x="1" y="1628"/>
                  </a:lnTo>
                  <a:lnTo>
                    <a:pt x="16679" y="17115"/>
                  </a:lnTo>
                  <a:lnTo>
                    <a:pt x="17235" y="17115"/>
                  </a:lnTo>
                  <a:lnTo>
                    <a:pt x="158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33"/>
            <p:cNvSpPr/>
            <p:nvPr/>
          </p:nvSpPr>
          <p:spPr>
            <a:xfrm flipH="1">
              <a:off x="7826250" y="3475300"/>
              <a:ext cx="156875" cy="139025"/>
            </a:xfrm>
            <a:custGeom>
              <a:avLst/>
              <a:gdLst/>
              <a:ahLst/>
              <a:cxnLst/>
              <a:rect l="l" t="t" r="r" b="b"/>
              <a:pathLst>
                <a:path w="6275" h="5561" extrusionOk="0">
                  <a:moveTo>
                    <a:pt x="4329" y="1"/>
                  </a:moveTo>
                  <a:lnTo>
                    <a:pt x="4170" y="40"/>
                  </a:lnTo>
                  <a:lnTo>
                    <a:pt x="3992" y="80"/>
                  </a:lnTo>
                  <a:lnTo>
                    <a:pt x="3853" y="160"/>
                  </a:lnTo>
                  <a:lnTo>
                    <a:pt x="3714" y="219"/>
                  </a:lnTo>
                  <a:lnTo>
                    <a:pt x="3456" y="378"/>
                  </a:lnTo>
                  <a:lnTo>
                    <a:pt x="3277" y="517"/>
                  </a:lnTo>
                  <a:lnTo>
                    <a:pt x="3118" y="676"/>
                  </a:lnTo>
                  <a:lnTo>
                    <a:pt x="3058" y="616"/>
                  </a:lnTo>
                  <a:lnTo>
                    <a:pt x="2920" y="477"/>
                  </a:lnTo>
                  <a:lnTo>
                    <a:pt x="2681" y="318"/>
                  </a:lnTo>
                  <a:lnTo>
                    <a:pt x="2542" y="239"/>
                  </a:lnTo>
                  <a:lnTo>
                    <a:pt x="2383" y="160"/>
                  </a:lnTo>
                  <a:lnTo>
                    <a:pt x="2205" y="100"/>
                  </a:lnTo>
                  <a:lnTo>
                    <a:pt x="2006" y="60"/>
                  </a:lnTo>
                  <a:lnTo>
                    <a:pt x="1808" y="40"/>
                  </a:lnTo>
                  <a:lnTo>
                    <a:pt x="1589" y="40"/>
                  </a:lnTo>
                  <a:lnTo>
                    <a:pt x="1351" y="100"/>
                  </a:lnTo>
                  <a:lnTo>
                    <a:pt x="1113" y="179"/>
                  </a:lnTo>
                  <a:lnTo>
                    <a:pt x="874" y="318"/>
                  </a:lnTo>
                  <a:lnTo>
                    <a:pt x="616" y="517"/>
                  </a:lnTo>
                  <a:lnTo>
                    <a:pt x="477" y="636"/>
                  </a:lnTo>
                  <a:lnTo>
                    <a:pt x="358" y="775"/>
                  </a:lnTo>
                  <a:lnTo>
                    <a:pt x="259" y="914"/>
                  </a:lnTo>
                  <a:lnTo>
                    <a:pt x="160" y="1053"/>
                  </a:lnTo>
                  <a:lnTo>
                    <a:pt x="100" y="1192"/>
                  </a:lnTo>
                  <a:lnTo>
                    <a:pt x="60" y="1331"/>
                  </a:lnTo>
                  <a:lnTo>
                    <a:pt x="21" y="1470"/>
                  </a:lnTo>
                  <a:lnTo>
                    <a:pt x="1" y="1609"/>
                  </a:lnTo>
                  <a:lnTo>
                    <a:pt x="1" y="1748"/>
                  </a:lnTo>
                  <a:lnTo>
                    <a:pt x="1" y="1887"/>
                  </a:lnTo>
                  <a:lnTo>
                    <a:pt x="60" y="2145"/>
                  </a:lnTo>
                  <a:lnTo>
                    <a:pt x="160" y="2423"/>
                  </a:lnTo>
                  <a:lnTo>
                    <a:pt x="279" y="2681"/>
                  </a:lnTo>
                  <a:lnTo>
                    <a:pt x="438" y="2919"/>
                  </a:lnTo>
                  <a:lnTo>
                    <a:pt x="616" y="3158"/>
                  </a:lnTo>
                  <a:lnTo>
                    <a:pt x="795" y="3356"/>
                  </a:lnTo>
                  <a:lnTo>
                    <a:pt x="994" y="3555"/>
                  </a:lnTo>
                  <a:lnTo>
                    <a:pt x="1172" y="3733"/>
                  </a:lnTo>
                  <a:lnTo>
                    <a:pt x="1351" y="3872"/>
                  </a:lnTo>
                  <a:lnTo>
                    <a:pt x="1649" y="4071"/>
                  </a:lnTo>
                  <a:lnTo>
                    <a:pt x="1927" y="4270"/>
                  </a:lnTo>
                  <a:lnTo>
                    <a:pt x="2205" y="4488"/>
                  </a:lnTo>
                  <a:lnTo>
                    <a:pt x="2781" y="4984"/>
                  </a:lnTo>
                  <a:lnTo>
                    <a:pt x="3217" y="5401"/>
                  </a:lnTo>
                  <a:lnTo>
                    <a:pt x="3396" y="5560"/>
                  </a:lnTo>
                  <a:lnTo>
                    <a:pt x="4111" y="4865"/>
                  </a:lnTo>
                  <a:lnTo>
                    <a:pt x="4726" y="4289"/>
                  </a:lnTo>
                  <a:lnTo>
                    <a:pt x="5223" y="3853"/>
                  </a:lnTo>
                  <a:lnTo>
                    <a:pt x="5421" y="3674"/>
                  </a:lnTo>
                  <a:lnTo>
                    <a:pt x="5600" y="3475"/>
                  </a:lnTo>
                  <a:lnTo>
                    <a:pt x="5779" y="3257"/>
                  </a:lnTo>
                  <a:lnTo>
                    <a:pt x="5937" y="3019"/>
                  </a:lnTo>
                  <a:lnTo>
                    <a:pt x="6057" y="2761"/>
                  </a:lnTo>
                  <a:lnTo>
                    <a:pt x="6156" y="2502"/>
                  </a:lnTo>
                  <a:lnTo>
                    <a:pt x="6235" y="2244"/>
                  </a:lnTo>
                  <a:lnTo>
                    <a:pt x="6275" y="1966"/>
                  </a:lnTo>
                  <a:lnTo>
                    <a:pt x="6275" y="1708"/>
                  </a:lnTo>
                  <a:lnTo>
                    <a:pt x="6255" y="1430"/>
                  </a:lnTo>
                  <a:lnTo>
                    <a:pt x="6176" y="1172"/>
                  </a:lnTo>
                  <a:lnTo>
                    <a:pt x="6057" y="934"/>
                  </a:lnTo>
                  <a:lnTo>
                    <a:pt x="5977" y="815"/>
                  </a:lnTo>
                  <a:lnTo>
                    <a:pt x="5898" y="696"/>
                  </a:lnTo>
                  <a:lnTo>
                    <a:pt x="5798" y="596"/>
                  </a:lnTo>
                  <a:lnTo>
                    <a:pt x="5679" y="477"/>
                  </a:lnTo>
                  <a:lnTo>
                    <a:pt x="5540" y="378"/>
                  </a:lnTo>
                  <a:lnTo>
                    <a:pt x="5401" y="299"/>
                  </a:lnTo>
                  <a:lnTo>
                    <a:pt x="5262" y="199"/>
                  </a:lnTo>
                  <a:lnTo>
                    <a:pt x="5084" y="120"/>
                  </a:lnTo>
                  <a:lnTo>
                    <a:pt x="4885" y="40"/>
                  </a:lnTo>
                  <a:lnTo>
                    <a:pt x="47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33"/>
            <p:cNvSpPr/>
            <p:nvPr/>
          </p:nvSpPr>
          <p:spPr>
            <a:xfrm flipH="1">
              <a:off x="7756250" y="3805900"/>
              <a:ext cx="331100" cy="457675"/>
            </a:xfrm>
            <a:custGeom>
              <a:avLst/>
              <a:gdLst/>
              <a:ahLst/>
              <a:cxnLst/>
              <a:rect l="l" t="t" r="r" b="b"/>
              <a:pathLst>
                <a:path w="13244" h="18307" extrusionOk="0">
                  <a:moveTo>
                    <a:pt x="13244" y="0"/>
                  </a:moveTo>
                  <a:lnTo>
                    <a:pt x="437" y="1608"/>
                  </a:lnTo>
                  <a:lnTo>
                    <a:pt x="0" y="18307"/>
                  </a:lnTo>
                  <a:lnTo>
                    <a:pt x="12509" y="16361"/>
                  </a:lnTo>
                  <a:lnTo>
                    <a:pt x="132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33"/>
            <p:cNvSpPr/>
            <p:nvPr/>
          </p:nvSpPr>
          <p:spPr>
            <a:xfrm flipH="1">
              <a:off x="7787525" y="4132000"/>
              <a:ext cx="299825" cy="131575"/>
            </a:xfrm>
            <a:custGeom>
              <a:avLst/>
              <a:gdLst/>
              <a:ahLst/>
              <a:cxnLst/>
              <a:rect l="l" t="t" r="r" b="b"/>
              <a:pathLst>
                <a:path w="11993" h="5263" extrusionOk="0">
                  <a:moveTo>
                    <a:pt x="3296" y="1"/>
                  </a:moveTo>
                  <a:lnTo>
                    <a:pt x="2661" y="41"/>
                  </a:lnTo>
                  <a:lnTo>
                    <a:pt x="2006" y="80"/>
                  </a:lnTo>
                  <a:lnTo>
                    <a:pt x="1370" y="160"/>
                  </a:lnTo>
                  <a:lnTo>
                    <a:pt x="735" y="279"/>
                  </a:lnTo>
                  <a:lnTo>
                    <a:pt x="119" y="438"/>
                  </a:lnTo>
                  <a:lnTo>
                    <a:pt x="0" y="5263"/>
                  </a:lnTo>
                  <a:lnTo>
                    <a:pt x="11993" y="3396"/>
                  </a:lnTo>
                  <a:lnTo>
                    <a:pt x="11218" y="2840"/>
                  </a:lnTo>
                  <a:lnTo>
                    <a:pt x="10424" y="2284"/>
                  </a:lnTo>
                  <a:lnTo>
                    <a:pt x="9630" y="1748"/>
                  </a:lnTo>
                  <a:lnTo>
                    <a:pt x="9213" y="1510"/>
                  </a:lnTo>
                  <a:lnTo>
                    <a:pt x="8796" y="1272"/>
                  </a:lnTo>
                  <a:lnTo>
                    <a:pt x="8379" y="1053"/>
                  </a:lnTo>
                  <a:lnTo>
                    <a:pt x="7942" y="835"/>
                  </a:lnTo>
                  <a:lnTo>
                    <a:pt x="7505" y="656"/>
                  </a:lnTo>
                  <a:lnTo>
                    <a:pt x="7049" y="477"/>
                  </a:lnTo>
                  <a:lnTo>
                    <a:pt x="6592" y="338"/>
                  </a:lnTo>
                  <a:lnTo>
                    <a:pt x="6135" y="219"/>
                  </a:lnTo>
                  <a:lnTo>
                    <a:pt x="5659" y="140"/>
                  </a:lnTo>
                  <a:lnTo>
                    <a:pt x="5182" y="80"/>
                  </a:lnTo>
                  <a:lnTo>
                    <a:pt x="4567" y="41"/>
                  </a:lnTo>
                  <a:lnTo>
                    <a:pt x="3932" y="21"/>
                  </a:lnTo>
                  <a:lnTo>
                    <a:pt x="32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33"/>
            <p:cNvSpPr/>
            <p:nvPr/>
          </p:nvSpPr>
          <p:spPr>
            <a:xfrm flipH="1">
              <a:off x="8054575" y="3864475"/>
              <a:ext cx="53625" cy="401575"/>
            </a:xfrm>
            <a:custGeom>
              <a:avLst/>
              <a:gdLst/>
              <a:ahLst/>
              <a:cxnLst/>
              <a:rect l="l" t="t" r="r" b="b"/>
              <a:pathLst>
                <a:path w="2145" h="16063" extrusionOk="0">
                  <a:moveTo>
                    <a:pt x="2145" y="0"/>
                  </a:moveTo>
                  <a:lnTo>
                    <a:pt x="576" y="318"/>
                  </a:lnTo>
                  <a:lnTo>
                    <a:pt x="0" y="16063"/>
                  </a:lnTo>
                  <a:lnTo>
                    <a:pt x="1708" y="15825"/>
                  </a:lnTo>
                  <a:lnTo>
                    <a:pt x="2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33"/>
            <p:cNvSpPr/>
            <p:nvPr/>
          </p:nvSpPr>
          <p:spPr>
            <a:xfrm flipH="1">
              <a:off x="8054575" y="3864475"/>
              <a:ext cx="41225" cy="50150"/>
            </a:xfrm>
            <a:custGeom>
              <a:avLst/>
              <a:gdLst/>
              <a:ahLst/>
              <a:cxnLst/>
              <a:rect l="l" t="t" r="r" b="b"/>
              <a:pathLst>
                <a:path w="1649" h="2006" extrusionOk="0">
                  <a:moveTo>
                    <a:pt x="1649" y="0"/>
                  </a:moveTo>
                  <a:lnTo>
                    <a:pt x="80" y="318"/>
                  </a:lnTo>
                  <a:lnTo>
                    <a:pt x="1" y="2005"/>
                  </a:lnTo>
                  <a:lnTo>
                    <a:pt x="1589" y="1747"/>
                  </a:lnTo>
                  <a:lnTo>
                    <a:pt x="164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33"/>
            <p:cNvSpPr/>
            <p:nvPr/>
          </p:nvSpPr>
          <p:spPr>
            <a:xfrm flipH="1">
              <a:off x="7740850" y="3818300"/>
              <a:ext cx="57625" cy="400600"/>
            </a:xfrm>
            <a:custGeom>
              <a:avLst/>
              <a:gdLst/>
              <a:ahLst/>
              <a:cxnLst/>
              <a:rect l="l" t="t" r="r" b="b"/>
              <a:pathLst>
                <a:path w="2305" h="16024" extrusionOk="0">
                  <a:moveTo>
                    <a:pt x="2304" y="1"/>
                  </a:moveTo>
                  <a:lnTo>
                    <a:pt x="855" y="457"/>
                  </a:lnTo>
                  <a:lnTo>
                    <a:pt x="1" y="16024"/>
                  </a:lnTo>
                  <a:lnTo>
                    <a:pt x="1569" y="15765"/>
                  </a:lnTo>
                  <a:lnTo>
                    <a:pt x="23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33"/>
            <p:cNvSpPr/>
            <p:nvPr/>
          </p:nvSpPr>
          <p:spPr>
            <a:xfrm flipH="1">
              <a:off x="7740850" y="3818300"/>
              <a:ext cx="38250" cy="51650"/>
            </a:xfrm>
            <a:custGeom>
              <a:avLst/>
              <a:gdLst/>
              <a:ahLst/>
              <a:cxnLst/>
              <a:rect l="l" t="t" r="r" b="b"/>
              <a:pathLst>
                <a:path w="1530" h="2066" extrusionOk="0">
                  <a:moveTo>
                    <a:pt x="1529" y="1"/>
                  </a:moveTo>
                  <a:lnTo>
                    <a:pt x="80" y="457"/>
                  </a:lnTo>
                  <a:lnTo>
                    <a:pt x="0" y="2065"/>
                  </a:lnTo>
                  <a:lnTo>
                    <a:pt x="0" y="2065"/>
                  </a:lnTo>
                  <a:lnTo>
                    <a:pt x="715" y="1926"/>
                  </a:lnTo>
                  <a:lnTo>
                    <a:pt x="1450" y="1807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33"/>
            <p:cNvSpPr/>
            <p:nvPr/>
          </p:nvSpPr>
          <p:spPr>
            <a:xfrm flipH="1">
              <a:off x="7727450" y="3780575"/>
              <a:ext cx="379750" cy="113700"/>
            </a:xfrm>
            <a:custGeom>
              <a:avLst/>
              <a:gdLst/>
              <a:ahLst/>
              <a:cxnLst/>
              <a:rect l="l" t="t" r="r" b="b"/>
              <a:pathLst>
                <a:path w="15190" h="4548" extrusionOk="0">
                  <a:moveTo>
                    <a:pt x="15189" y="1"/>
                  </a:moveTo>
                  <a:lnTo>
                    <a:pt x="99" y="2224"/>
                  </a:lnTo>
                  <a:lnTo>
                    <a:pt x="0" y="4547"/>
                  </a:lnTo>
                  <a:lnTo>
                    <a:pt x="0" y="4547"/>
                  </a:lnTo>
                  <a:lnTo>
                    <a:pt x="15189" y="2423"/>
                  </a:lnTo>
                  <a:lnTo>
                    <a:pt x="151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33"/>
            <p:cNvSpPr/>
            <p:nvPr/>
          </p:nvSpPr>
          <p:spPr>
            <a:xfrm flipH="1">
              <a:off x="7884325" y="3310025"/>
              <a:ext cx="819525" cy="469575"/>
            </a:xfrm>
            <a:custGeom>
              <a:avLst/>
              <a:gdLst/>
              <a:ahLst/>
              <a:cxnLst/>
              <a:rect l="l" t="t" r="r" b="b"/>
              <a:pathLst>
                <a:path w="32781" h="18783" extrusionOk="0">
                  <a:moveTo>
                    <a:pt x="32781" y="0"/>
                  </a:moveTo>
                  <a:lnTo>
                    <a:pt x="14177" y="556"/>
                  </a:lnTo>
                  <a:lnTo>
                    <a:pt x="12946" y="1767"/>
                  </a:lnTo>
                  <a:lnTo>
                    <a:pt x="9709" y="5003"/>
                  </a:lnTo>
                  <a:lnTo>
                    <a:pt x="5163" y="9570"/>
                  </a:lnTo>
                  <a:lnTo>
                    <a:pt x="2621" y="12151"/>
                  </a:lnTo>
                  <a:lnTo>
                    <a:pt x="0" y="14812"/>
                  </a:lnTo>
                  <a:lnTo>
                    <a:pt x="5937" y="16559"/>
                  </a:lnTo>
                  <a:lnTo>
                    <a:pt x="10523" y="17889"/>
                  </a:lnTo>
                  <a:lnTo>
                    <a:pt x="12410" y="18425"/>
                  </a:lnTo>
                  <a:lnTo>
                    <a:pt x="13700" y="18783"/>
                  </a:lnTo>
                  <a:lnTo>
                    <a:pt x="32781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33"/>
            <p:cNvSpPr/>
            <p:nvPr/>
          </p:nvSpPr>
          <p:spPr>
            <a:xfrm flipH="1">
              <a:off x="7863475" y="3282225"/>
              <a:ext cx="511275" cy="60575"/>
            </a:xfrm>
            <a:custGeom>
              <a:avLst/>
              <a:gdLst/>
              <a:ahLst/>
              <a:cxnLst/>
              <a:rect l="l" t="t" r="r" b="b"/>
              <a:pathLst>
                <a:path w="20451" h="2423" extrusionOk="0">
                  <a:moveTo>
                    <a:pt x="20451" y="0"/>
                  </a:moveTo>
                  <a:lnTo>
                    <a:pt x="497" y="655"/>
                  </a:lnTo>
                  <a:lnTo>
                    <a:pt x="457" y="695"/>
                  </a:lnTo>
                  <a:lnTo>
                    <a:pt x="338" y="814"/>
                  </a:lnTo>
                  <a:lnTo>
                    <a:pt x="199" y="993"/>
                  </a:lnTo>
                  <a:lnTo>
                    <a:pt x="139" y="1112"/>
                  </a:lnTo>
                  <a:lnTo>
                    <a:pt x="80" y="1231"/>
                  </a:lnTo>
                  <a:lnTo>
                    <a:pt x="20" y="1350"/>
                  </a:lnTo>
                  <a:lnTo>
                    <a:pt x="0" y="1489"/>
                  </a:lnTo>
                  <a:lnTo>
                    <a:pt x="0" y="1628"/>
                  </a:lnTo>
                  <a:lnTo>
                    <a:pt x="20" y="1787"/>
                  </a:lnTo>
                  <a:lnTo>
                    <a:pt x="80" y="1946"/>
                  </a:lnTo>
                  <a:lnTo>
                    <a:pt x="179" y="2105"/>
                  </a:lnTo>
                  <a:lnTo>
                    <a:pt x="318" y="2264"/>
                  </a:lnTo>
                  <a:lnTo>
                    <a:pt x="497" y="2422"/>
                  </a:lnTo>
                  <a:lnTo>
                    <a:pt x="20113" y="1668"/>
                  </a:lnTo>
                  <a:lnTo>
                    <a:pt x="204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33"/>
            <p:cNvSpPr/>
            <p:nvPr/>
          </p:nvSpPr>
          <p:spPr>
            <a:xfrm flipH="1">
              <a:off x="7863475" y="3282225"/>
              <a:ext cx="511275" cy="60575"/>
            </a:xfrm>
            <a:custGeom>
              <a:avLst/>
              <a:gdLst/>
              <a:ahLst/>
              <a:cxnLst/>
              <a:rect l="l" t="t" r="r" b="b"/>
              <a:pathLst>
                <a:path w="20451" h="2423" extrusionOk="0">
                  <a:moveTo>
                    <a:pt x="20451" y="0"/>
                  </a:moveTo>
                  <a:lnTo>
                    <a:pt x="497" y="655"/>
                  </a:lnTo>
                  <a:lnTo>
                    <a:pt x="457" y="695"/>
                  </a:lnTo>
                  <a:lnTo>
                    <a:pt x="338" y="814"/>
                  </a:lnTo>
                  <a:lnTo>
                    <a:pt x="199" y="993"/>
                  </a:lnTo>
                  <a:lnTo>
                    <a:pt x="139" y="1112"/>
                  </a:lnTo>
                  <a:lnTo>
                    <a:pt x="80" y="1231"/>
                  </a:lnTo>
                  <a:lnTo>
                    <a:pt x="20" y="1350"/>
                  </a:lnTo>
                  <a:lnTo>
                    <a:pt x="0" y="1489"/>
                  </a:lnTo>
                  <a:lnTo>
                    <a:pt x="0" y="1628"/>
                  </a:lnTo>
                  <a:lnTo>
                    <a:pt x="20" y="1787"/>
                  </a:lnTo>
                  <a:lnTo>
                    <a:pt x="80" y="1946"/>
                  </a:lnTo>
                  <a:lnTo>
                    <a:pt x="179" y="2105"/>
                  </a:lnTo>
                  <a:lnTo>
                    <a:pt x="318" y="2264"/>
                  </a:lnTo>
                  <a:lnTo>
                    <a:pt x="497" y="2422"/>
                  </a:lnTo>
                  <a:lnTo>
                    <a:pt x="20113" y="1668"/>
                  </a:lnTo>
                  <a:lnTo>
                    <a:pt x="2045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33"/>
            <p:cNvSpPr/>
            <p:nvPr/>
          </p:nvSpPr>
          <p:spPr>
            <a:xfrm flipH="1">
              <a:off x="7847075" y="3282225"/>
              <a:ext cx="39750" cy="41700"/>
            </a:xfrm>
            <a:custGeom>
              <a:avLst/>
              <a:gdLst/>
              <a:ahLst/>
              <a:cxnLst/>
              <a:rect l="l" t="t" r="r" b="b"/>
              <a:pathLst>
                <a:path w="1590" h="1668" extrusionOk="0">
                  <a:moveTo>
                    <a:pt x="715" y="0"/>
                  </a:moveTo>
                  <a:lnTo>
                    <a:pt x="576" y="40"/>
                  </a:lnTo>
                  <a:lnTo>
                    <a:pt x="418" y="119"/>
                  </a:lnTo>
                  <a:lnTo>
                    <a:pt x="338" y="179"/>
                  </a:lnTo>
                  <a:lnTo>
                    <a:pt x="279" y="238"/>
                  </a:lnTo>
                  <a:lnTo>
                    <a:pt x="199" y="318"/>
                  </a:lnTo>
                  <a:lnTo>
                    <a:pt x="140" y="417"/>
                  </a:lnTo>
                  <a:lnTo>
                    <a:pt x="80" y="536"/>
                  </a:lnTo>
                  <a:lnTo>
                    <a:pt x="40" y="675"/>
                  </a:lnTo>
                  <a:lnTo>
                    <a:pt x="1" y="874"/>
                  </a:lnTo>
                  <a:lnTo>
                    <a:pt x="1" y="1052"/>
                  </a:lnTo>
                  <a:lnTo>
                    <a:pt x="40" y="1231"/>
                  </a:lnTo>
                  <a:lnTo>
                    <a:pt x="100" y="1350"/>
                  </a:lnTo>
                  <a:lnTo>
                    <a:pt x="199" y="1469"/>
                  </a:lnTo>
                  <a:lnTo>
                    <a:pt x="318" y="1549"/>
                  </a:lnTo>
                  <a:lnTo>
                    <a:pt x="457" y="1628"/>
                  </a:lnTo>
                  <a:lnTo>
                    <a:pt x="596" y="1668"/>
                  </a:lnTo>
                  <a:lnTo>
                    <a:pt x="894" y="1668"/>
                  </a:lnTo>
                  <a:lnTo>
                    <a:pt x="1033" y="1628"/>
                  </a:lnTo>
                  <a:lnTo>
                    <a:pt x="1192" y="1549"/>
                  </a:lnTo>
                  <a:lnTo>
                    <a:pt x="1331" y="1450"/>
                  </a:lnTo>
                  <a:lnTo>
                    <a:pt x="1430" y="1311"/>
                  </a:lnTo>
                  <a:lnTo>
                    <a:pt x="1530" y="1132"/>
                  </a:lnTo>
                  <a:lnTo>
                    <a:pt x="1549" y="1013"/>
                  </a:lnTo>
                  <a:lnTo>
                    <a:pt x="1589" y="894"/>
                  </a:lnTo>
                  <a:lnTo>
                    <a:pt x="1589" y="794"/>
                  </a:lnTo>
                  <a:lnTo>
                    <a:pt x="1569" y="655"/>
                  </a:lnTo>
                  <a:lnTo>
                    <a:pt x="1530" y="516"/>
                  </a:lnTo>
                  <a:lnTo>
                    <a:pt x="1470" y="397"/>
                  </a:lnTo>
                  <a:lnTo>
                    <a:pt x="1371" y="258"/>
                  </a:lnTo>
                  <a:lnTo>
                    <a:pt x="1252" y="159"/>
                  </a:lnTo>
                  <a:lnTo>
                    <a:pt x="1113" y="60"/>
                  </a:lnTo>
                  <a:lnTo>
                    <a:pt x="9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1" name="Google Shape;2871;p33"/>
          <p:cNvGrpSpPr/>
          <p:nvPr/>
        </p:nvGrpSpPr>
        <p:grpSpPr>
          <a:xfrm>
            <a:off x="2925912" y="4215158"/>
            <a:ext cx="1495707" cy="748875"/>
            <a:chOff x="3640625" y="4512400"/>
            <a:chExt cx="1702375" cy="852350"/>
          </a:xfrm>
        </p:grpSpPr>
        <p:sp>
          <p:nvSpPr>
            <p:cNvPr id="2872" name="Google Shape;2872;p33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33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33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33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33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33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33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33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33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33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33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33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33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33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33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33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33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33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33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91" name="Google Shape;2891;p33"/>
          <p:cNvGrpSpPr/>
          <p:nvPr/>
        </p:nvGrpSpPr>
        <p:grpSpPr>
          <a:xfrm>
            <a:off x="7243814" y="3794246"/>
            <a:ext cx="269222" cy="377667"/>
            <a:chOff x="1988514" y="3567171"/>
            <a:chExt cx="269222" cy="377667"/>
          </a:xfrm>
        </p:grpSpPr>
        <p:sp>
          <p:nvSpPr>
            <p:cNvPr id="2892" name="Google Shape;2892;p33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33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33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33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96" name="Google Shape;2896;p33"/>
          <p:cNvGrpSpPr/>
          <p:nvPr/>
        </p:nvGrpSpPr>
        <p:grpSpPr>
          <a:xfrm>
            <a:off x="1985564" y="4001546"/>
            <a:ext cx="269222" cy="377667"/>
            <a:chOff x="1988514" y="3567171"/>
            <a:chExt cx="269222" cy="377667"/>
          </a:xfrm>
        </p:grpSpPr>
        <p:sp>
          <p:nvSpPr>
            <p:cNvPr id="2897" name="Google Shape;2897;p33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33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33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33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1" name="Google Shape;2901;p33"/>
          <p:cNvGrpSpPr/>
          <p:nvPr/>
        </p:nvGrpSpPr>
        <p:grpSpPr>
          <a:xfrm>
            <a:off x="2304664" y="4025346"/>
            <a:ext cx="269222" cy="377667"/>
            <a:chOff x="1988514" y="3567171"/>
            <a:chExt cx="269222" cy="377667"/>
          </a:xfrm>
        </p:grpSpPr>
        <p:sp>
          <p:nvSpPr>
            <p:cNvPr id="2902" name="Google Shape;2902;p33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33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33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33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6" name="Google Shape;2906;p33"/>
          <p:cNvGrpSpPr/>
          <p:nvPr/>
        </p:nvGrpSpPr>
        <p:grpSpPr>
          <a:xfrm>
            <a:off x="7513014" y="3794234"/>
            <a:ext cx="269222" cy="377667"/>
            <a:chOff x="1988514" y="3567171"/>
            <a:chExt cx="269222" cy="377667"/>
          </a:xfrm>
        </p:grpSpPr>
        <p:sp>
          <p:nvSpPr>
            <p:cNvPr id="2907" name="Google Shape;2907;p33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33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33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33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96" name="Picture 29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66" b="96117" l="974" r="100000">
                        <a14:foregroundMark x1="32425" y1="10291" x2="36222" y2="64466"/>
                        <a14:foregroundMark x1="57741" y1="12816" x2="58325" y2="58058"/>
                        <a14:foregroundMark x1="57254" y1="56505" x2="54236" y2="79417"/>
                        <a14:foregroundMark x1="56865" y1="9709" x2="60759" y2="11262"/>
                        <a14:foregroundMark x1="12171" y1="8350" x2="14119" y2="62330"/>
                        <a14:foregroundMark x1="19182" y1="64466" x2="24635" y2="61359"/>
                        <a14:foregroundMark x1="10029" y1="64660" x2="9153" y2="79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73645" y="2909405"/>
            <a:ext cx="4176147" cy="2094173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AA6A5C56-CAB9-4241-A392-7CF6954913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0399" y="110508"/>
            <a:ext cx="973363" cy="46670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8" name="Google Shape;2618;p33"/>
          <p:cNvSpPr/>
          <p:nvPr/>
        </p:nvSpPr>
        <p:spPr>
          <a:xfrm>
            <a:off x="4050001" y="190862"/>
            <a:ext cx="1223100" cy="1223100"/>
          </a:xfrm>
          <a:prstGeom prst="ellipse">
            <a:avLst/>
          </a:prstGeom>
          <a:solidFill>
            <a:schemeClr val="accent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9" name="Google Shape;2619;p33"/>
          <p:cNvSpPr txBox="1">
            <a:spLocks noGrp="1"/>
          </p:cNvSpPr>
          <p:nvPr>
            <p:ph type="title"/>
          </p:nvPr>
        </p:nvSpPr>
        <p:spPr>
          <a:xfrm>
            <a:off x="1130551" y="1496071"/>
            <a:ext cx="70620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omic Sans MS" panose="030F0702030302020204" pitchFamily="66" charset="0"/>
              </a:rPr>
              <a:t>Presentation</a:t>
            </a:r>
            <a:endParaRPr b="1" dirty="0">
              <a:latin typeface="Comic Sans MS" panose="030F0702030302020204" pitchFamily="66" charset="0"/>
            </a:endParaRPr>
          </a:p>
        </p:txBody>
      </p:sp>
      <p:sp>
        <p:nvSpPr>
          <p:cNvPr id="2620" name="Google Shape;2620;p33"/>
          <p:cNvSpPr txBox="1">
            <a:spLocks noGrp="1"/>
          </p:cNvSpPr>
          <p:nvPr>
            <p:ph type="title" idx="2"/>
          </p:nvPr>
        </p:nvSpPr>
        <p:spPr>
          <a:xfrm>
            <a:off x="4204351" y="456962"/>
            <a:ext cx="9144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mic Sans MS" panose="030F0702030302020204" pitchFamily="66" charset="0"/>
              </a:rPr>
              <a:t>2</a:t>
            </a:r>
            <a:endParaRPr dirty="0">
              <a:latin typeface="Comic Sans MS" panose="030F0702030302020204" pitchFamily="66" charset="0"/>
            </a:endParaRPr>
          </a:p>
        </p:txBody>
      </p:sp>
      <p:grpSp>
        <p:nvGrpSpPr>
          <p:cNvPr id="2622" name="Google Shape;2622;p33"/>
          <p:cNvGrpSpPr/>
          <p:nvPr/>
        </p:nvGrpSpPr>
        <p:grpSpPr>
          <a:xfrm>
            <a:off x="7965591" y="3523648"/>
            <a:ext cx="914419" cy="918842"/>
            <a:chOff x="7473800" y="3282225"/>
            <a:chExt cx="1230050" cy="1236000"/>
          </a:xfrm>
        </p:grpSpPr>
        <p:sp>
          <p:nvSpPr>
            <p:cNvPr id="2623" name="Google Shape;2623;p33"/>
            <p:cNvSpPr/>
            <p:nvPr/>
          </p:nvSpPr>
          <p:spPr>
            <a:xfrm>
              <a:off x="7531975" y="4255400"/>
              <a:ext cx="1171800" cy="2259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33"/>
            <p:cNvSpPr/>
            <p:nvPr/>
          </p:nvSpPr>
          <p:spPr>
            <a:xfrm flipH="1">
              <a:off x="7573075" y="4178675"/>
              <a:ext cx="554000" cy="339550"/>
            </a:xfrm>
            <a:custGeom>
              <a:avLst/>
              <a:gdLst/>
              <a:ahLst/>
              <a:cxnLst/>
              <a:rect l="l" t="t" r="r" b="b"/>
              <a:pathLst>
                <a:path w="22160" h="13582" extrusionOk="0">
                  <a:moveTo>
                    <a:pt x="10802" y="0"/>
                  </a:moveTo>
                  <a:lnTo>
                    <a:pt x="577" y="2264"/>
                  </a:lnTo>
                  <a:lnTo>
                    <a:pt x="1" y="3396"/>
                  </a:lnTo>
                  <a:lnTo>
                    <a:pt x="1450" y="4964"/>
                  </a:lnTo>
                  <a:lnTo>
                    <a:pt x="2959" y="6592"/>
                  </a:lnTo>
                  <a:lnTo>
                    <a:pt x="4726" y="8459"/>
                  </a:lnTo>
                  <a:lnTo>
                    <a:pt x="5640" y="9392"/>
                  </a:lnTo>
                  <a:lnTo>
                    <a:pt x="6553" y="10325"/>
                  </a:lnTo>
                  <a:lnTo>
                    <a:pt x="7427" y="11179"/>
                  </a:lnTo>
                  <a:lnTo>
                    <a:pt x="8241" y="11953"/>
                  </a:lnTo>
                  <a:lnTo>
                    <a:pt x="8955" y="12608"/>
                  </a:lnTo>
                  <a:lnTo>
                    <a:pt x="9571" y="13124"/>
                  </a:lnTo>
                  <a:lnTo>
                    <a:pt x="9829" y="13303"/>
                  </a:lnTo>
                  <a:lnTo>
                    <a:pt x="10048" y="13462"/>
                  </a:lnTo>
                  <a:lnTo>
                    <a:pt x="10226" y="13541"/>
                  </a:lnTo>
                  <a:lnTo>
                    <a:pt x="10365" y="13581"/>
                  </a:lnTo>
                  <a:lnTo>
                    <a:pt x="10683" y="13581"/>
                  </a:lnTo>
                  <a:lnTo>
                    <a:pt x="11219" y="13502"/>
                  </a:lnTo>
                  <a:lnTo>
                    <a:pt x="11894" y="13383"/>
                  </a:lnTo>
                  <a:lnTo>
                    <a:pt x="12708" y="13224"/>
                  </a:lnTo>
                  <a:lnTo>
                    <a:pt x="14614" y="12827"/>
                  </a:lnTo>
                  <a:lnTo>
                    <a:pt x="16719" y="12330"/>
                  </a:lnTo>
                  <a:lnTo>
                    <a:pt x="18744" y="11834"/>
                  </a:lnTo>
                  <a:lnTo>
                    <a:pt x="20471" y="11357"/>
                  </a:lnTo>
                  <a:lnTo>
                    <a:pt x="21166" y="11159"/>
                  </a:lnTo>
                  <a:lnTo>
                    <a:pt x="21702" y="10980"/>
                  </a:lnTo>
                  <a:lnTo>
                    <a:pt x="22040" y="10861"/>
                  </a:lnTo>
                  <a:lnTo>
                    <a:pt x="22119" y="10801"/>
                  </a:lnTo>
                  <a:lnTo>
                    <a:pt x="22159" y="10762"/>
                  </a:lnTo>
                  <a:lnTo>
                    <a:pt x="22159" y="10027"/>
                  </a:lnTo>
                  <a:lnTo>
                    <a:pt x="108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33"/>
            <p:cNvSpPr/>
            <p:nvPr/>
          </p:nvSpPr>
          <p:spPr>
            <a:xfrm flipH="1">
              <a:off x="7573075" y="4178675"/>
              <a:ext cx="554000" cy="339550"/>
            </a:xfrm>
            <a:custGeom>
              <a:avLst/>
              <a:gdLst/>
              <a:ahLst/>
              <a:cxnLst/>
              <a:rect l="l" t="t" r="r" b="b"/>
              <a:pathLst>
                <a:path w="22160" h="13582" fill="none" extrusionOk="0">
                  <a:moveTo>
                    <a:pt x="577" y="2264"/>
                  </a:moveTo>
                  <a:lnTo>
                    <a:pt x="1" y="3396"/>
                  </a:lnTo>
                  <a:lnTo>
                    <a:pt x="1" y="3396"/>
                  </a:lnTo>
                  <a:lnTo>
                    <a:pt x="1450" y="4964"/>
                  </a:lnTo>
                  <a:lnTo>
                    <a:pt x="2959" y="6592"/>
                  </a:lnTo>
                  <a:lnTo>
                    <a:pt x="4726" y="8459"/>
                  </a:lnTo>
                  <a:lnTo>
                    <a:pt x="5640" y="9392"/>
                  </a:lnTo>
                  <a:lnTo>
                    <a:pt x="6553" y="10325"/>
                  </a:lnTo>
                  <a:lnTo>
                    <a:pt x="7427" y="11179"/>
                  </a:lnTo>
                  <a:lnTo>
                    <a:pt x="8241" y="11953"/>
                  </a:lnTo>
                  <a:lnTo>
                    <a:pt x="8955" y="12608"/>
                  </a:lnTo>
                  <a:lnTo>
                    <a:pt x="9571" y="13124"/>
                  </a:lnTo>
                  <a:lnTo>
                    <a:pt x="9829" y="13303"/>
                  </a:lnTo>
                  <a:lnTo>
                    <a:pt x="10048" y="13462"/>
                  </a:lnTo>
                  <a:lnTo>
                    <a:pt x="10226" y="13541"/>
                  </a:lnTo>
                  <a:lnTo>
                    <a:pt x="10365" y="13581"/>
                  </a:lnTo>
                  <a:lnTo>
                    <a:pt x="10365" y="13581"/>
                  </a:lnTo>
                  <a:lnTo>
                    <a:pt x="10504" y="13581"/>
                  </a:lnTo>
                  <a:lnTo>
                    <a:pt x="10683" y="13581"/>
                  </a:lnTo>
                  <a:lnTo>
                    <a:pt x="11219" y="13502"/>
                  </a:lnTo>
                  <a:lnTo>
                    <a:pt x="11894" y="13383"/>
                  </a:lnTo>
                  <a:lnTo>
                    <a:pt x="12708" y="13224"/>
                  </a:lnTo>
                  <a:lnTo>
                    <a:pt x="14614" y="12827"/>
                  </a:lnTo>
                  <a:lnTo>
                    <a:pt x="16719" y="12330"/>
                  </a:lnTo>
                  <a:lnTo>
                    <a:pt x="18744" y="11834"/>
                  </a:lnTo>
                  <a:lnTo>
                    <a:pt x="20471" y="11357"/>
                  </a:lnTo>
                  <a:lnTo>
                    <a:pt x="21166" y="11159"/>
                  </a:lnTo>
                  <a:lnTo>
                    <a:pt x="21702" y="10980"/>
                  </a:lnTo>
                  <a:lnTo>
                    <a:pt x="22040" y="10861"/>
                  </a:lnTo>
                  <a:lnTo>
                    <a:pt x="22119" y="10801"/>
                  </a:lnTo>
                  <a:lnTo>
                    <a:pt x="22159" y="10762"/>
                  </a:lnTo>
                  <a:lnTo>
                    <a:pt x="22159" y="10762"/>
                  </a:lnTo>
                  <a:lnTo>
                    <a:pt x="22159" y="10027"/>
                  </a:lnTo>
                  <a:lnTo>
                    <a:pt x="10802" y="0"/>
                  </a:lnTo>
                  <a:lnTo>
                    <a:pt x="577" y="226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33"/>
            <p:cNvSpPr/>
            <p:nvPr/>
          </p:nvSpPr>
          <p:spPr>
            <a:xfrm flipH="1">
              <a:off x="7861975" y="4179675"/>
              <a:ext cx="265100" cy="338550"/>
            </a:xfrm>
            <a:custGeom>
              <a:avLst/>
              <a:gdLst/>
              <a:ahLst/>
              <a:cxnLst/>
              <a:rect l="l" t="t" r="r" b="b"/>
              <a:pathLst>
                <a:path w="10604" h="13542" extrusionOk="0">
                  <a:moveTo>
                    <a:pt x="10603" y="0"/>
                  </a:moveTo>
                  <a:lnTo>
                    <a:pt x="577" y="2224"/>
                  </a:lnTo>
                  <a:lnTo>
                    <a:pt x="1" y="3356"/>
                  </a:lnTo>
                  <a:lnTo>
                    <a:pt x="1430" y="4904"/>
                  </a:lnTo>
                  <a:lnTo>
                    <a:pt x="2920" y="6512"/>
                  </a:lnTo>
                  <a:lnTo>
                    <a:pt x="4687" y="8379"/>
                  </a:lnTo>
                  <a:lnTo>
                    <a:pt x="5600" y="9312"/>
                  </a:lnTo>
                  <a:lnTo>
                    <a:pt x="6493" y="10225"/>
                  </a:lnTo>
                  <a:lnTo>
                    <a:pt x="7367" y="11079"/>
                  </a:lnTo>
                  <a:lnTo>
                    <a:pt x="8181" y="11873"/>
                  </a:lnTo>
                  <a:lnTo>
                    <a:pt x="8916" y="12529"/>
                  </a:lnTo>
                  <a:lnTo>
                    <a:pt x="9531" y="13045"/>
                  </a:lnTo>
                  <a:lnTo>
                    <a:pt x="9789" y="13243"/>
                  </a:lnTo>
                  <a:lnTo>
                    <a:pt x="10008" y="13402"/>
                  </a:lnTo>
                  <a:lnTo>
                    <a:pt x="10186" y="13501"/>
                  </a:lnTo>
                  <a:lnTo>
                    <a:pt x="10345" y="13541"/>
                  </a:lnTo>
                  <a:lnTo>
                    <a:pt x="10345" y="13402"/>
                  </a:lnTo>
                  <a:lnTo>
                    <a:pt x="10365" y="13243"/>
                  </a:lnTo>
                  <a:lnTo>
                    <a:pt x="10425" y="12965"/>
                  </a:lnTo>
                  <a:lnTo>
                    <a:pt x="10504" y="12668"/>
                  </a:lnTo>
                  <a:lnTo>
                    <a:pt x="10603" y="12390"/>
                  </a:lnTo>
                  <a:lnTo>
                    <a:pt x="106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33"/>
            <p:cNvSpPr/>
            <p:nvPr/>
          </p:nvSpPr>
          <p:spPr>
            <a:xfrm flipH="1">
              <a:off x="7617750" y="4167750"/>
              <a:ext cx="54625" cy="196600"/>
            </a:xfrm>
            <a:custGeom>
              <a:avLst/>
              <a:gdLst/>
              <a:ahLst/>
              <a:cxnLst/>
              <a:rect l="l" t="t" r="r" b="b"/>
              <a:pathLst>
                <a:path w="2185" h="7864" extrusionOk="0">
                  <a:moveTo>
                    <a:pt x="0" y="1"/>
                  </a:moveTo>
                  <a:lnTo>
                    <a:pt x="0" y="7486"/>
                  </a:lnTo>
                  <a:lnTo>
                    <a:pt x="596" y="7863"/>
                  </a:lnTo>
                  <a:lnTo>
                    <a:pt x="1549" y="7585"/>
                  </a:lnTo>
                  <a:lnTo>
                    <a:pt x="21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33"/>
            <p:cNvSpPr/>
            <p:nvPr/>
          </p:nvSpPr>
          <p:spPr>
            <a:xfrm flipH="1">
              <a:off x="7645050" y="4167750"/>
              <a:ext cx="27325" cy="196600"/>
            </a:xfrm>
            <a:custGeom>
              <a:avLst/>
              <a:gdLst/>
              <a:ahLst/>
              <a:cxnLst/>
              <a:rect l="l" t="t" r="r" b="b"/>
              <a:pathLst>
                <a:path w="1093" h="7864" extrusionOk="0">
                  <a:moveTo>
                    <a:pt x="0" y="1"/>
                  </a:moveTo>
                  <a:lnTo>
                    <a:pt x="0" y="7486"/>
                  </a:lnTo>
                  <a:lnTo>
                    <a:pt x="596" y="7863"/>
                  </a:lnTo>
                  <a:lnTo>
                    <a:pt x="10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33"/>
            <p:cNvSpPr/>
            <p:nvPr/>
          </p:nvSpPr>
          <p:spPr>
            <a:xfrm flipH="1">
              <a:off x="7573075" y="4204975"/>
              <a:ext cx="535125" cy="300325"/>
            </a:xfrm>
            <a:custGeom>
              <a:avLst/>
              <a:gdLst/>
              <a:ahLst/>
              <a:cxnLst/>
              <a:rect l="l" t="t" r="r" b="b"/>
              <a:pathLst>
                <a:path w="21405" h="12013" extrusionOk="0">
                  <a:moveTo>
                    <a:pt x="13740" y="1"/>
                  </a:moveTo>
                  <a:lnTo>
                    <a:pt x="0" y="2264"/>
                  </a:lnTo>
                  <a:lnTo>
                    <a:pt x="1370" y="3793"/>
                  </a:lnTo>
                  <a:lnTo>
                    <a:pt x="2800" y="5361"/>
                  </a:lnTo>
                  <a:lnTo>
                    <a:pt x="4468" y="7168"/>
                  </a:lnTo>
                  <a:lnTo>
                    <a:pt x="5341" y="8062"/>
                  </a:lnTo>
                  <a:lnTo>
                    <a:pt x="6195" y="8955"/>
                  </a:lnTo>
                  <a:lnTo>
                    <a:pt x="7009" y="9769"/>
                  </a:lnTo>
                  <a:lnTo>
                    <a:pt x="7784" y="10504"/>
                  </a:lnTo>
                  <a:lnTo>
                    <a:pt x="8459" y="11139"/>
                  </a:lnTo>
                  <a:lnTo>
                    <a:pt x="8756" y="11397"/>
                  </a:lnTo>
                  <a:lnTo>
                    <a:pt x="9034" y="11616"/>
                  </a:lnTo>
                  <a:lnTo>
                    <a:pt x="9273" y="11775"/>
                  </a:lnTo>
                  <a:lnTo>
                    <a:pt x="9471" y="11914"/>
                  </a:lnTo>
                  <a:lnTo>
                    <a:pt x="9630" y="11993"/>
                  </a:lnTo>
                  <a:lnTo>
                    <a:pt x="9709" y="12013"/>
                  </a:lnTo>
                  <a:lnTo>
                    <a:pt x="9769" y="12013"/>
                  </a:lnTo>
                  <a:lnTo>
                    <a:pt x="10067" y="11973"/>
                  </a:lnTo>
                  <a:lnTo>
                    <a:pt x="10563" y="11874"/>
                  </a:lnTo>
                  <a:lnTo>
                    <a:pt x="12032" y="11556"/>
                  </a:lnTo>
                  <a:lnTo>
                    <a:pt x="13919" y="11119"/>
                  </a:lnTo>
                  <a:lnTo>
                    <a:pt x="16003" y="10603"/>
                  </a:lnTo>
                  <a:lnTo>
                    <a:pt x="18009" y="10067"/>
                  </a:lnTo>
                  <a:lnTo>
                    <a:pt x="19736" y="9591"/>
                  </a:lnTo>
                  <a:lnTo>
                    <a:pt x="20431" y="9392"/>
                  </a:lnTo>
                  <a:lnTo>
                    <a:pt x="20947" y="9213"/>
                  </a:lnTo>
                  <a:lnTo>
                    <a:pt x="21285" y="9074"/>
                  </a:lnTo>
                  <a:lnTo>
                    <a:pt x="21364" y="9015"/>
                  </a:lnTo>
                  <a:lnTo>
                    <a:pt x="21404" y="8975"/>
                  </a:lnTo>
                  <a:lnTo>
                    <a:pt x="21364" y="8935"/>
                  </a:lnTo>
                  <a:lnTo>
                    <a:pt x="21305" y="8836"/>
                  </a:lnTo>
                  <a:lnTo>
                    <a:pt x="21067" y="8499"/>
                  </a:lnTo>
                  <a:lnTo>
                    <a:pt x="20193" y="7446"/>
                  </a:lnTo>
                  <a:lnTo>
                    <a:pt x="18962" y="5997"/>
                  </a:lnTo>
                  <a:lnTo>
                    <a:pt x="17552" y="4369"/>
                  </a:lnTo>
                  <a:lnTo>
                    <a:pt x="14931" y="1351"/>
                  </a:lnTo>
                  <a:lnTo>
                    <a:pt x="137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33"/>
            <p:cNvSpPr/>
            <p:nvPr/>
          </p:nvSpPr>
          <p:spPr>
            <a:xfrm flipH="1">
              <a:off x="7573075" y="4204975"/>
              <a:ext cx="535125" cy="300325"/>
            </a:xfrm>
            <a:custGeom>
              <a:avLst/>
              <a:gdLst/>
              <a:ahLst/>
              <a:cxnLst/>
              <a:rect l="l" t="t" r="r" b="b"/>
              <a:pathLst>
                <a:path w="21405" h="12013" fill="none" extrusionOk="0">
                  <a:moveTo>
                    <a:pt x="0" y="2264"/>
                  </a:moveTo>
                  <a:lnTo>
                    <a:pt x="0" y="2264"/>
                  </a:lnTo>
                  <a:lnTo>
                    <a:pt x="1370" y="3793"/>
                  </a:lnTo>
                  <a:lnTo>
                    <a:pt x="2800" y="5361"/>
                  </a:lnTo>
                  <a:lnTo>
                    <a:pt x="4468" y="7168"/>
                  </a:lnTo>
                  <a:lnTo>
                    <a:pt x="5341" y="8062"/>
                  </a:lnTo>
                  <a:lnTo>
                    <a:pt x="6195" y="8955"/>
                  </a:lnTo>
                  <a:lnTo>
                    <a:pt x="7009" y="9769"/>
                  </a:lnTo>
                  <a:lnTo>
                    <a:pt x="7784" y="10504"/>
                  </a:lnTo>
                  <a:lnTo>
                    <a:pt x="8459" y="11139"/>
                  </a:lnTo>
                  <a:lnTo>
                    <a:pt x="8756" y="11397"/>
                  </a:lnTo>
                  <a:lnTo>
                    <a:pt x="9034" y="11616"/>
                  </a:lnTo>
                  <a:lnTo>
                    <a:pt x="9273" y="11775"/>
                  </a:lnTo>
                  <a:lnTo>
                    <a:pt x="9471" y="11914"/>
                  </a:lnTo>
                  <a:lnTo>
                    <a:pt x="9630" y="11993"/>
                  </a:lnTo>
                  <a:lnTo>
                    <a:pt x="9709" y="12013"/>
                  </a:lnTo>
                  <a:lnTo>
                    <a:pt x="9769" y="12013"/>
                  </a:lnTo>
                  <a:lnTo>
                    <a:pt x="9769" y="12013"/>
                  </a:lnTo>
                  <a:lnTo>
                    <a:pt x="10067" y="11973"/>
                  </a:lnTo>
                  <a:lnTo>
                    <a:pt x="10563" y="11874"/>
                  </a:lnTo>
                  <a:lnTo>
                    <a:pt x="12032" y="11556"/>
                  </a:lnTo>
                  <a:lnTo>
                    <a:pt x="13919" y="11119"/>
                  </a:lnTo>
                  <a:lnTo>
                    <a:pt x="16003" y="10603"/>
                  </a:lnTo>
                  <a:lnTo>
                    <a:pt x="18009" y="10067"/>
                  </a:lnTo>
                  <a:lnTo>
                    <a:pt x="19736" y="9591"/>
                  </a:lnTo>
                  <a:lnTo>
                    <a:pt x="20431" y="9392"/>
                  </a:lnTo>
                  <a:lnTo>
                    <a:pt x="20947" y="9213"/>
                  </a:lnTo>
                  <a:lnTo>
                    <a:pt x="21285" y="9074"/>
                  </a:lnTo>
                  <a:lnTo>
                    <a:pt x="21364" y="9015"/>
                  </a:lnTo>
                  <a:lnTo>
                    <a:pt x="21404" y="8975"/>
                  </a:lnTo>
                  <a:lnTo>
                    <a:pt x="21404" y="8975"/>
                  </a:lnTo>
                  <a:lnTo>
                    <a:pt x="21364" y="8935"/>
                  </a:lnTo>
                  <a:lnTo>
                    <a:pt x="21305" y="8836"/>
                  </a:lnTo>
                  <a:lnTo>
                    <a:pt x="21067" y="8499"/>
                  </a:lnTo>
                  <a:lnTo>
                    <a:pt x="20193" y="7446"/>
                  </a:lnTo>
                  <a:lnTo>
                    <a:pt x="18962" y="5997"/>
                  </a:lnTo>
                  <a:lnTo>
                    <a:pt x="17552" y="4369"/>
                  </a:lnTo>
                  <a:lnTo>
                    <a:pt x="14931" y="1351"/>
                  </a:lnTo>
                  <a:lnTo>
                    <a:pt x="13740" y="1"/>
                  </a:lnTo>
                  <a:lnTo>
                    <a:pt x="0" y="226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33"/>
            <p:cNvSpPr/>
            <p:nvPr/>
          </p:nvSpPr>
          <p:spPr>
            <a:xfrm flipH="1">
              <a:off x="7725975" y="4204975"/>
              <a:ext cx="382225" cy="103775"/>
            </a:xfrm>
            <a:custGeom>
              <a:avLst/>
              <a:gdLst/>
              <a:ahLst/>
              <a:cxnLst/>
              <a:rect l="l" t="t" r="r" b="b"/>
              <a:pathLst>
                <a:path w="15289" h="4151" extrusionOk="0">
                  <a:moveTo>
                    <a:pt x="13740" y="1"/>
                  </a:moveTo>
                  <a:lnTo>
                    <a:pt x="0" y="2264"/>
                  </a:lnTo>
                  <a:lnTo>
                    <a:pt x="1688" y="4150"/>
                  </a:lnTo>
                  <a:lnTo>
                    <a:pt x="2443" y="4011"/>
                  </a:lnTo>
                  <a:lnTo>
                    <a:pt x="3197" y="3872"/>
                  </a:lnTo>
                  <a:lnTo>
                    <a:pt x="3952" y="3753"/>
                  </a:lnTo>
                  <a:lnTo>
                    <a:pt x="4706" y="3654"/>
                  </a:lnTo>
                  <a:lnTo>
                    <a:pt x="6215" y="3475"/>
                  </a:lnTo>
                  <a:lnTo>
                    <a:pt x="7724" y="3257"/>
                  </a:lnTo>
                  <a:lnTo>
                    <a:pt x="9610" y="2959"/>
                  </a:lnTo>
                  <a:lnTo>
                    <a:pt x="10563" y="2800"/>
                  </a:lnTo>
                  <a:lnTo>
                    <a:pt x="11516" y="2621"/>
                  </a:lnTo>
                  <a:lnTo>
                    <a:pt x="12469" y="2423"/>
                  </a:lnTo>
                  <a:lnTo>
                    <a:pt x="13402" y="2205"/>
                  </a:lnTo>
                  <a:lnTo>
                    <a:pt x="14356" y="1986"/>
                  </a:lnTo>
                  <a:lnTo>
                    <a:pt x="15289" y="1748"/>
                  </a:lnTo>
                  <a:lnTo>
                    <a:pt x="137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33"/>
            <p:cNvSpPr/>
            <p:nvPr/>
          </p:nvSpPr>
          <p:spPr>
            <a:xfrm flipH="1">
              <a:off x="7725975" y="4204975"/>
              <a:ext cx="382225" cy="103775"/>
            </a:xfrm>
            <a:custGeom>
              <a:avLst/>
              <a:gdLst/>
              <a:ahLst/>
              <a:cxnLst/>
              <a:rect l="l" t="t" r="r" b="b"/>
              <a:pathLst>
                <a:path w="15289" h="4151" fill="none" extrusionOk="0">
                  <a:moveTo>
                    <a:pt x="7724" y="3257"/>
                  </a:moveTo>
                  <a:lnTo>
                    <a:pt x="7724" y="3257"/>
                  </a:lnTo>
                  <a:lnTo>
                    <a:pt x="9610" y="2959"/>
                  </a:lnTo>
                  <a:lnTo>
                    <a:pt x="10563" y="2800"/>
                  </a:lnTo>
                  <a:lnTo>
                    <a:pt x="11516" y="2621"/>
                  </a:lnTo>
                  <a:lnTo>
                    <a:pt x="12469" y="2423"/>
                  </a:lnTo>
                  <a:lnTo>
                    <a:pt x="13402" y="2205"/>
                  </a:lnTo>
                  <a:lnTo>
                    <a:pt x="14356" y="1986"/>
                  </a:lnTo>
                  <a:lnTo>
                    <a:pt x="15289" y="1748"/>
                  </a:lnTo>
                  <a:lnTo>
                    <a:pt x="15289" y="1748"/>
                  </a:lnTo>
                  <a:lnTo>
                    <a:pt x="13740" y="1"/>
                  </a:lnTo>
                  <a:lnTo>
                    <a:pt x="0" y="2264"/>
                  </a:lnTo>
                  <a:lnTo>
                    <a:pt x="0" y="2264"/>
                  </a:lnTo>
                  <a:lnTo>
                    <a:pt x="1688" y="4150"/>
                  </a:lnTo>
                  <a:lnTo>
                    <a:pt x="1688" y="4150"/>
                  </a:lnTo>
                  <a:lnTo>
                    <a:pt x="2443" y="4011"/>
                  </a:lnTo>
                  <a:lnTo>
                    <a:pt x="3197" y="3872"/>
                  </a:lnTo>
                  <a:lnTo>
                    <a:pt x="3952" y="3753"/>
                  </a:lnTo>
                  <a:lnTo>
                    <a:pt x="4706" y="3654"/>
                  </a:lnTo>
                  <a:lnTo>
                    <a:pt x="6215" y="3475"/>
                  </a:lnTo>
                  <a:lnTo>
                    <a:pt x="7724" y="32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33"/>
            <p:cNvSpPr/>
            <p:nvPr/>
          </p:nvSpPr>
          <p:spPr>
            <a:xfrm flipH="1">
              <a:off x="7748800" y="4212425"/>
              <a:ext cx="355425" cy="67025"/>
            </a:xfrm>
            <a:custGeom>
              <a:avLst/>
              <a:gdLst/>
              <a:ahLst/>
              <a:cxnLst/>
              <a:rect l="l" t="t" r="r" b="b"/>
              <a:pathLst>
                <a:path w="14217" h="2681" extrusionOk="0">
                  <a:moveTo>
                    <a:pt x="13839" y="0"/>
                  </a:moveTo>
                  <a:lnTo>
                    <a:pt x="12966" y="139"/>
                  </a:lnTo>
                  <a:lnTo>
                    <a:pt x="0" y="2145"/>
                  </a:lnTo>
                  <a:lnTo>
                    <a:pt x="477" y="2681"/>
                  </a:lnTo>
                  <a:lnTo>
                    <a:pt x="1311" y="2502"/>
                  </a:lnTo>
                  <a:lnTo>
                    <a:pt x="2164" y="2323"/>
                  </a:lnTo>
                  <a:lnTo>
                    <a:pt x="3018" y="2185"/>
                  </a:lnTo>
                  <a:lnTo>
                    <a:pt x="3872" y="2046"/>
                  </a:lnTo>
                  <a:lnTo>
                    <a:pt x="7287" y="1549"/>
                  </a:lnTo>
                  <a:lnTo>
                    <a:pt x="10762" y="1033"/>
                  </a:lnTo>
                  <a:lnTo>
                    <a:pt x="12489" y="735"/>
                  </a:lnTo>
                  <a:lnTo>
                    <a:pt x="14216" y="417"/>
                  </a:lnTo>
                  <a:lnTo>
                    <a:pt x="1383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33"/>
            <p:cNvSpPr/>
            <p:nvPr/>
          </p:nvSpPr>
          <p:spPr>
            <a:xfrm flipH="1">
              <a:off x="7748800" y="4212425"/>
              <a:ext cx="355425" cy="67025"/>
            </a:xfrm>
            <a:custGeom>
              <a:avLst/>
              <a:gdLst/>
              <a:ahLst/>
              <a:cxnLst/>
              <a:rect l="l" t="t" r="r" b="b"/>
              <a:pathLst>
                <a:path w="14217" h="2681" fill="none" extrusionOk="0">
                  <a:moveTo>
                    <a:pt x="13839" y="0"/>
                  </a:moveTo>
                  <a:lnTo>
                    <a:pt x="12966" y="139"/>
                  </a:lnTo>
                  <a:lnTo>
                    <a:pt x="0" y="2145"/>
                  </a:lnTo>
                  <a:lnTo>
                    <a:pt x="0" y="2145"/>
                  </a:lnTo>
                  <a:lnTo>
                    <a:pt x="477" y="2681"/>
                  </a:lnTo>
                  <a:lnTo>
                    <a:pt x="477" y="2681"/>
                  </a:lnTo>
                  <a:lnTo>
                    <a:pt x="1311" y="2502"/>
                  </a:lnTo>
                  <a:lnTo>
                    <a:pt x="2164" y="2323"/>
                  </a:lnTo>
                  <a:lnTo>
                    <a:pt x="3018" y="2185"/>
                  </a:lnTo>
                  <a:lnTo>
                    <a:pt x="3872" y="2046"/>
                  </a:lnTo>
                  <a:lnTo>
                    <a:pt x="7287" y="1549"/>
                  </a:lnTo>
                  <a:lnTo>
                    <a:pt x="7287" y="1549"/>
                  </a:lnTo>
                  <a:lnTo>
                    <a:pt x="10762" y="1033"/>
                  </a:lnTo>
                  <a:lnTo>
                    <a:pt x="12489" y="735"/>
                  </a:lnTo>
                  <a:lnTo>
                    <a:pt x="14216" y="417"/>
                  </a:lnTo>
                  <a:lnTo>
                    <a:pt x="14216" y="417"/>
                  </a:lnTo>
                  <a:lnTo>
                    <a:pt x="1383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33"/>
            <p:cNvSpPr/>
            <p:nvPr/>
          </p:nvSpPr>
          <p:spPr>
            <a:xfrm flipH="1">
              <a:off x="7687750" y="4256600"/>
              <a:ext cx="370825" cy="101775"/>
            </a:xfrm>
            <a:custGeom>
              <a:avLst/>
              <a:gdLst/>
              <a:ahLst/>
              <a:cxnLst/>
              <a:rect l="l" t="t" r="r" b="b"/>
              <a:pathLst>
                <a:path w="14833" h="4071" extrusionOk="0">
                  <a:moveTo>
                    <a:pt x="13562" y="1"/>
                  </a:moveTo>
                  <a:lnTo>
                    <a:pt x="12569" y="259"/>
                  </a:lnTo>
                  <a:lnTo>
                    <a:pt x="11576" y="497"/>
                  </a:lnTo>
                  <a:lnTo>
                    <a:pt x="10564" y="715"/>
                  </a:lnTo>
                  <a:lnTo>
                    <a:pt x="9551" y="934"/>
                  </a:lnTo>
                  <a:lnTo>
                    <a:pt x="8519" y="1112"/>
                  </a:lnTo>
                  <a:lnTo>
                    <a:pt x="7506" y="1291"/>
                  </a:lnTo>
                  <a:lnTo>
                    <a:pt x="6493" y="1450"/>
                  </a:lnTo>
                  <a:lnTo>
                    <a:pt x="5481" y="1609"/>
                  </a:lnTo>
                  <a:lnTo>
                    <a:pt x="4111" y="1788"/>
                  </a:lnTo>
                  <a:lnTo>
                    <a:pt x="2741" y="1966"/>
                  </a:lnTo>
                  <a:lnTo>
                    <a:pt x="1371" y="2165"/>
                  </a:lnTo>
                  <a:lnTo>
                    <a:pt x="676" y="2264"/>
                  </a:lnTo>
                  <a:lnTo>
                    <a:pt x="1" y="2403"/>
                  </a:lnTo>
                  <a:lnTo>
                    <a:pt x="1530" y="4071"/>
                  </a:lnTo>
                  <a:lnTo>
                    <a:pt x="3178" y="3793"/>
                  </a:lnTo>
                  <a:lnTo>
                    <a:pt x="4806" y="3515"/>
                  </a:lnTo>
                  <a:lnTo>
                    <a:pt x="5620" y="3376"/>
                  </a:lnTo>
                  <a:lnTo>
                    <a:pt x="6434" y="3217"/>
                  </a:lnTo>
                  <a:lnTo>
                    <a:pt x="7248" y="3038"/>
                  </a:lnTo>
                  <a:lnTo>
                    <a:pt x="8062" y="2840"/>
                  </a:lnTo>
                  <a:lnTo>
                    <a:pt x="8539" y="2721"/>
                  </a:lnTo>
                  <a:lnTo>
                    <a:pt x="9015" y="2621"/>
                  </a:lnTo>
                  <a:lnTo>
                    <a:pt x="9968" y="2463"/>
                  </a:lnTo>
                  <a:lnTo>
                    <a:pt x="10921" y="2284"/>
                  </a:lnTo>
                  <a:lnTo>
                    <a:pt x="11398" y="2185"/>
                  </a:lnTo>
                  <a:lnTo>
                    <a:pt x="11854" y="2065"/>
                  </a:lnTo>
                  <a:lnTo>
                    <a:pt x="12589" y="1887"/>
                  </a:lnTo>
                  <a:lnTo>
                    <a:pt x="13324" y="1708"/>
                  </a:lnTo>
                  <a:lnTo>
                    <a:pt x="14078" y="1569"/>
                  </a:lnTo>
                  <a:lnTo>
                    <a:pt x="14833" y="1430"/>
                  </a:lnTo>
                  <a:lnTo>
                    <a:pt x="135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33"/>
            <p:cNvSpPr/>
            <p:nvPr/>
          </p:nvSpPr>
          <p:spPr>
            <a:xfrm flipH="1">
              <a:off x="7610325" y="4342475"/>
              <a:ext cx="352925" cy="119150"/>
            </a:xfrm>
            <a:custGeom>
              <a:avLst/>
              <a:gdLst/>
              <a:ahLst/>
              <a:cxnLst/>
              <a:rect l="l" t="t" r="r" b="b"/>
              <a:pathLst>
                <a:path w="14117" h="4766" extrusionOk="0">
                  <a:moveTo>
                    <a:pt x="12747" y="0"/>
                  </a:moveTo>
                  <a:lnTo>
                    <a:pt x="12290" y="100"/>
                  </a:lnTo>
                  <a:lnTo>
                    <a:pt x="11853" y="219"/>
                  </a:lnTo>
                  <a:lnTo>
                    <a:pt x="10960" y="477"/>
                  </a:lnTo>
                  <a:lnTo>
                    <a:pt x="10086" y="755"/>
                  </a:lnTo>
                  <a:lnTo>
                    <a:pt x="9630" y="874"/>
                  </a:lnTo>
                  <a:lnTo>
                    <a:pt x="9193" y="993"/>
                  </a:lnTo>
                  <a:lnTo>
                    <a:pt x="8240" y="1212"/>
                  </a:lnTo>
                  <a:lnTo>
                    <a:pt x="7267" y="1410"/>
                  </a:lnTo>
                  <a:lnTo>
                    <a:pt x="6294" y="1589"/>
                  </a:lnTo>
                  <a:lnTo>
                    <a:pt x="5321" y="1768"/>
                  </a:lnTo>
                  <a:lnTo>
                    <a:pt x="4408" y="1946"/>
                  </a:lnTo>
                  <a:lnTo>
                    <a:pt x="3475" y="2125"/>
                  </a:lnTo>
                  <a:lnTo>
                    <a:pt x="2561" y="2324"/>
                  </a:lnTo>
                  <a:lnTo>
                    <a:pt x="1648" y="2542"/>
                  </a:lnTo>
                  <a:lnTo>
                    <a:pt x="814" y="2780"/>
                  </a:lnTo>
                  <a:lnTo>
                    <a:pt x="0" y="3038"/>
                  </a:lnTo>
                  <a:lnTo>
                    <a:pt x="893" y="3952"/>
                  </a:lnTo>
                  <a:lnTo>
                    <a:pt x="1727" y="4766"/>
                  </a:lnTo>
                  <a:lnTo>
                    <a:pt x="2224" y="4627"/>
                  </a:lnTo>
                  <a:lnTo>
                    <a:pt x="2740" y="4488"/>
                  </a:lnTo>
                  <a:lnTo>
                    <a:pt x="3792" y="4289"/>
                  </a:lnTo>
                  <a:lnTo>
                    <a:pt x="4785" y="4071"/>
                  </a:lnTo>
                  <a:lnTo>
                    <a:pt x="5778" y="3852"/>
                  </a:lnTo>
                  <a:lnTo>
                    <a:pt x="6751" y="3614"/>
                  </a:lnTo>
                  <a:lnTo>
                    <a:pt x="7743" y="3356"/>
                  </a:lnTo>
                  <a:lnTo>
                    <a:pt x="8855" y="3098"/>
                  </a:lnTo>
                  <a:lnTo>
                    <a:pt x="9947" y="2840"/>
                  </a:lnTo>
                  <a:lnTo>
                    <a:pt x="11059" y="2582"/>
                  </a:lnTo>
                  <a:lnTo>
                    <a:pt x="12151" y="2284"/>
                  </a:lnTo>
                  <a:lnTo>
                    <a:pt x="12648" y="2145"/>
                  </a:lnTo>
                  <a:lnTo>
                    <a:pt x="13144" y="1966"/>
                  </a:lnTo>
                  <a:lnTo>
                    <a:pt x="14117" y="1609"/>
                  </a:lnTo>
                  <a:lnTo>
                    <a:pt x="127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33"/>
            <p:cNvSpPr/>
            <p:nvPr/>
          </p:nvSpPr>
          <p:spPr>
            <a:xfrm flipH="1">
              <a:off x="7573075" y="4390625"/>
              <a:ext cx="339550" cy="114675"/>
            </a:xfrm>
            <a:custGeom>
              <a:avLst/>
              <a:gdLst/>
              <a:ahLst/>
              <a:cxnLst/>
              <a:rect l="l" t="t" r="r" b="b"/>
              <a:pathLst>
                <a:path w="13582" h="4587" extrusionOk="0">
                  <a:moveTo>
                    <a:pt x="12350" y="0"/>
                  </a:moveTo>
                  <a:lnTo>
                    <a:pt x="11476" y="338"/>
                  </a:lnTo>
                  <a:lnTo>
                    <a:pt x="11020" y="497"/>
                  </a:lnTo>
                  <a:lnTo>
                    <a:pt x="10563" y="616"/>
                  </a:lnTo>
                  <a:lnTo>
                    <a:pt x="9550" y="894"/>
                  </a:lnTo>
                  <a:lnTo>
                    <a:pt x="8538" y="1152"/>
                  </a:lnTo>
                  <a:lnTo>
                    <a:pt x="6493" y="1629"/>
                  </a:lnTo>
                  <a:lnTo>
                    <a:pt x="4348" y="2165"/>
                  </a:lnTo>
                  <a:lnTo>
                    <a:pt x="3276" y="2423"/>
                  </a:lnTo>
                  <a:lnTo>
                    <a:pt x="2184" y="2641"/>
                  </a:lnTo>
                  <a:lnTo>
                    <a:pt x="1092" y="2860"/>
                  </a:lnTo>
                  <a:lnTo>
                    <a:pt x="536" y="2979"/>
                  </a:lnTo>
                  <a:lnTo>
                    <a:pt x="0" y="3138"/>
                  </a:lnTo>
                  <a:lnTo>
                    <a:pt x="655" y="3733"/>
                  </a:lnTo>
                  <a:lnTo>
                    <a:pt x="1231" y="4190"/>
                  </a:lnTo>
                  <a:lnTo>
                    <a:pt x="1450" y="4369"/>
                  </a:lnTo>
                  <a:lnTo>
                    <a:pt x="1648" y="4488"/>
                  </a:lnTo>
                  <a:lnTo>
                    <a:pt x="1827" y="4567"/>
                  </a:lnTo>
                  <a:lnTo>
                    <a:pt x="1946" y="4587"/>
                  </a:lnTo>
                  <a:lnTo>
                    <a:pt x="2244" y="4547"/>
                  </a:lnTo>
                  <a:lnTo>
                    <a:pt x="2740" y="4448"/>
                  </a:lnTo>
                  <a:lnTo>
                    <a:pt x="4209" y="4130"/>
                  </a:lnTo>
                  <a:lnTo>
                    <a:pt x="6096" y="3693"/>
                  </a:lnTo>
                  <a:lnTo>
                    <a:pt x="8180" y="3177"/>
                  </a:lnTo>
                  <a:lnTo>
                    <a:pt x="10186" y="2641"/>
                  </a:lnTo>
                  <a:lnTo>
                    <a:pt x="11913" y="2165"/>
                  </a:lnTo>
                  <a:lnTo>
                    <a:pt x="12608" y="1966"/>
                  </a:lnTo>
                  <a:lnTo>
                    <a:pt x="13124" y="1787"/>
                  </a:lnTo>
                  <a:lnTo>
                    <a:pt x="13462" y="1648"/>
                  </a:lnTo>
                  <a:lnTo>
                    <a:pt x="13541" y="1589"/>
                  </a:lnTo>
                  <a:lnTo>
                    <a:pt x="13581" y="1549"/>
                  </a:lnTo>
                  <a:lnTo>
                    <a:pt x="13541" y="1509"/>
                  </a:lnTo>
                  <a:lnTo>
                    <a:pt x="13482" y="1390"/>
                  </a:lnTo>
                  <a:lnTo>
                    <a:pt x="13224" y="1073"/>
                  </a:lnTo>
                  <a:lnTo>
                    <a:pt x="123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33"/>
            <p:cNvSpPr/>
            <p:nvPr/>
          </p:nvSpPr>
          <p:spPr>
            <a:xfrm flipH="1">
              <a:off x="7651525" y="4300775"/>
              <a:ext cx="360875" cy="110225"/>
            </a:xfrm>
            <a:custGeom>
              <a:avLst/>
              <a:gdLst/>
              <a:ahLst/>
              <a:cxnLst/>
              <a:rect l="l" t="t" r="r" b="b"/>
              <a:pathLst>
                <a:path w="14435" h="4409" extrusionOk="0">
                  <a:moveTo>
                    <a:pt x="13264" y="1"/>
                  </a:moveTo>
                  <a:lnTo>
                    <a:pt x="12390" y="159"/>
                  </a:lnTo>
                  <a:lnTo>
                    <a:pt x="11536" y="318"/>
                  </a:lnTo>
                  <a:lnTo>
                    <a:pt x="10663" y="517"/>
                  </a:lnTo>
                  <a:lnTo>
                    <a:pt x="9829" y="735"/>
                  </a:lnTo>
                  <a:lnTo>
                    <a:pt x="9352" y="854"/>
                  </a:lnTo>
                  <a:lnTo>
                    <a:pt x="8876" y="974"/>
                  </a:lnTo>
                  <a:lnTo>
                    <a:pt x="7903" y="1132"/>
                  </a:lnTo>
                  <a:lnTo>
                    <a:pt x="6950" y="1311"/>
                  </a:lnTo>
                  <a:lnTo>
                    <a:pt x="6453" y="1391"/>
                  </a:lnTo>
                  <a:lnTo>
                    <a:pt x="5977" y="1510"/>
                  </a:lnTo>
                  <a:lnTo>
                    <a:pt x="5242" y="1688"/>
                  </a:lnTo>
                  <a:lnTo>
                    <a:pt x="4507" y="1867"/>
                  </a:lnTo>
                  <a:lnTo>
                    <a:pt x="3753" y="2006"/>
                  </a:lnTo>
                  <a:lnTo>
                    <a:pt x="2998" y="2145"/>
                  </a:lnTo>
                  <a:lnTo>
                    <a:pt x="1489" y="2383"/>
                  </a:lnTo>
                  <a:lnTo>
                    <a:pt x="0" y="2641"/>
                  </a:lnTo>
                  <a:lnTo>
                    <a:pt x="1668" y="4408"/>
                  </a:lnTo>
                  <a:lnTo>
                    <a:pt x="2760" y="4071"/>
                  </a:lnTo>
                  <a:lnTo>
                    <a:pt x="3296" y="3912"/>
                  </a:lnTo>
                  <a:lnTo>
                    <a:pt x="3852" y="3773"/>
                  </a:lnTo>
                  <a:lnTo>
                    <a:pt x="4845" y="3535"/>
                  </a:lnTo>
                  <a:lnTo>
                    <a:pt x="5858" y="3336"/>
                  </a:lnTo>
                  <a:lnTo>
                    <a:pt x="7863" y="2979"/>
                  </a:lnTo>
                  <a:lnTo>
                    <a:pt x="8935" y="2761"/>
                  </a:lnTo>
                  <a:lnTo>
                    <a:pt x="10007" y="2542"/>
                  </a:lnTo>
                  <a:lnTo>
                    <a:pt x="11060" y="2304"/>
                  </a:lnTo>
                  <a:lnTo>
                    <a:pt x="12112" y="2046"/>
                  </a:lnTo>
                  <a:lnTo>
                    <a:pt x="12708" y="1867"/>
                  </a:lnTo>
                  <a:lnTo>
                    <a:pt x="13283" y="1688"/>
                  </a:lnTo>
                  <a:lnTo>
                    <a:pt x="13859" y="1510"/>
                  </a:lnTo>
                  <a:lnTo>
                    <a:pt x="14435" y="1351"/>
                  </a:lnTo>
                  <a:lnTo>
                    <a:pt x="1326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33"/>
            <p:cNvSpPr/>
            <p:nvPr/>
          </p:nvSpPr>
          <p:spPr>
            <a:xfrm flipH="1">
              <a:off x="8311200" y="4266025"/>
              <a:ext cx="72000" cy="213975"/>
            </a:xfrm>
            <a:custGeom>
              <a:avLst/>
              <a:gdLst/>
              <a:ahLst/>
              <a:cxnLst/>
              <a:rect l="l" t="t" r="r" b="b"/>
              <a:pathLst>
                <a:path w="2880" h="8559" extrusionOk="0">
                  <a:moveTo>
                    <a:pt x="1" y="1"/>
                  </a:moveTo>
                  <a:lnTo>
                    <a:pt x="239" y="7863"/>
                  </a:lnTo>
                  <a:lnTo>
                    <a:pt x="974" y="8558"/>
                  </a:lnTo>
                  <a:lnTo>
                    <a:pt x="2403" y="7824"/>
                  </a:lnTo>
                  <a:lnTo>
                    <a:pt x="288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33"/>
            <p:cNvSpPr/>
            <p:nvPr/>
          </p:nvSpPr>
          <p:spPr>
            <a:xfrm flipH="1">
              <a:off x="8347425" y="4266025"/>
              <a:ext cx="35775" cy="213975"/>
            </a:xfrm>
            <a:custGeom>
              <a:avLst/>
              <a:gdLst/>
              <a:ahLst/>
              <a:cxnLst/>
              <a:rect l="l" t="t" r="r" b="b"/>
              <a:pathLst>
                <a:path w="1431" h="8559" extrusionOk="0">
                  <a:moveTo>
                    <a:pt x="1" y="1"/>
                  </a:moveTo>
                  <a:lnTo>
                    <a:pt x="239" y="7863"/>
                  </a:lnTo>
                  <a:lnTo>
                    <a:pt x="974" y="8558"/>
                  </a:lnTo>
                  <a:lnTo>
                    <a:pt x="143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33"/>
            <p:cNvSpPr/>
            <p:nvPr/>
          </p:nvSpPr>
          <p:spPr>
            <a:xfrm flipH="1">
              <a:off x="8576250" y="4146400"/>
              <a:ext cx="69525" cy="217950"/>
            </a:xfrm>
            <a:custGeom>
              <a:avLst/>
              <a:gdLst/>
              <a:ahLst/>
              <a:cxnLst/>
              <a:rect l="l" t="t" r="r" b="b"/>
              <a:pathLst>
                <a:path w="2781" h="8718" extrusionOk="0">
                  <a:moveTo>
                    <a:pt x="0" y="1"/>
                  </a:moveTo>
                  <a:lnTo>
                    <a:pt x="318" y="7982"/>
                  </a:lnTo>
                  <a:lnTo>
                    <a:pt x="1430" y="8717"/>
                  </a:lnTo>
                  <a:lnTo>
                    <a:pt x="2502" y="8300"/>
                  </a:lnTo>
                  <a:lnTo>
                    <a:pt x="2780" y="1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33"/>
            <p:cNvSpPr/>
            <p:nvPr/>
          </p:nvSpPr>
          <p:spPr>
            <a:xfrm flipH="1">
              <a:off x="8610025" y="4146400"/>
              <a:ext cx="35750" cy="217950"/>
            </a:xfrm>
            <a:custGeom>
              <a:avLst/>
              <a:gdLst/>
              <a:ahLst/>
              <a:cxnLst/>
              <a:rect l="l" t="t" r="r" b="b"/>
              <a:pathLst>
                <a:path w="1430" h="8718" extrusionOk="0">
                  <a:moveTo>
                    <a:pt x="0" y="1"/>
                  </a:moveTo>
                  <a:lnTo>
                    <a:pt x="318" y="7982"/>
                  </a:lnTo>
                  <a:lnTo>
                    <a:pt x="1430" y="8717"/>
                  </a:lnTo>
                  <a:lnTo>
                    <a:pt x="1430" y="8717"/>
                  </a:lnTo>
                  <a:lnTo>
                    <a:pt x="1192" y="1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33"/>
            <p:cNvSpPr/>
            <p:nvPr/>
          </p:nvSpPr>
          <p:spPr>
            <a:xfrm flipH="1">
              <a:off x="8333525" y="3666400"/>
              <a:ext cx="347000" cy="637375"/>
            </a:xfrm>
            <a:custGeom>
              <a:avLst/>
              <a:gdLst/>
              <a:ahLst/>
              <a:cxnLst/>
              <a:rect l="l" t="t" r="r" b="b"/>
              <a:pathLst>
                <a:path w="13880" h="25495" extrusionOk="0">
                  <a:moveTo>
                    <a:pt x="417" y="1"/>
                  </a:moveTo>
                  <a:lnTo>
                    <a:pt x="1" y="19439"/>
                  </a:lnTo>
                  <a:lnTo>
                    <a:pt x="13244" y="25495"/>
                  </a:lnTo>
                  <a:lnTo>
                    <a:pt x="13879" y="676"/>
                  </a:lnTo>
                  <a:lnTo>
                    <a:pt x="4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33"/>
            <p:cNvSpPr/>
            <p:nvPr/>
          </p:nvSpPr>
          <p:spPr>
            <a:xfrm flipH="1">
              <a:off x="8333525" y="3666400"/>
              <a:ext cx="347000" cy="637375"/>
            </a:xfrm>
            <a:custGeom>
              <a:avLst/>
              <a:gdLst/>
              <a:ahLst/>
              <a:cxnLst/>
              <a:rect l="l" t="t" r="r" b="b"/>
              <a:pathLst>
                <a:path w="13880" h="25495" fill="none" extrusionOk="0">
                  <a:moveTo>
                    <a:pt x="417" y="1"/>
                  </a:moveTo>
                  <a:lnTo>
                    <a:pt x="1" y="19439"/>
                  </a:lnTo>
                  <a:lnTo>
                    <a:pt x="13244" y="25495"/>
                  </a:lnTo>
                  <a:lnTo>
                    <a:pt x="13879" y="676"/>
                  </a:lnTo>
                  <a:lnTo>
                    <a:pt x="41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33"/>
            <p:cNvSpPr/>
            <p:nvPr/>
          </p:nvSpPr>
          <p:spPr>
            <a:xfrm flipH="1">
              <a:off x="8612500" y="3666400"/>
              <a:ext cx="68025" cy="517250"/>
            </a:xfrm>
            <a:custGeom>
              <a:avLst/>
              <a:gdLst/>
              <a:ahLst/>
              <a:cxnLst/>
              <a:rect l="l" t="t" r="r" b="b"/>
              <a:pathLst>
                <a:path w="2721" h="20690" extrusionOk="0">
                  <a:moveTo>
                    <a:pt x="417" y="1"/>
                  </a:moveTo>
                  <a:lnTo>
                    <a:pt x="1" y="19439"/>
                  </a:lnTo>
                  <a:lnTo>
                    <a:pt x="2721" y="20690"/>
                  </a:lnTo>
                  <a:lnTo>
                    <a:pt x="2721" y="120"/>
                  </a:lnTo>
                  <a:lnTo>
                    <a:pt x="4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33"/>
            <p:cNvSpPr/>
            <p:nvPr/>
          </p:nvSpPr>
          <p:spPr>
            <a:xfrm flipH="1">
              <a:off x="8471025" y="3673350"/>
              <a:ext cx="58100" cy="574850"/>
            </a:xfrm>
            <a:custGeom>
              <a:avLst/>
              <a:gdLst/>
              <a:ahLst/>
              <a:cxnLst/>
              <a:rect l="l" t="t" r="r" b="b"/>
              <a:pathLst>
                <a:path w="2324" h="22994" extrusionOk="0">
                  <a:moveTo>
                    <a:pt x="0" y="1"/>
                  </a:moveTo>
                  <a:lnTo>
                    <a:pt x="0" y="21941"/>
                  </a:lnTo>
                  <a:lnTo>
                    <a:pt x="2323" y="22993"/>
                  </a:lnTo>
                  <a:lnTo>
                    <a:pt x="2323" y="1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33"/>
            <p:cNvSpPr/>
            <p:nvPr/>
          </p:nvSpPr>
          <p:spPr>
            <a:xfrm flipH="1">
              <a:off x="8471025" y="3673350"/>
              <a:ext cx="58100" cy="574850"/>
            </a:xfrm>
            <a:custGeom>
              <a:avLst/>
              <a:gdLst/>
              <a:ahLst/>
              <a:cxnLst/>
              <a:rect l="l" t="t" r="r" b="b"/>
              <a:pathLst>
                <a:path w="2324" h="22994" fill="none" extrusionOk="0">
                  <a:moveTo>
                    <a:pt x="2323" y="120"/>
                  </a:moveTo>
                  <a:lnTo>
                    <a:pt x="0" y="1"/>
                  </a:lnTo>
                  <a:lnTo>
                    <a:pt x="0" y="21941"/>
                  </a:lnTo>
                  <a:lnTo>
                    <a:pt x="2323" y="22993"/>
                  </a:lnTo>
                  <a:lnTo>
                    <a:pt x="2323" y="1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33"/>
            <p:cNvSpPr/>
            <p:nvPr/>
          </p:nvSpPr>
          <p:spPr>
            <a:xfrm flipH="1">
              <a:off x="8398050" y="3676825"/>
              <a:ext cx="64075" cy="604625"/>
            </a:xfrm>
            <a:custGeom>
              <a:avLst/>
              <a:gdLst/>
              <a:ahLst/>
              <a:cxnLst/>
              <a:rect l="l" t="t" r="r" b="b"/>
              <a:pathLst>
                <a:path w="2563" h="24185" extrusionOk="0">
                  <a:moveTo>
                    <a:pt x="1" y="1"/>
                  </a:moveTo>
                  <a:lnTo>
                    <a:pt x="1" y="23013"/>
                  </a:lnTo>
                  <a:lnTo>
                    <a:pt x="2562" y="24184"/>
                  </a:lnTo>
                  <a:lnTo>
                    <a:pt x="2562" y="1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33"/>
            <p:cNvSpPr/>
            <p:nvPr/>
          </p:nvSpPr>
          <p:spPr>
            <a:xfrm flipH="1">
              <a:off x="8333525" y="3680300"/>
              <a:ext cx="55625" cy="623475"/>
            </a:xfrm>
            <a:custGeom>
              <a:avLst/>
              <a:gdLst/>
              <a:ahLst/>
              <a:cxnLst/>
              <a:rect l="l" t="t" r="r" b="b"/>
              <a:pathLst>
                <a:path w="2225" h="24939" extrusionOk="0">
                  <a:moveTo>
                    <a:pt x="0" y="1"/>
                  </a:moveTo>
                  <a:lnTo>
                    <a:pt x="0" y="24224"/>
                  </a:lnTo>
                  <a:lnTo>
                    <a:pt x="1589" y="24939"/>
                  </a:lnTo>
                  <a:lnTo>
                    <a:pt x="2224" y="1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33"/>
            <p:cNvSpPr/>
            <p:nvPr/>
          </p:nvSpPr>
          <p:spPr>
            <a:xfrm flipH="1">
              <a:off x="8333525" y="3680300"/>
              <a:ext cx="55625" cy="623475"/>
            </a:xfrm>
            <a:custGeom>
              <a:avLst/>
              <a:gdLst/>
              <a:ahLst/>
              <a:cxnLst/>
              <a:rect l="l" t="t" r="r" b="b"/>
              <a:pathLst>
                <a:path w="2225" h="24939" fill="none" extrusionOk="0">
                  <a:moveTo>
                    <a:pt x="0" y="1"/>
                  </a:moveTo>
                  <a:lnTo>
                    <a:pt x="0" y="24224"/>
                  </a:lnTo>
                  <a:lnTo>
                    <a:pt x="1589" y="24939"/>
                  </a:lnTo>
                  <a:lnTo>
                    <a:pt x="2224" y="1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33"/>
            <p:cNvSpPr/>
            <p:nvPr/>
          </p:nvSpPr>
          <p:spPr>
            <a:xfrm flipH="1">
              <a:off x="8538050" y="3669875"/>
              <a:ext cx="65050" cy="547525"/>
            </a:xfrm>
            <a:custGeom>
              <a:avLst/>
              <a:gdLst/>
              <a:ahLst/>
              <a:cxnLst/>
              <a:rect l="l" t="t" r="r" b="b"/>
              <a:pathLst>
                <a:path w="2602" h="21901" extrusionOk="0">
                  <a:moveTo>
                    <a:pt x="1" y="1"/>
                  </a:moveTo>
                  <a:lnTo>
                    <a:pt x="1" y="20710"/>
                  </a:lnTo>
                  <a:lnTo>
                    <a:pt x="2602" y="21901"/>
                  </a:lnTo>
                  <a:lnTo>
                    <a:pt x="2602" y="1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33"/>
            <p:cNvSpPr/>
            <p:nvPr/>
          </p:nvSpPr>
          <p:spPr>
            <a:xfrm flipH="1">
              <a:off x="8603075" y="3666400"/>
              <a:ext cx="67025" cy="125125"/>
            </a:xfrm>
            <a:custGeom>
              <a:avLst/>
              <a:gdLst/>
              <a:ahLst/>
              <a:cxnLst/>
              <a:rect l="l" t="t" r="r" b="b"/>
              <a:pathLst>
                <a:path w="2681" h="5005" extrusionOk="0">
                  <a:moveTo>
                    <a:pt x="0" y="1"/>
                  </a:moveTo>
                  <a:lnTo>
                    <a:pt x="2304" y="120"/>
                  </a:lnTo>
                  <a:lnTo>
                    <a:pt x="2304" y="120"/>
                  </a:lnTo>
                  <a:lnTo>
                    <a:pt x="2304" y="120"/>
                  </a:lnTo>
                  <a:lnTo>
                    <a:pt x="0" y="1"/>
                  </a:lnTo>
                  <a:close/>
                  <a:moveTo>
                    <a:pt x="2304" y="120"/>
                  </a:moveTo>
                  <a:lnTo>
                    <a:pt x="2304" y="4985"/>
                  </a:lnTo>
                  <a:lnTo>
                    <a:pt x="2681" y="5004"/>
                  </a:lnTo>
                  <a:lnTo>
                    <a:pt x="2681" y="140"/>
                  </a:lnTo>
                  <a:lnTo>
                    <a:pt x="2304" y="120"/>
                  </a:lnTo>
                  <a:close/>
                </a:path>
              </a:pathLst>
            </a:custGeom>
            <a:solidFill>
              <a:srgbClr val="813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33"/>
            <p:cNvSpPr/>
            <p:nvPr/>
          </p:nvSpPr>
          <p:spPr>
            <a:xfrm flipH="1">
              <a:off x="8603075" y="3666400"/>
              <a:ext cx="67025" cy="125125"/>
            </a:xfrm>
            <a:custGeom>
              <a:avLst/>
              <a:gdLst/>
              <a:ahLst/>
              <a:cxnLst/>
              <a:rect l="l" t="t" r="r" b="b"/>
              <a:pathLst>
                <a:path w="2681" h="5005" fill="none" extrusionOk="0">
                  <a:moveTo>
                    <a:pt x="0" y="1"/>
                  </a:moveTo>
                  <a:lnTo>
                    <a:pt x="2304" y="120"/>
                  </a:lnTo>
                  <a:lnTo>
                    <a:pt x="2304" y="4985"/>
                  </a:lnTo>
                  <a:lnTo>
                    <a:pt x="2304" y="4985"/>
                  </a:lnTo>
                  <a:lnTo>
                    <a:pt x="2681" y="5004"/>
                  </a:lnTo>
                  <a:lnTo>
                    <a:pt x="2681" y="14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33"/>
            <p:cNvSpPr/>
            <p:nvPr/>
          </p:nvSpPr>
          <p:spPr>
            <a:xfrm flipH="1">
              <a:off x="8612500" y="3666400"/>
              <a:ext cx="60075" cy="125625"/>
            </a:xfrm>
            <a:custGeom>
              <a:avLst/>
              <a:gdLst/>
              <a:ahLst/>
              <a:cxnLst/>
              <a:rect l="l" t="t" r="r" b="b"/>
              <a:pathLst>
                <a:path w="2403" h="5025" extrusionOk="0">
                  <a:moveTo>
                    <a:pt x="99" y="1"/>
                  </a:moveTo>
                  <a:lnTo>
                    <a:pt x="0" y="5024"/>
                  </a:lnTo>
                  <a:lnTo>
                    <a:pt x="0" y="5024"/>
                  </a:lnTo>
                  <a:lnTo>
                    <a:pt x="775" y="4985"/>
                  </a:lnTo>
                  <a:lnTo>
                    <a:pt x="1549" y="4965"/>
                  </a:lnTo>
                  <a:lnTo>
                    <a:pt x="2403" y="4985"/>
                  </a:lnTo>
                  <a:lnTo>
                    <a:pt x="2403" y="120"/>
                  </a:lnTo>
                  <a:lnTo>
                    <a:pt x="9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33"/>
            <p:cNvSpPr/>
            <p:nvPr/>
          </p:nvSpPr>
          <p:spPr>
            <a:xfrm flipH="1">
              <a:off x="8612500" y="3666400"/>
              <a:ext cx="60075" cy="125625"/>
            </a:xfrm>
            <a:custGeom>
              <a:avLst/>
              <a:gdLst/>
              <a:ahLst/>
              <a:cxnLst/>
              <a:rect l="l" t="t" r="r" b="b"/>
              <a:pathLst>
                <a:path w="2403" h="5025" fill="none" extrusionOk="0">
                  <a:moveTo>
                    <a:pt x="99" y="1"/>
                  </a:moveTo>
                  <a:lnTo>
                    <a:pt x="99" y="1"/>
                  </a:lnTo>
                  <a:lnTo>
                    <a:pt x="0" y="5024"/>
                  </a:lnTo>
                  <a:lnTo>
                    <a:pt x="0" y="5024"/>
                  </a:lnTo>
                  <a:lnTo>
                    <a:pt x="775" y="4985"/>
                  </a:lnTo>
                  <a:lnTo>
                    <a:pt x="1549" y="4965"/>
                  </a:lnTo>
                  <a:lnTo>
                    <a:pt x="1549" y="4965"/>
                  </a:lnTo>
                  <a:lnTo>
                    <a:pt x="2403" y="4985"/>
                  </a:lnTo>
                  <a:lnTo>
                    <a:pt x="2403" y="120"/>
                  </a:lnTo>
                  <a:lnTo>
                    <a:pt x="99" y="1"/>
                  </a:lnTo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33"/>
            <p:cNvSpPr/>
            <p:nvPr/>
          </p:nvSpPr>
          <p:spPr>
            <a:xfrm flipH="1">
              <a:off x="8416425" y="3672875"/>
              <a:ext cx="121650" cy="147425"/>
            </a:xfrm>
            <a:custGeom>
              <a:avLst/>
              <a:gdLst/>
              <a:ahLst/>
              <a:cxnLst/>
              <a:rect l="l" t="t" r="r" b="b"/>
              <a:pathLst>
                <a:path w="4866" h="5897" extrusionOk="0">
                  <a:moveTo>
                    <a:pt x="358" y="20"/>
                  </a:moveTo>
                  <a:lnTo>
                    <a:pt x="358" y="21"/>
                  </a:lnTo>
                  <a:lnTo>
                    <a:pt x="358" y="21"/>
                  </a:lnTo>
                  <a:lnTo>
                    <a:pt x="1014" y="60"/>
                  </a:lnTo>
                  <a:lnTo>
                    <a:pt x="1014" y="60"/>
                  </a:lnTo>
                  <a:lnTo>
                    <a:pt x="358" y="20"/>
                  </a:lnTo>
                  <a:close/>
                  <a:moveTo>
                    <a:pt x="1" y="0"/>
                  </a:moveTo>
                  <a:lnTo>
                    <a:pt x="1" y="5004"/>
                  </a:lnTo>
                  <a:lnTo>
                    <a:pt x="358" y="5063"/>
                  </a:lnTo>
                  <a:lnTo>
                    <a:pt x="358" y="21"/>
                  </a:lnTo>
                  <a:lnTo>
                    <a:pt x="358" y="21"/>
                  </a:lnTo>
                  <a:lnTo>
                    <a:pt x="1" y="0"/>
                  </a:lnTo>
                  <a:close/>
                  <a:moveTo>
                    <a:pt x="2681" y="139"/>
                  </a:moveTo>
                  <a:lnTo>
                    <a:pt x="2681" y="5738"/>
                  </a:lnTo>
                  <a:lnTo>
                    <a:pt x="3039" y="5897"/>
                  </a:lnTo>
                  <a:lnTo>
                    <a:pt x="3039" y="159"/>
                  </a:lnTo>
                  <a:lnTo>
                    <a:pt x="4865" y="258"/>
                  </a:lnTo>
                  <a:lnTo>
                    <a:pt x="4865" y="258"/>
                  </a:lnTo>
                  <a:lnTo>
                    <a:pt x="2681" y="139"/>
                  </a:lnTo>
                  <a:close/>
                </a:path>
              </a:pathLst>
            </a:custGeom>
            <a:solidFill>
              <a:srgbClr val="813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33"/>
            <p:cNvSpPr/>
            <p:nvPr/>
          </p:nvSpPr>
          <p:spPr>
            <a:xfrm flipH="1">
              <a:off x="8416425" y="3676350"/>
              <a:ext cx="54625" cy="143950"/>
            </a:xfrm>
            <a:custGeom>
              <a:avLst/>
              <a:gdLst/>
              <a:ahLst/>
              <a:cxnLst/>
              <a:rect l="l" t="t" r="r" b="b"/>
              <a:pathLst>
                <a:path w="2185" h="5758" fill="none" extrusionOk="0">
                  <a:moveTo>
                    <a:pt x="0" y="0"/>
                  </a:moveTo>
                  <a:lnTo>
                    <a:pt x="0" y="5599"/>
                  </a:lnTo>
                  <a:lnTo>
                    <a:pt x="0" y="5599"/>
                  </a:lnTo>
                  <a:lnTo>
                    <a:pt x="358" y="5758"/>
                  </a:lnTo>
                  <a:lnTo>
                    <a:pt x="358" y="20"/>
                  </a:lnTo>
                  <a:lnTo>
                    <a:pt x="2184" y="11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33"/>
            <p:cNvSpPr/>
            <p:nvPr/>
          </p:nvSpPr>
          <p:spPr>
            <a:xfrm flipH="1">
              <a:off x="8512725" y="3672875"/>
              <a:ext cx="25350" cy="126600"/>
            </a:xfrm>
            <a:custGeom>
              <a:avLst/>
              <a:gdLst/>
              <a:ahLst/>
              <a:cxnLst/>
              <a:rect l="l" t="t" r="r" b="b"/>
              <a:pathLst>
                <a:path w="1014" h="5064" fill="none" extrusionOk="0">
                  <a:moveTo>
                    <a:pt x="1" y="0"/>
                  </a:moveTo>
                  <a:lnTo>
                    <a:pt x="1" y="5004"/>
                  </a:lnTo>
                  <a:lnTo>
                    <a:pt x="1" y="5004"/>
                  </a:lnTo>
                  <a:lnTo>
                    <a:pt x="358" y="5063"/>
                  </a:lnTo>
                  <a:lnTo>
                    <a:pt x="358" y="20"/>
                  </a:lnTo>
                  <a:lnTo>
                    <a:pt x="1014" y="6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33"/>
            <p:cNvSpPr/>
            <p:nvPr/>
          </p:nvSpPr>
          <p:spPr>
            <a:xfrm flipH="1">
              <a:off x="8471025" y="3673350"/>
              <a:ext cx="58100" cy="143000"/>
            </a:xfrm>
            <a:custGeom>
              <a:avLst/>
              <a:gdLst/>
              <a:ahLst/>
              <a:cxnLst/>
              <a:rect l="l" t="t" r="r" b="b"/>
              <a:pathLst>
                <a:path w="2324" h="5720" extrusionOk="0">
                  <a:moveTo>
                    <a:pt x="0" y="1"/>
                  </a:moveTo>
                  <a:lnTo>
                    <a:pt x="0" y="5044"/>
                  </a:lnTo>
                  <a:lnTo>
                    <a:pt x="755" y="5163"/>
                  </a:lnTo>
                  <a:lnTo>
                    <a:pt x="1072" y="5223"/>
                  </a:lnTo>
                  <a:lnTo>
                    <a:pt x="1430" y="5342"/>
                  </a:lnTo>
                  <a:lnTo>
                    <a:pt x="1867" y="5521"/>
                  </a:lnTo>
                  <a:lnTo>
                    <a:pt x="2323" y="5719"/>
                  </a:lnTo>
                  <a:lnTo>
                    <a:pt x="2323" y="120"/>
                  </a:lnTo>
                  <a:lnTo>
                    <a:pt x="656" y="4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33"/>
            <p:cNvSpPr/>
            <p:nvPr/>
          </p:nvSpPr>
          <p:spPr>
            <a:xfrm flipH="1">
              <a:off x="8471025" y="3673350"/>
              <a:ext cx="58100" cy="143000"/>
            </a:xfrm>
            <a:custGeom>
              <a:avLst/>
              <a:gdLst/>
              <a:ahLst/>
              <a:cxnLst/>
              <a:rect l="l" t="t" r="r" b="b"/>
              <a:pathLst>
                <a:path w="2324" h="5720" fill="none" extrusionOk="0">
                  <a:moveTo>
                    <a:pt x="0" y="1"/>
                  </a:moveTo>
                  <a:lnTo>
                    <a:pt x="0" y="5044"/>
                  </a:lnTo>
                  <a:lnTo>
                    <a:pt x="0" y="5044"/>
                  </a:lnTo>
                  <a:lnTo>
                    <a:pt x="755" y="5163"/>
                  </a:lnTo>
                  <a:lnTo>
                    <a:pt x="755" y="5163"/>
                  </a:lnTo>
                  <a:lnTo>
                    <a:pt x="1072" y="5223"/>
                  </a:lnTo>
                  <a:lnTo>
                    <a:pt x="1430" y="5342"/>
                  </a:lnTo>
                  <a:lnTo>
                    <a:pt x="1867" y="5521"/>
                  </a:lnTo>
                  <a:lnTo>
                    <a:pt x="2323" y="5719"/>
                  </a:lnTo>
                  <a:lnTo>
                    <a:pt x="2323" y="120"/>
                  </a:lnTo>
                  <a:lnTo>
                    <a:pt x="656" y="4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33"/>
            <p:cNvSpPr/>
            <p:nvPr/>
          </p:nvSpPr>
          <p:spPr>
            <a:xfrm flipH="1">
              <a:off x="8347425" y="3679825"/>
              <a:ext cx="50650" cy="179700"/>
            </a:xfrm>
            <a:custGeom>
              <a:avLst/>
              <a:gdLst/>
              <a:ahLst/>
              <a:cxnLst/>
              <a:rect l="l" t="t" r="r" b="b"/>
              <a:pathLst>
                <a:path w="2026" h="7188" extrusionOk="0">
                  <a:moveTo>
                    <a:pt x="357" y="20"/>
                  </a:moveTo>
                  <a:lnTo>
                    <a:pt x="357" y="21"/>
                  </a:lnTo>
                  <a:lnTo>
                    <a:pt x="357" y="21"/>
                  </a:lnTo>
                  <a:lnTo>
                    <a:pt x="2025" y="119"/>
                  </a:lnTo>
                  <a:lnTo>
                    <a:pt x="2025" y="119"/>
                  </a:lnTo>
                  <a:lnTo>
                    <a:pt x="357" y="20"/>
                  </a:lnTo>
                  <a:close/>
                  <a:moveTo>
                    <a:pt x="0" y="0"/>
                  </a:moveTo>
                  <a:lnTo>
                    <a:pt x="0" y="6969"/>
                  </a:lnTo>
                  <a:lnTo>
                    <a:pt x="357" y="7188"/>
                  </a:lnTo>
                  <a:lnTo>
                    <a:pt x="357" y="21"/>
                  </a:lnTo>
                  <a:lnTo>
                    <a:pt x="357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3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33"/>
            <p:cNvSpPr/>
            <p:nvPr/>
          </p:nvSpPr>
          <p:spPr>
            <a:xfrm flipH="1">
              <a:off x="8347425" y="3679825"/>
              <a:ext cx="50650" cy="179700"/>
            </a:xfrm>
            <a:custGeom>
              <a:avLst/>
              <a:gdLst/>
              <a:ahLst/>
              <a:cxnLst/>
              <a:rect l="l" t="t" r="r" b="b"/>
              <a:pathLst>
                <a:path w="2026" h="7188" fill="none" extrusionOk="0">
                  <a:moveTo>
                    <a:pt x="0" y="0"/>
                  </a:moveTo>
                  <a:lnTo>
                    <a:pt x="0" y="6969"/>
                  </a:lnTo>
                  <a:lnTo>
                    <a:pt x="0" y="6969"/>
                  </a:lnTo>
                  <a:lnTo>
                    <a:pt x="357" y="7188"/>
                  </a:lnTo>
                  <a:lnTo>
                    <a:pt x="357" y="20"/>
                  </a:lnTo>
                  <a:lnTo>
                    <a:pt x="2025" y="119"/>
                  </a:lnTo>
                  <a:lnTo>
                    <a:pt x="2025" y="11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33"/>
            <p:cNvSpPr/>
            <p:nvPr/>
          </p:nvSpPr>
          <p:spPr>
            <a:xfrm flipH="1">
              <a:off x="8398050" y="3676825"/>
              <a:ext cx="64075" cy="177250"/>
            </a:xfrm>
            <a:custGeom>
              <a:avLst/>
              <a:gdLst/>
              <a:ahLst/>
              <a:cxnLst/>
              <a:rect l="l" t="t" r="r" b="b"/>
              <a:pathLst>
                <a:path w="2563" h="7090" extrusionOk="0">
                  <a:moveTo>
                    <a:pt x="1" y="1"/>
                  </a:moveTo>
                  <a:lnTo>
                    <a:pt x="1" y="5739"/>
                  </a:lnTo>
                  <a:lnTo>
                    <a:pt x="636" y="6037"/>
                  </a:lnTo>
                  <a:lnTo>
                    <a:pt x="1271" y="6374"/>
                  </a:lnTo>
                  <a:lnTo>
                    <a:pt x="1927" y="6732"/>
                  </a:lnTo>
                  <a:lnTo>
                    <a:pt x="2562" y="7089"/>
                  </a:lnTo>
                  <a:lnTo>
                    <a:pt x="2562" y="120"/>
                  </a:lnTo>
                  <a:lnTo>
                    <a:pt x="1827" y="10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33"/>
            <p:cNvSpPr/>
            <p:nvPr/>
          </p:nvSpPr>
          <p:spPr>
            <a:xfrm flipH="1">
              <a:off x="8398050" y="3676825"/>
              <a:ext cx="64075" cy="177250"/>
            </a:xfrm>
            <a:custGeom>
              <a:avLst/>
              <a:gdLst/>
              <a:ahLst/>
              <a:cxnLst/>
              <a:rect l="l" t="t" r="r" b="b"/>
              <a:pathLst>
                <a:path w="2563" h="7090" fill="none" extrusionOk="0">
                  <a:moveTo>
                    <a:pt x="1" y="1"/>
                  </a:moveTo>
                  <a:lnTo>
                    <a:pt x="1" y="5739"/>
                  </a:lnTo>
                  <a:lnTo>
                    <a:pt x="1" y="5739"/>
                  </a:lnTo>
                  <a:lnTo>
                    <a:pt x="636" y="6037"/>
                  </a:lnTo>
                  <a:lnTo>
                    <a:pt x="1271" y="6374"/>
                  </a:lnTo>
                  <a:lnTo>
                    <a:pt x="1927" y="6732"/>
                  </a:lnTo>
                  <a:lnTo>
                    <a:pt x="2562" y="7089"/>
                  </a:lnTo>
                  <a:lnTo>
                    <a:pt x="2562" y="120"/>
                  </a:lnTo>
                  <a:lnTo>
                    <a:pt x="1827" y="10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33"/>
            <p:cNvSpPr/>
            <p:nvPr/>
          </p:nvSpPr>
          <p:spPr>
            <a:xfrm flipH="1">
              <a:off x="8347425" y="3680300"/>
              <a:ext cx="41725" cy="206525"/>
            </a:xfrm>
            <a:custGeom>
              <a:avLst/>
              <a:gdLst/>
              <a:ahLst/>
              <a:cxnLst/>
              <a:rect l="l" t="t" r="r" b="b"/>
              <a:pathLst>
                <a:path w="1669" h="8261" extrusionOk="0">
                  <a:moveTo>
                    <a:pt x="0" y="1"/>
                  </a:moveTo>
                  <a:lnTo>
                    <a:pt x="0" y="7169"/>
                  </a:lnTo>
                  <a:lnTo>
                    <a:pt x="934" y="7744"/>
                  </a:lnTo>
                  <a:lnTo>
                    <a:pt x="1331" y="8022"/>
                  </a:lnTo>
                  <a:lnTo>
                    <a:pt x="1648" y="8261"/>
                  </a:lnTo>
                  <a:lnTo>
                    <a:pt x="1668" y="10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33"/>
            <p:cNvSpPr/>
            <p:nvPr/>
          </p:nvSpPr>
          <p:spPr>
            <a:xfrm flipH="1">
              <a:off x="8538050" y="3669875"/>
              <a:ext cx="65050" cy="128100"/>
            </a:xfrm>
            <a:custGeom>
              <a:avLst/>
              <a:gdLst/>
              <a:ahLst/>
              <a:cxnLst/>
              <a:rect l="l" t="t" r="r" b="b"/>
              <a:pathLst>
                <a:path w="2602" h="5124" extrusionOk="0">
                  <a:moveTo>
                    <a:pt x="1" y="1"/>
                  </a:moveTo>
                  <a:lnTo>
                    <a:pt x="1" y="4865"/>
                  </a:lnTo>
                  <a:lnTo>
                    <a:pt x="656" y="4905"/>
                  </a:lnTo>
                  <a:lnTo>
                    <a:pt x="1311" y="4965"/>
                  </a:lnTo>
                  <a:lnTo>
                    <a:pt x="1947" y="5044"/>
                  </a:lnTo>
                  <a:lnTo>
                    <a:pt x="2602" y="5124"/>
                  </a:lnTo>
                  <a:lnTo>
                    <a:pt x="2602" y="1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33"/>
            <p:cNvSpPr/>
            <p:nvPr/>
          </p:nvSpPr>
          <p:spPr>
            <a:xfrm flipH="1">
              <a:off x="8538050" y="3669875"/>
              <a:ext cx="65050" cy="128100"/>
            </a:xfrm>
            <a:custGeom>
              <a:avLst/>
              <a:gdLst/>
              <a:ahLst/>
              <a:cxnLst/>
              <a:rect l="l" t="t" r="r" b="b"/>
              <a:pathLst>
                <a:path w="2602" h="5124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865"/>
                  </a:lnTo>
                  <a:lnTo>
                    <a:pt x="1" y="4865"/>
                  </a:lnTo>
                  <a:lnTo>
                    <a:pt x="656" y="4905"/>
                  </a:lnTo>
                  <a:lnTo>
                    <a:pt x="1311" y="4965"/>
                  </a:lnTo>
                  <a:lnTo>
                    <a:pt x="1947" y="5044"/>
                  </a:lnTo>
                  <a:lnTo>
                    <a:pt x="2602" y="5124"/>
                  </a:lnTo>
                  <a:lnTo>
                    <a:pt x="2602" y="1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33"/>
            <p:cNvSpPr/>
            <p:nvPr/>
          </p:nvSpPr>
          <p:spPr>
            <a:xfrm flipH="1">
              <a:off x="7473800" y="3310025"/>
              <a:ext cx="398125" cy="422925"/>
            </a:xfrm>
            <a:custGeom>
              <a:avLst/>
              <a:gdLst/>
              <a:ahLst/>
              <a:cxnLst/>
              <a:rect l="l" t="t" r="r" b="b"/>
              <a:pathLst>
                <a:path w="15925" h="16917" extrusionOk="0">
                  <a:moveTo>
                    <a:pt x="0" y="0"/>
                  </a:moveTo>
                  <a:lnTo>
                    <a:pt x="5441" y="16916"/>
                  </a:lnTo>
                  <a:lnTo>
                    <a:pt x="15924" y="162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33"/>
            <p:cNvSpPr/>
            <p:nvPr/>
          </p:nvSpPr>
          <p:spPr>
            <a:xfrm flipH="1">
              <a:off x="7473800" y="3310025"/>
              <a:ext cx="398125" cy="422925"/>
            </a:xfrm>
            <a:custGeom>
              <a:avLst/>
              <a:gdLst/>
              <a:ahLst/>
              <a:cxnLst/>
              <a:rect l="l" t="t" r="r" b="b"/>
              <a:pathLst>
                <a:path w="15925" h="16917" fill="none" extrusionOk="0">
                  <a:moveTo>
                    <a:pt x="15924" y="16281"/>
                  </a:moveTo>
                  <a:lnTo>
                    <a:pt x="5441" y="16916"/>
                  </a:lnTo>
                  <a:lnTo>
                    <a:pt x="0" y="0"/>
                  </a:lnTo>
                  <a:lnTo>
                    <a:pt x="15924" y="1628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33"/>
            <p:cNvSpPr/>
            <p:nvPr/>
          </p:nvSpPr>
          <p:spPr>
            <a:xfrm flipH="1">
              <a:off x="7550750" y="3302075"/>
              <a:ext cx="798700" cy="1001700"/>
            </a:xfrm>
            <a:custGeom>
              <a:avLst/>
              <a:gdLst/>
              <a:ahLst/>
              <a:cxnLst/>
              <a:rect l="l" t="t" r="r" b="b"/>
              <a:pathLst>
                <a:path w="31948" h="40068" extrusionOk="0">
                  <a:moveTo>
                    <a:pt x="17553" y="0"/>
                  </a:moveTo>
                  <a:lnTo>
                    <a:pt x="80" y="15229"/>
                  </a:lnTo>
                  <a:lnTo>
                    <a:pt x="1" y="40068"/>
                  </a:lnTo>
                  <a:lnTo>
                    <a:pt x="30458" y="35362"/>
                  </a:lnTo>
                  <a:lnTo>
                    <a:pt x="31948" y="13462"/>
                  </a:lnTo>
                  <a:lnTo>
                    <a:pt x="175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33"/>
            <p:cNvSpPr/>
            <p:nvPr/>
          </p:nvSpPr>
          <p:spPr>
            <a:xfrm flipH="1">
              <a:off x="7550750" y="3302075"/>
              <a:ext cx="798700" cy="1001700"/>
            </a:xfrm>
            <a:custGeom>
              <a:avLst/>
              <a:gdLst/>
              <a:ahLst/>
              <a:cxnLst/>
              <a:rect l="l" t="t" r="r" b="b"/>
              <a:pathLst>
                <a:path w="31948" h="40068" fill="none" extrusionOk="0">
                  <a:moveTo>
                    <a:pt x="30458" y="35362"/>
                  </a:moveTo>
                  <a:lnTo>
                    <a:pt x="1" y="40068"/>
                  </a:lnTo>
                  <a:lnTo>
                    <a:pt x="80" y="15229"/>
                  </a:lnTo>
                  <a:lnTo>
                    <a:pt x="17553" y="0"/>
                  </a:lnTo>
                  <a:lnTo>
                    <a:pt x="31948" y="13462"/>
                  </a:lnTo>
                  <a:lnTo>
                    <a:pt x="30458" y="3536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33"/>
            <p:cNvSpPr/>
            <p:nvPr/>
          </p:nvSpPr>
          <p:spPr>
            <a:xfrm flipH="1">
              <a:off x="8218875" y="3570600"/>
              <a:ext cx="52150" cy="721275"/>
            </a:xfrm>
            <a:custGeom>
              <a:avLst/>
              <a:gdLst/>
              <a:ahLst/>
              <a:cxnLst/>
              <a:rect l="l" t="t" r="r" b="b"/>
              <a:pathLst>
                <a:path w="2086" h="28851" extrusionOk="0">
                  <a:moveTo>
                    <a:pt x="2086" y="1"/>
                  </a:moveTo>
                  <a:lnTo>
                    <a:pt x="1" y="1828"/>
                  </a:lnTo>
                  <a:lnTo>
                    <a:pt x="1" y="28850"/>
                  </a:lnTo>
                  <a:lnTo>
                    <a:pt x="2086" y="28513"/>
                  </a:lnTo>
                  <a:lnTo>
                    <a:pt x="20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33"/>
            <p:cNvSpPr/>
            <p:nvPr/>
          </p:nvSpPr>
          <p:spPr>
            <a:xfrm flipH="1">
              <a:off x="8218875" y="3570600"/>
              <a:ext cx="52150" cy="721275"/>
            </a:xfrm>
            <a:custGeom>
              <a:avLst/>
              <a:gdLst/>
              <a:ahLst/>
              <a:cxnLst/>
              <a:rect l="l" t="t" r="r" b="b"/>
              <a:pathLst>
                <a:path w="2086" h="28851" fill="none" extrusionOk="0">
                  <a:moveTo>
                    <a:pt x="2086" y="1"/>
                  </a:moveTo>
                  <a:lnTo>
                    <a:pt x="1" y="1828"/>
                  </a:lnTo>
                  <a:lnTo>
                    <a:pt x="1" y="28850"/>
                  </a:lnTo>
                  <a:lnTo>
                    <a:pt x="2086" y="28513"/>
                  </a:lnTo>
                  <a:lnTo>
                    <a:pt x="208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33"/>
            <p:cNvSpPr/>
            <p:nvPr/>
          </p:nvSpPr>
          <p:spPr>
            <a:xfrm flipH="1">
              <a:off x="7623725" y="3521475"/>
              <a:ext cx="52125" cy="678575"/>
            </a:xfrm>
            <a:custGeom>
              <a:avLst/>
              <a:gdLst/>
              <a:ahLst/>
              <a:cxnLst/>
              <a:rect l="l" t="t" r="r" b="b"/>
              <a:pathLst>
                <a:path w="2085" h="27143" extrusionOk="0">
                  <a:moveTo>
                    <a:pt x="0" y="0"/>
                  </a:moveTo>
                  <a:lnTo>
                    <a:pt x="0" y="27142"/>
                  </a:lnTo>
                  <a:lnTo>
                    <a:pt x="2085" y="26805"/>
                  </a:lnTo>
                  <a:lnTo>
                    <a:pt x="2085" y="19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33"/>
            <p:cNvSpPr/>
            <p:nvPr/>
          </p:nvSpPr>
          <p:spPr>
            <a:xfrm flipH="1">
              <a:off x="7623725" y="3521475"/>
              <a:ext cx="52125" cy="678575"/>
            </a:xfrm>
            <a:custGeom>
              <a:avLst/>
              <a:gdLst/>
              <a:ahLst/>
              <a:cxnLst/>
              <a:rect l="l" t="t" r="r" b="b"/>
              <a:pathLst>
                <a:path w="2085" h="27143" fill="none" extrusionOk="0">
                  <a:moveTo>
                    <a:pt x="2085" y="1946"/>
                  </a:moveTo>
                  <a:lnTo>
                    <a:pt x="0" y="0"/>
                  </a:lnTo>
                  <a:lnTo>
                    <a:pt x="0" y="27142"/>
                  </a:lnTo>
                  <a:lnTo>
                    <a:pt x="2085" y="26805"/>
                  </a:lnTo>
                  <a:lnTo>
                    <a:pt x="2085" y="19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33"/>
            <p:cNvSpPr/>
            <p:nvPr/>
          </p:nvSpPr>
          <p:spPr>
            <a:xfrm flipH="1">
              <a:off x="7550750" y="3579050"/>
              <a:ext cx="63550" cy="611550"/>
            </a:xfrm>
            <a:custGeom>
              <a:avLst/>
              <a:gdLst/>
              <a:ahLst/>
              <a:cxnLst/>
              <a:rect l="l" t="t" r="r" b="b"/>
              <a:pathLst>
                <a:path w="2542" h="24462" extrusionOk="0">
                  <a:moveTo>
                    <a:pt x="0" y="0"/>
                  </a:moveTo>
                  <a:lnTo>
                    <a:pt x="0" y="24462"/>
                  </a:lnTo>
                  <a:lnTo>
                    <a:pt x="1052" y="24283"/>
                  </a:lnTo>
                  <a:lnTo>
                    <a:pt x="2542" y="23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33"/>
            <p:cNvSpPr/>
            <p:nvPr/>
          </p:nvSpPr>
          <p:spPr>
            <a:xfrm flipH="1">
              <a:off x="7550750" y="3579050"/>
              <a:ext cx="63550" cy="611550"/>
            </a:xfrm>
            <a:custGeom>
              <a:avLst/>
              <a:gdLst/>
              <a:ahLst/>
              <a:cxnLst/>
              <a:rect l="l" t="t" r="r" b="b"/>
              <a:pathLst>
                <a:path w="2542" h="24462" fill="none" extrusionOk="0">
                  <a:moveTo>
                    <a:pt x="0" y="0"/>
                  </a:moveTo>
                  <a:lnTo>
                    <a:pt x="0" y="24462"/>
                  </a:lnTo>
                  <a:lnTo>
                    <a:pt x="1052" y="24283"/>
                  </a:lnTo>
                  <a:lnTo>
                    <a:pt x="2542" y="238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33"/>
            <p:cNvSpPr/>
            <p:nvPr/>
          </p:nvSpPr>
          <p:spPr>
            <a:xfrm flipH="1">
              <a:off x="8152850" y="3513025"/>
              <a:ext cx="56625" cy="769425"/>
            </a:xfrm>
            <a:custGeom>
              <a:avLst/>
              <a:gdLst/>
              <a:ahLst/>
              <a:cxnLst/>
              <a:rect l="l" t="t" r="r" b="b"/>
              <a:pathLst>
                <a:path w="2265" h="30777" extrusionOk="0">
                  <a:moveTo>
                    <a:pt x="2264" y="1"/>
                  </a:moveTo>
                  <a:lnTo>
                    <a:pt x="1" y="1986"/>
                  </a:lnTo>
                  <a:lnTo>
                    <a:pt x="1" y="30776"/>
                  </a:lnTo>
                  <a:lnTo>
                    <a:pt x="2264" y="30419"/>
                  </a:lnTo>
                  <a:lnTo>
                    <a:pt x="22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33"/>
            <p:cNvSpPr/>
            <p:nvPr/>
          </p:nvSpPr>
          <p:spPr>
            <a:xfrm flipH="1">
              <a:off x="8152850" y="3513025"/>
              <a:ext cx="56625" cy="769425"/>
            </a:xfrm>
            <a:custGeom>
              <a:avLst/>
              <a:gdLst/>
              <a:ahLst/>
              <a:cxnLst/>
              <a:rect l="l" t="t" r="r" b="b"/>
              <a:pathLst>
                <a:path w="2265" h="30777" fill="none" extrusionOk="0">
                  <a:moveTo>
                    <a:pt x="2264" y="1"/>
                  </a:moveTo>
                  <a:lnTo>
                    <a:pt x="1" y="1986"/>
                  </a:lnTo>
                  <a:lnTo>
                    <a:pt x="1" y="30776"/>
                  </a:lnTo>
                  <a:lnTo>
                    <a:pt x="2264" y="30419"/>
                  </a:lnTo>
                  <a:lnTo>
                    <a:pt x="226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33"/>
            <p:cNvSpPr/>
            <p:nvPr/>
          </p:nvSpPr>
          <p:spPr>
            <a:xfrm flipH="1">
              <a:off x="7685275" y="3302075"/>
              <a:ext cx="458175" cy="969950"/>
            </a:xfrm>
            <a:custGeom>
              <a:avLst/>
              <a:gdLst/>
              <a:ahLst/>
              <a:cxnLst/>
              <a:rect l="l" t="t" r="r" b="b"/>
              <a:pathLst>
                <a:path w="18327" h="38798" extrusionOk="0">
                  <a:moveTo>
                    <a:pt x="9313" y="0"/>
                  </a:moveTo>
                  <a:lnTo>
                    <a:pt x="8280" y="894"/>
                  </a:lnTo>
                  <a:lnTo>
                    <a:pt x="8280" y="27122"/>
                  </a:lnTo>
                  <a:lnTo>
                    <a:pt x="8260" y="27202"/>
                  </a:lnTo>
                  <a:lnTo>
                    <a:pt x="8221" y="27261"/>
                  </a:lnTo>
                  <a:lnTo>
                    <a:pt x="8161" y="27281"/>
                  </a:lnTo>
                  <a:lnTo>
                    <a:pt x="8101" y="27301"/>
                  </a:lnTo>
                  <a:lnTo>
                    <a:pt x="8022" y="27281"/>
                  </a:lnTo>
                  <a:lnTo>
                    <a:pt x="7963" y="27261"/>
                  </a:lnTo>
                  <a:lnTo>
                    <a:pt x="7923" y="27202"/>
                  </a:lnTo>
                  <a:lnTo>
                    <a:pt x="7923" y="27122"/>
                  </a:lnTo>
                  <a:lnTo>
                    <a:pt x="7923" y="1231"/>
                  </a:lnTo>
                  <a:lnTo>
                    <a:pt x="5639" y="3197"/>
                  </a:lnTo>
                  <a:lnTo>
                    <a:pt x="5639" y="24521"/>
                  </a:lnTo>
                  <a:lnTo>
                    <a:pt x="5639" y="24601"/>
                  </a:lnTo>
                  <a:lnTo>
                    <a:pt x="5580" y="24660"/>
                  </a:lnTo>
                  <a:lnTo>
                    <a:pt x="5520" y="24700"/>
                  </a:lnTo>
                  <a:lnTo>
                    <a:pt x="5401" y="24700"/>
                  </a:lnTo>
                  <a:lnTo>
                    <a:pt x="5342" y="24660"/>
                  </a:lnTo>
                  <a:lnTo>
                    <a:pt x="5282" y="24601"/>
                  </a:lnTo>
                  <a:lnTo>
                    <a:pt x="5282" y="24521"/>
                  </a:lnTo>
                  <a:lnTo>
                    <a:pt x="5282" y="3515"/>
                  </a:lnTo>
                  <a:lnTo>
                    <a:pt x="3058" y="5460"/>
                  </a:lnTo>
                  <a:lnTo>
                    <a:pt x="3058" y="28274"/>
                  </a:lnTo>
                  <a:lnTo>
                    <a:pt x="3038" y="28353"/>
                  </a:lnTo>
                  <a:lnTo>
                    <a:pt x="2999" y="28413"/>
                  </a:lnTo>
                  <a:lnTo>
                    <a:pt x="2939" y="28453"/>
                  </a:lnTo>
                  <a:lnTo>
                    <a:pt x="2800" y="28453"/>
                  </a:lnTo>
                  <a:lnTo>
                    <a:pt x="2741" y="28413"/>
                  </a:lnTo>
                  <a:lnTo>
                    <a:pt x="2701" y="28353"/>
                  </a:lnTo>
                  <a:lnTo>
                    <a:pt x="2681" y="28274"/>
                  </a:lnTo>
                  <a:lnTo>
                    <a:pt x="2681" y="5778"/>
                  </a:lnTo>
                  <a:lnTo>
                    <a:pt x="1" y="8121"/>
                  </a:lnTo>
                  <a:lnTo>
                    <a:pt x="1" y="38797"/>
                  </a:lnTo>
                  <a:lnTo>
                    <a:pt x="18327" y="35978"/>
                  </a:lnTo>
                  <a:lnTo>
                    <a:pt x="18327" y="8439"/>
                  </a:lnTo>
                  <a:lnTo>
                    <a:pt x="16103" y="6354"/>
                  </a:lnTo>
                  <a:lnTo>
                    <a:pt x="16103" y="21742"/>
                  </a:lnTo>
                  <a:lnTo>
                    <a:pt x="16103" y="21821"/>
                  </a:lnTo>
                  <a:lnTo>
                    <a:pt x="16044" y="21881"/>
                  </a:lnTo>
                  <a:lnTo>
                    <a:pt x="15984" y="21920"/>
                  </a:lnTo>
                  <a:lnTo>
                    <a:pt x="15865" y="21920"/>
                  </a:lnTo>
                  <a:lnTo>
                    <a:pt x="15805" y="21881"/>
                  </a:lnTo>
                  <a:lnTo>
                    <a:pt x="15746" y="21821"/>
                  </a:lnTo>
                  <a:lnTo>
                    <a:pt x="15746" y="21742"/>
                  </a:lnTo>
                  <a:lnTo>
                    <a:pt x="15746" y="5997"/>
                  </a:lnTo>
                  <a:lnTo>
                    <a:pt x="13740" y="4150"/>
                  </a:lnTo>
                  <a:lnTo>
                    <a:pt x="13740" y="24938"/>
                  </a:lnTo>
                  <a:lnTo>
                    <a:pt x="13740" y="25018"/>
                  </a:lnTo>
                  <a:lnTo>
                    <a:pt x="13681" y="25077"/>
                  </a:lnTo>
                  <a:lnTo>
                    <a:pt x="13641" y="25117"/>
                  </a:lnTo>
                  <a:lnTo>
                    <a:pt x="13502" y="25117"/>
                  </a:lnTo>
                  <a:lnTo>
                    <a:pt x="13442" y="25077"/>
                  </a:lnTo>
                  <a:lnTo>
                    <a:pt x="13403" y="25018"/>
                  </a:lnTo>
                  <a:lnTo>
                    <a:pt x="13383" y="24938"/>
                  </a:lnTo>
                  <a:lnTo>
                    <a:pt x="13383" y="3793"/>
                  </a:lnTo>
                  <a:lnTo>
                    <a:pt x="11060" y="1628"/>
                  </a:lnTo>
                  <a:lnTo>
                    <a:pt x="11060" y="24243"/>
                  </a:lnTo>
                  <a:lnTo>
                    <a:pt x="11040" y="24323"/>
                  </a:lnTo>
                  <a:lnTo>
                    <a:pt x="11000" y="24382"/>
                  </a:lnTo>
                  <a:lnTo>
                    <a:pt x="10941" y="24422"/>
                  </a:lnTo>
                  <a:lnTo>
                    <a:pt x="10802" y="24422"/>
                  </a:lnTo>
                  <a:lnTo>
                    <a:pt x="10742" y="24382"/>
                  </a:lnTo>
                  <a:lnTo>
                    <a:pt x="10703" y="24323"/>
                  </a:lnTo>
                  <a:lnTo>
                    <a:pt x="10703" y="24243"/>
                  </a:lnTo>
                  <a:lnTo>
                    <a:pt x="10703" y="1291"/>
                  </a:lnTo>
                  <a:lnTo>
                    <a:pt x="93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33"/>
            <p:cNvSpPr/>
            <p:nvPr/>
          </p:nvSpPr>
          <p:spPr>
            <a:xfrm flipH="1">
              <a:off x="8072925" y="3835675"/>
              <a:ext cx="3500" cy="173250"/>
            </a:xfrm>
            <a:custGeom>
              <a:avLst/>
              <a:gdLst/>
              <a:ahLst/>
              <a:cxnLst/>
              <a:rect l="l" t="t" r="r" b="b"/>
              <a:pathLst>
                <a:path w="140" h="6930" extrusionOk="0">
                  <a:moveTo>
                    <a:pt x="139" y="0"/>
                  </a:moveTo>
                  <a:lnTo>
                    <a:pt x="0" y="20"/>
                  </a:lnTo>
                  <a:lnTo>
                    <a:pt x="0" y="693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C55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33"/>
            <p:cNvSpPr/>
            <p:nvPr/>
          </p:nvSpPr>
          <p:spPr>
            <a:xfrm flipH="1">
              <a:off x="8066975" y="3835675"/>
              <a:ext cx="9450" cy="177725"/>
            </a:xfrm>
            <a:custGeom>
              <a:avLst/>
              <a:gdLst/>
              <a:ahLst/>
              <a:cxnLst/>
              <a:rect l="l" t="t" r="r" b="b"/>
              <a:pathLst>
                <a:path w="378" h="7109" fill="none" extrusionOk="0">
                  <a:moveTo>
                    <a:pt x="139" y="0"/>
                  </a:moveTo>
                  <a:lnTo>
                    <a:pt x="139" y="0"/>
                  </a:lnTo>
                  <a:lnTo>
                    <a:pt x="0" y="20"/>
                  </a:lnTo>
                  <a:lnTo>
                    <a:pt x="0" y="6930"/>
                  </a:lnTo>
                  <a:lnTo>
                    <a:pt x="0" y="6930"/>
                  </a:lnTo>
                  <a:lnTo>
                    <a:pt x="20" y="7009"/>
                  </a:lnTo>
                  <a:lnTo>
                    <a:pt x="60" y="7069"/>
                  </a:lnTo>
                  <a:lnTo>
                    <a:pt x="119" y="7109"/>
                  </a:lnTo>
                  <a:lnTo>
                    <a:pt x="179" y="7109"/>
                  </a:lnTo>
                  <a:lnTo>
                    <a:pt x="179" y="7109"/>
                  </a:lnTo>
                  <a:lnTo>
                    <a:pt x="258" y="7109"/>
                  </a:lnTo>
                  <a:lnTo>
                    <a:pt x="318" y="7069"/>
                  </a:lnTo>
                  <a:lnTo>
                    <a:pt x="357" y="7009"/>
                  </a:lnTo>
                  <a:lnTo>
                    <a:pt x="377" y="6930"/>
                  </a:lnTo>
                  <a:lnTo>
                    <a:pt x="377" y="6930"/>
                  </a:lnTo>
                  <a:lnTo>
                    <a:pt x="377" y="6930"/>
                  </a:lnTo>
                  <a:lnTo>
                    <a:pt x="357" y="7009"/>
                  </a:lnTo>
                  <a:lnTo>
                    <a:pt x="318" y="7069"/>
                  </a:lnTo>
                  <a:lnTo>
                    <a:pt x="258" y="7109"/>
                  </a:lnTo>
                  <a:lnTo>
                    <a:pt x="179" y="7109"/>
                  </a:lnTo>
                  <a:lnTo>
                    <a:pt x="179" y="7109"/>
                  </a:lnTo>
                  <a:lnTo>
                    <a:pt x="119" y="7109"/>
                  </a:lnTo>
                  <a:lnTo>
                    <a:pt x="60" y="7069"/>
                  </a:lnTo>
                  <a:lnTo>
                    <a:pt x="20" y="7009"/>
                  </a:lnTo>
                  <a:lnTo>
                    <a:pt x="0" y="6930"/>
                  </a:lnTo>
                  <a:lnTo>
                    <a:pt x="13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33"/>
            <p:cNvSpPr/>
            <p:nvPr/>
          </p:nvSpPr>
          <p:spPr>
            <a:xfrm flipH="1">
              <a:off x="8021800" y="3832700"/>
              <a:ext cx="105750" cy="436325"/>
            </a:xfrm>
            <a:custGeom>
              <a:avLst/>
              <a:gdLst/>
              <a:ahLst/>
              <a:cxnLst/>
              <a:rect l="l" t="t" r="r" b="b"/>
              <a:pathLst>
                <a:path w="4230" h="17453" extrusionOk="0">
                  <a:moveTo>
                    <a:pt x="4229" y="0"/>
                  </a:moveTo>
                  <a:lnTo>
                    <a:pt x="3336" y="159"/>
                  </a:lnTo>
                  <a:lnTo>
                    <a:pt x="2422" y="318"/>
                  </a:lnTo>
                  <a:lnTo>
                    <a:pt x="2422" y="7049"/>
                  </a:lnTo>
                  <a:lnTo>
                    <a:pt x="2402" y="7128"/>
                  </a:lnTo>
                  <a:lnTo>
                    <a:pt x="2363" y="7188"/>
                  </a:lnTo>
                  <a:lnTo>
                    <a:pt x="2303" y="7228"/>
                  </a:lnTo>
                  <a:lnTo>
                    <a:pt x="2164" y="7228"/>
                  </a:lnTo>
                  <a:lnTo>
                    <a:pt x="2105" y="7188"/>
                  </a:lnTo>
                  <a:lnTo>
                    <a:pt x="2065" y="7128"/>
                  </a:lnTo>
                  <a:lnTo>
                    <a:pt x="2045" y="7049"/>
                  </a:lnTo>
                  <a:lnTo>
                    <a:pt x="2045" y="139"/>
                  </a:lnTo>
                  <a:lnTo>
                    <a:pt x="1787" y="159"/>
                  </a:lnTo>
                  <a:lnTo>
                    <a:pt x="1608" y="139"/>
                  </a:lnTo>
                  <a:lnTo>
                    <a:pt x="1469" y="119"/>
                  </a:lnTo>
                  <a:lnTo>
                    <a:pt x="1350" y="119"/>
                  </a:lnTo>
                  <a:lnTo>
                    <a:pt x="1191" y="100"/>
                  </a:lnTo>
                  <a:lnTo>
                    <a:pt x="1072" y="119"/>
                  </a:lnTo>
                  <a:lnTo>
                    <a:pt x="913" y="139"/>
                  </a:lnTo>
                  <a:lnTo>
                    <a:pt x="119" y="457"/>
                  </a:lnTo>
                  <a:lnTo>
                    <a:pt x="99" y="2800"/>
                  </a:lnTo>
                  <a:lnTo>
                    <a:pt x="99" y="2800"/>
                  </a:lnTo>
                  <a:lnTo>
                    <a:pt x="596" y="2740"/>
                  </a:lnTo>
                  <a:lnTo>
                    <a:pt x="0" y="17453"/>
                  </a:lnTo>
                  <a:lnTo>
                    <a:pt x="4229" y="16818"/>
                  </a:lnTo>
                  <a:lnTo>
                    <a:pt x="4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33"/>
            <p:cNvSpPr/>
            <p:nvPr/>
          </p:nvSpPr>
          <p:spPr>
            <a:xfrm flipH="1">
              <a:off x="8021800" y="3832700"/>
              <a:ext cx="105750" cy="436325"/>
            </a:xfrm>
            <a:custGeom>
              <a:avLst/>
              <a:gdLst/>
              <a:ahLst/>
              <a:cxnLst/>
              <a:rect l="l" t="t" r="r" b="b"/>
              <a:pathLst>
                <a:path w="4230" h="17453" fill="none" extrusionOk="0">
                  <a:moveTo>
                    <a:pt x="4229" y="0"/>
                  </a:moveTo>
                  <a:lnTo>
                    <a:pt x="4229" y="0"/>
                  </a:lnTo>
                  <a:lnTo>
                    <a:pt x="3336" y="159"/>
                  </a:lnTo>
                  <a:lnTo>
                    <a:pt x="2422" y="318"/>
                  </a:lnTo>
                  <a:lnTo>
                    <a:pt x="2422" y="7049"/>
                  </a:lnTo>
                  <a:lnTo>
                    <a:pt x="2422" y="7049"/>
                  </a:lnTo>
                  <a:lnTo>
                    <a:pt x="2422" y="7049"/>
                  </a:lnTo>
                  <a:lnTo>
                    <a:pt x="2402" y="7128"/>
                  </a:lnTo>
                  <a:lnTo>
                    <a:pt x="2363" y="7188"/>
                  </a:lnTo>
                  <a:lnTo>
                    <a:pt x="2303" y="7228"/>
                  </a:lnTo>
                  <a:lnTo>
                    <a:pt x="2224" y="7228"/>
                  </a:lnTo>
                  <a:lnTo>
                    <a:pt x="2224" y="7228"/>
                  </a:lnTo>
                  <a:lnTo>
                    <a:pt x="2164" y="7228"/>
                  </a:lnTo>
                  <a:lnTo>
                    <a:pt x="2105" y="7188"/>
                  </a:lnTo>
                  <a:lnTo>
                    <a:pt x="2065" y="7128"/>
                  </a:lnTo>
                  <a:lnTo>
                    <a:pt x="2045" y="7049"/>
                  </a:lnTo>
                  <a:lnTo>
                    <a:pt x="2045" y="139"/>
                  </a:lnTo>
                  <a:lnTo>
                    <a:pt x="2045" y="139"/>
                  </a:lnTo>
                  <a:lnTo>
                    <a:pt x="1787" y="159"/>
                  </a:lnTo>
                  <a:lnTo>
                    <a:pt x="1787" y="159"/>
                  </a:lnTo>
                  <a:lnTo>
                    <a:pt x="1608" y="139"/>
                  </a:lnTo>
                  <a:lnTo>
                    <a:pt x="1469" y="119"/>
                  </a:lnTo>
                  <a:lnTo>
                    <a:pt x="1469" y="119"/>
                  </a:lnTo>
                  <a:lnTo>
                    <a:pt x="1350" y="119"/>
                  </a:lnTo>
                  <a:lnTo>
                    <a:pt x="1191" y="100"/>
                  </a:lnTo>
                  <a:lnTo>
                    <a:pt x="1191" y="100"/>
                  </a:lnTo>
                  <a:lnTo>
                    <a:pt x="1072" y="119"/>
                  </a:lnTo>
                  <a:lnTo>
                    <a:pt x="913" y="139"/>
                  </a:lnTo>
                  <a:lnTo>
                    <a:pt x="119" y="457"/>
                  </a:lnTo>
                  <a:lnTo>
                    <a:pt x="99" y="2800"/>
                  </a:lnTo>
                  <a:lnTo>
                    <a:pt x="596" y="2740"/>
                  </a:lnTo>
                  <a:lnTo>
                    <a:pt x="0" y="17453"/>
                  </a:lnTo>
                  <a:lnTo>
                    <a:pt x="4229" y="16818"/>
                  </a:lnTo>
                  <a:lnTo>
                    <a:pt x="422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33"/>
            <p:cNvSpPr/>
            <p:nvPr/>
          </p:nvSpPr>
          <p:spPr>
            <a:xfrm flipH="1">
              <a:off x="8279925" y="3624225"/>
              <a:ext cx="69525" cy="679550"/>
            </a:xfrm>
            <a:custGeom>
              <a:avLst/>
              <a:gdLst/>
              <a:ahLst/>
              <a:cxnLst/>
              <a:rect l="l" t="t" r="r" b="b"/>
              <a:pathLst>
                <a:path w="2781" h="27182" extrusionOk="0">
                  <a:moveTo>
                    <a:pt x="2781" y="0"/>
                  </a:moveTo>
                  <a:lnTo>
                    <a:pt x="80" y="2343"/>
                  </a:lnTo>
                  <a:lnTo>
                    <a:pt x="1" y="27182"/>
                  </a:lnTo>
                  <a:lnTo>
                    <a:pt x="1" y="27182"/>
                  </a:lnTo>
                  <a:lnTo>
                    <a:pt x="2781" y="26745"/>
                  </a:lnTo>
                  <a:lnTo>
                    <a:pt x="27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33"/>
            <p:cNvSpPr/>
            <p:nvPr/>
          </p:nvSpPr>
          <p:spPr>
            <a:xfrm flipH="1">
              <a:off x="8279925" y="3624225"/>
              <a:ext cx="69525" cy="679550"/>
            </a:xfrm>
            <a:custGeom>
              <a:avLst/>
              <a:gdLst/>
              <a:ahLst/>
              <a:cxnLst/>
              <a:rect l="l" t="t" r="r" b="b"/>
              <a:pathLst>
                <a:path w="2781" h="27182" fill="none" extrusionOk="0">
                  <a:moveTo>
                    <a:pt x="2781" y="0"/>
                  </a:moveTo>
                  <a:lnTo>
                    <a:pt x="80" y="2343"/>
                  </a:lnTo>
                  <a:lnTo>
                    <a:pt x="1" y="27182"/>
                  </a:lnTo>
                  <a:lnTo>
                    <a:pt x="2781" y="26745"/>
                  </a:lnTo>
                  <a:lnTo>
                    <a:pt x="278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33"/>
            <p:cNvSpPr/>
            <p:nvPr/>
          </p:nvSpPr>
          <p:spPr>
            <a:xfrm flipH="1">
              <a:off x="7866950" y="3302075"/>
              <a:ext cx="78450" cy="125100"/>
            </a:xfrm>
            <a:custGeom>
              <a:avLst/>
              <a:gdLst/>
              <a:ahLst/>
              <a:cxnLst/>
              <a:rect l="l" t="t" r="r" b="b"/>
              <a:pathLst>
                <a:path w="3138" h="5004" extrusionOk="0">
                  <a:moveTo>
                    <a:pt x="1391" y="0"/>
                  </a:moveTo>
                  <a:lnTo>
                    <a:pt x="358" y="894"/>
                  </a:lnTo>
                  <a:lnTo>
                    <a:pt x="358" y="915"/>
                  </a:lnTo>
                  <a:lnTo>
                    <a:pt x="358" y="915"/>
                  </a:lnTo>
                  <a:lnTo>
                    <a:pt x="1391" y="0"/>
                  </a:lnTo>
                  <a:close/>
                  <a:moveTo>
                    <a:pt x="1391" y="0"/>
                  </a:moveTo>
                  <a:lnTo>
                    <a:pt x="2781" y="1295"/>
                  </a:lnTo>
                  <a:lnTo>
                    <a:pt x="2781" y="1295"/>
                  </a:lnTo>
                  <a:lnTo>
                    <a:pt x="2781" y="1291"/>
                  </a:lnTo>
                  <a:lnTo>
                    <a:pt x="1391" y="0"/>
                  </a:lnTo>
                  <a:close/>
                  <a:moveTo>
                    <a:pt x="2781" y="1295"/>
                  </a:moveTo>
                  <a:lnTo>
                    <a:pt x="2781" y="4547"/>
                  </a:lnTo>
                  <a:lnTo>
                    <a:pt x="3138" y="4905"/>
                  </a:lnTo>
                  <a:lnTo>
                    <a:pt x="3138" y="1628"/>
                  </a:lnTo>
                  <a:lnTo>
                    <a:pt x="2781" y="1295"/>
                  </a:lnTo>
                  <a:close/>
                  <a:moveTo>
                    <a:pt x="358" y="915"/>
                  </a:moveTo>
                  <a:lnTo>
                    <a:pt x="1" y="1231"/>
                  </a:lnTo>
                  <a:lnTo>
                    <a:pt x="1" y="5004"/>
                  </a:lnTo>
                  <a:lnTo>
                    <a:pt x="358" y="4646"/>
                  </a:lnTo>
                  <a:lnTo>
                    <a:pt x="358" y="915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33"/>
            <p:cNvSpPr/>
            <p:nvPr/>
          </p:nvSpPr>
          <p:spPr>
            <a:xfrm flipH="1">
              <a:off x="7910625" y="3302075"/>
              <a:ext cx="34775" cy="125100"/>
            </a:xfrm>
            <a:custGeom>
              <a:avLst/>
              <a:gdLst/>
              <a:ahLst/>
              <a:cxnLst/>
              <a:rect l="l" t="t" r="r" b="b"/>
              <a:pathLst>
                <a:path w="1391" h="5004" fill="none" extrusionOk="0">
                  <a:moveTo>
                    <a:pt x="1391" y="0"/>
                  </a:moveTo>
                  <a:lnTo>
                    <a:pt x="1" y="1231"/>
                  </a:lnTo>
                  <a:lnTo>
                    <a:pt x="1" y="5004"/>
                  </a:lnTo>
                  <a:lnTo>
                    <a:pt x="358" y="4646"/>
                  </a:lnTo>
                  <a:lnTo>
                    <a:pt x="358" y="894"/>
                  </a:lnTo>
                  <a:lnTo>
                    <a:pt x="139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33"/>
            <p:cNvSpPr/>
            <p:nvPr/>
          </p:nvSpPr>
          <p:spPr>
            <a:xfrm flipH="1">
              <a:off x="7550750" y="3380500"/>
              <a:ext cx="276000" cy="283950"/>
            </a:xfrm>
            <a:custGeom>
              <a:avLst/>
              <a:gdLst/>
              <a:ahLst/>
              <a:cxnLst/>
              <a:rect l="l" t="t" r="r" b="b"/>
              <a:pathLst>
                <a:path w="11040" h="11358" extrusionOk="0">
                  <a:moveTo>
                    <a:pt x="0" y="0"/>
                  </a:moveTo>
                  <a:lnTo>
                    <a:pt x="715" y="668"/>
                  </a:lnTo>
                  <a:lnTo>
                    <a:pt x="715" y="668"/>
                  </a:lnTo>
                  <a:lnTo>
                    <a:pt x="715" y="656"/>
                  </a:lnTo>
                  <a:lnTo>
                    <a:pt x="0" y="0"/>
                  </a:lnTo>
                  <a:close/>
                  <a:moveTo>
                    <a:pt x="1890" y="1766"/>
                  </a:moveTo>
                  <a:lnTo>
                    <a:pt x="3078" y="2875"/>
                  </a:lnTo>
                  <a:lnTo>
                    <a:pt x="3078" y="2875"/>
                  </a:lnTo>
                  <a:lnTo>
                    <a:pt x="3078" y="2860"/>
                  </a:lnTo>
                  <a:lnTo>
                    <a:pt x="1890" y="1766"/>
                  </a:lnTo>
                  <a:close/>
                  <a:moveTo>
                    <a:pt x="715" y="668"/>
                  </a:moveTo>
                  <a:lnTo>
                    <a:pt x="715" y="3971"/>
                  </a:lnTo>
                  <a:lnTo>
                    <a:pt x="1072" y="4309"/>
                  </a:lnTo>
                  <a:lnTo>
                    <a:pt x="1072" y="1013"/>
                  </a:lnTo>
                  <a:lnTo>
                    <a:pt x="1890" y="1766"/>
                  </a:lnTo>
                  <a:lnTo>
                    <a:pt x="1890" y="1766"/>
                  </a:lnTo>
                  <a:lnTo>
                    <a:pt x="715" y="668"/>
                  </a:lnTo>
                  <a:close/>
                  <a:moveTo>
                    <a:pt x="3078" y="2875"/>
                  </a:moveTo>
                  <a:lnTo>
                    <a:pt x="3078" y="6215"/>
                  </a:lnTo>
                  <a:lnTo>
                    <a:pt x="3435" y="6553"/>
                  </a:lnTo>
                  <a:lnTo>
                    <a:pt x="3435" y="3217"/>
                  </a:lnTo>
                  <a:lnTo>
                    <a:pt x="5659" y="5302"/>
                  </a:lnTo>
                  <a:lnTo>
                    <a:pt x="5659" y="8677"/>
                  </a:lnTo>
                  <a:lnTo>
                    <a:pt x="6036" y="9034"/>
                  </a:lnTo>
                  <a:lnTo>
                    <a:pt x="6036" y="5639"/>
                  </a:lnTo>
                  <a:lnTo>
                    <a:pt x="3078" y="2875"/>
                  </a:lnTo>
                  <a:close/>
                  <a:moveTo>
                    <a:pt x="6076" y="5659"/>
                  </a:moveTo>
                  <a:lnTo>
                    <a:pt x="8121" y="7585"/>
                  </a:lnTo>
                  <a:lnTo>
                    <a:pt x="8121" y="11000"/>
                  </a:lnTo>
                  <a:lnTo>
                    <a:pt x="8498" y="11358"/>
                  </a:lnTo>
                  <a:lnTo>
                    <a:pt x="8498" y="7942"/>
                  </a:lnTo>
                  <a:lnTo>
                    <a:pt x="11040" y="10325"/>
                  </a:lnTo>
                  <a:lnTo>
                    <a:pt x="6076" y="5659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33"/>
            <p:cNvSpPr/>
            <p:nvPr/>
          </p:nvSpPr>
          <p:spPr>
            <a:xfrm flipH="1">
              <a:off x="7675825" y="3380500"/>
              <a:ext cx="150925" cy="225875"/>
            </a:xfrm>
            <a:custGeom>
              <a:avLst/>
              <a:gdLst/>
              <a:ahLst/>
              <a:cxnLst/>
              <a:rect l="l" t="t" r="r" b="b"/>
              <a:pathLst>
                <a:path w="6037" h="9035" fill="none" extrusionOk="0">
                  <a:moveTo>
                    <a:pt x="0" y="0"/>
                  </a:moveTo>
                  <a:lnTo>
                    <a:pt x="715" y="656"/>
                  </a:lnTo>
                  <a:lnTo>
                    <a:pt x="715" y="3971"/>
                  </a:lnTo>
                  <a:lnTo>
                    <a:pt x="1072" y="4309"/>
                  </a:lnTo>
                  <a:lnTo>
                    <a:pt x="1072" y="1013"/>
                  </a:lnTo>
                  <a:lnTo>
                    <a:pt x="3078" y="2860"/>
                  </a:lnTo>
                  <a:lnTo>
                    <a:pt x="3078" y="6215"/>
                  </a:lnTo>
                  <a:lnTo>
                    <a:pt x="3435" y="6553"/>
                  </a:lnTo>
                  <a:lnTo>
                    <a:pt x="3435" y="3217"/>
                  </a:lnTo>
                  <a:lnTo>
                    <a:pt x="5659" y="5302"/>
                  </a:lnTo>
                  <a:lnTo>
                    <a:pt x="5659" y="8677"/>
                  </a:lnTo>
                  <a:lnTo>
                    <a:pt x="6036" y="9034"/>
                  </a:lnTo>
                  <a:lnTo>
                    <a:pt x="6036" y="563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33"/>
            <p:cNvSpPr/>
            <p:nvPr/>
          </p:nvSpPr>
          <p:spPr>
            <a:xfrm flipH="1">
              <a:off x="7623725" y="3521475"/>
              <a:ext cx="52125" cy="134050"/>
            </a:xfrm>
            <a:custGeom>
              <a:avLst/>
              <a:gdLst/>
              <a:ahLst/>
              <a:cxnLst/>
              <a:rect l="l" t="t" r="r" b="b"/>
              <a:pathLst>
                <a:path w="2085" h="5362" extrusionOk="0">
                  <a:moveTo>
                    <a:pt x="0" y="0"/>
                  </a:moveTo>
                  <a:lnTo>
                    <a:pt x="0" y="3395"/>
                  </a:lnTo>
                  <a:lnTo>
                    <a:pt x="2085" y="5361"/>
                  </a:lnTo>
                  <a:lnTo>
                    <a:pt x="2085" y="1946"/>
                  </a:lnTo>
                  <a:lnTo>
                    <a:pt x="4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33"/>
            <p:cNvSpPr/>
            <p:nvPr/>
          </p:nvSpPr>
          <p:spPr>
            <a:xfrm flipH="1">
              <a:off x="7550750" y="3579050"/>
              <a:ext cx="63550" cy="141000"/>
            </a:xfrm>
            <a:custGeom>
              <a:avLst/>
              <a:gdLst/>
              <a:ahLst/>
              <a:cxnLst/>
              <a:rect l="l" t="t" r="r" b="b"/>
              <a:pathLst>
                <a:path w="2542" h="5640" extrusionOk="0">
                  <a:moveTo>
                    <a:pt x="0" y="0"/>
                  </a:moveTo>
                  <a:lnTo>
                    <a:pt x="0" y="3416"/>
                  </a:lnTo>
                  <a:lnTo>
                    <a:pt x="2323" y="5639"/>
                  </a:lnTo>
                  <a:lnTo>
                    <a:pt x="2542" y="23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33"/>
            <p:cNvSpPr/>
            <p:nvPr/>
          </p:nvSpPr>
          <p:spPr>
            <a:xfrm flipH="1">
              <a:off x="8002450" y="3381975"/>
              <a:ext cx="73975" cy="168300"/>
            </a:xfrm>
            <a:custGeom>
              <a:avLst/>
              <a:gdLst/>
              <a:ahLst/>
              <a:cxnLst/>
              <a:rect l="l" t="t" r="r" b="b"/>
              <a:pathLst>
                <a:path w="2959" h="6732" extrusionOk="0">
                  <a:moveTo>
                    <a:pt x="2958" y="1"/>
                  </a:moveTo>
                  <a:lnTo>
                    <a:pt x="0" y="2582"/>
                  </a:lnTo>
                  <a:lnTo>
                    <a:pt x="0" y="6732"/>
                  </a:lnTo>
                  <a:lnTo>
                    <a:pt x="377" y="6394"/>
                  </a:lnTo>
                  <a:lnTo>
                    <a:pt x="377" y="2264"/>
                  </a:lnTo>
                  <a:lnTo>
                    <a:pt x="2601" y="319"/>
                  </a:lnTo>
                  <a:lnTo>
                    <a:pt x="2601" y="4290"/>
                  </a:lnTo>
                  <a:lnTo>
                    <a:pt x="2958" y="395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BD57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33"/>
            <p:cNvSpPr/>
            <p:nvPr/>
          </p:nvSpPr>
          <p:spPr>
            <a:xfrm flipH="1">
              <a:off x="8002450" y="3381975"/>
              <a:ext cx="73975" cy="168300"/>
            </a:xfrm>
            <a:custGeom>
              <a:avLst/>
              <a:gdLst/>
              <a:ahLst/>
              <a:cxnLst/>
              <a:rect l="l" t="t" r="r" b="b"/>
              <a:pathLst>
                <a:path w="2959" h="6732" fill="none" extrusionOk="0">
                  <a:moveTo>
                    <a:pt x="2958" y="1"/>
                  </a:moveTo>
                  <a:lnTo>
                    <a:pt x="0" y="2582"/>
                  </a:lnTo>
                  <a:lnTo>
                    <a:pt x="0" y="6732"/>
                  </a:lnTo>
                  <a:lnTo>
                    <a:pt x="377" y="6394"/>
                  </a:lnTo>
                  <a:lnTo>
                    <a:pt x="377" y="2264"/>
                  </a:lnTo>
                  <a:lnTo>
                    <a:pt x="2601" y="319"/>
                  </a:lnTo>
                  <a:lnTo>
                    <a:pt x="2601" y="4290"/>
                  </a:lnTo>
                  <a:lnTo>
                    <a:pt x="2958" y="3952"/>
                  </a:lnTo>
                  <a:lnTo>
                    <a:pt x="295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33"/>
            <p:cNvSpPr/>
            <p:nvPr/>
          </p:nvSpPr>
          <p:spPr>
            <a:xfrm flipH="1">
              <a:off x="8143425" y="3505100"/>
              <a:ext cx="136525" cy="237275"/>
            </a:xfrm>
            <a:custGeom>
              <a:avLst/>
              <a:gdLst/>
              <a:ahLst/>
              <a:cxnLst/>
              <a:rect l="l" t="t" r="r" b="b"/>
              <a:pathLst>
                <a:path w="5461" h="9491" extrusionOk="0">
                  <a:moveTo>
                    <a:pt x="5083" y="318"/>
                  </a:moveTo>
                  <a:lnTo>
                    <a:pt x="3833" y="1410"/>
                  </a:lnTo>
                  <a:lnTo>
                    <a:pt x="3833" y="1410"/>
                  </a:lnTo>
                  <a:lnTo>
                    <a:pt x="5083" y="327"/>
                  </a:lnTo>
                  <a:lnTo>
                    <a:pt x="5083" y="327"/>
                  </a:lnTo>
                  <a:lnTo>
                    <a:pt x="5083" y="318"/>
                  </a:lnTo>
                  <a:close/>
                  <a:moveTo>
                    <a:pt x="5461" y="0"/>
                  </a:moveTo>
                  <a:lnTo>
                    <a:pt x="5083" y="327"/>
                  </a:lnTo>
                  <a:lnTo>
                    <a:pt x="5083" y="327"/>
                  </a:lnTo>
                  <a:lnTo>
                    <a:pt x="5083" y="4686"/>
                  </a:lnTo>
                  <a:lnTo>
                    <a:pt x="5461" y="4348"/>
                  </a:lnTo>
                  <a:lnTo>
                    <a:pt x="5461" y="0"/>
                  </a:lnTo>
                  <a:close/>
                  <a:moveTo>
                    <a:pt x="2820" y="2303"/>
                  </a:moveTo>
                  <a:lnTo>
                    <a:pt x="2443" y="2621"/>
                  </a:lnTo>
                  <a:lnTo>
                    <a:pt x="2443" y="7168"/>
                  </a:lnTo>
                  <a:lnTo>
                    <a:pt x="2820" y="6830"/>
                  </a:lnTo>
                  <a:lnTo>
                    <a:pt x="2820" y="2303"/>
                  </a:lnTo>
                  <a:close/>
                  <a:moveTo>
                    <a:pt x="358" y="4448"/>
                  </a:moveTo>
                  <a:lnTo>
                    <a:pt x="1" y="4765"/>
                  </a:lnTo>
                  <a:lnTo>
                    <a:pt x="1" y="9491"/>
                  </a:lnTo>
                  <a:lnTo>
                    <a:pt x="358" y="9133"/>
                  </a:lnTo>
                  <a:lnTo>
                    <a:pt x="358" y="4448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33"/>
            <p:cNvSpPr/>
            <p:nvPr/>
          </p:nvSpPr>
          <p:spPr>
            <a:xfrm flipH="1">
              <a:off x="8209450" y="3562675"/>
              <a:ext cx="9450" cy="121625"/>
            </a:xfrm>
            <a:custGeom>
              <a:avLst/>
              <a:gdLst/>
              <a:ahLst/>
              <a:cxnLst/>
              <a:rect l="l" t="t" r="r" b="b"/>
              <a:pathLst>
                <a:path w="378" h="4865" fill="none" extrusionOk="0">
                  <a:moveTo>
                    <a:pt x="378" y="0"/>
                  </a:moveTo>
                  <a:lnTo>
                    <a:pt x="1" y="318"/>
                  </a:lnTo>
                  <a:lnTo>
                    <a:pt x="1" y="4865"/>
                  </a:lnTo>
                  <a:lnTo>
                    <a:pt x="378" y="4527"/>
                  </a:lnTo>
                  <a:lnTo>
                    <a:pt x="37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33"/>
            <p:cNvSpPr/>
            <p:nvPr/>
          </p:nvSpPr>
          <p:spPr>
            <a:xfrm flipH="1">
              <a:off x="8143425" y="3505100"/>
              <a:ext cx="40725" cy="117150"/>
            </a:xfrm>
            <a:custGeom>
              <a:avLst/>
              <a:gdLst/>
              <a:ahLst/>
              <a:cxnLst/>
              <a:rect l="l" t="t" r="r" b="b"/>
              <a:pathLst>
                <a:path w="1629" h="4686" fill="none" extrusionOk="0">
                  <a:moveTo>
                    <a:pt x="1629" y="0"/>
                  </a:moveTo>
                  <a:lnTo>
                    <a:pt x="1" y="1410"/>
                  </a:lnTo>
                  <a:lnTo>
                    <a:pt x="1251" y="318"/>
                  </a:lnTo>
                  <a:lnTo>
                    <a:pt x="1251" y="4686"/>
                  </a:lnTo>
                  <a:lnTo>
                    <a:pt x="1629" y="4348"/>
                  </a:lnTo>
                  <a:lnTo>
                    <a:pt x="162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33"/>
            <p:cNvSpPr/>
            <p:nvPr/>
          </p:nvSpPr>
          <p:spPr>
            <a:xfrm flipH="1">
              <a:off x="8218875" y="3570600"/>
              <a:ext cx="52150" cy="162850"/>
            </a:xfrm>
            <a:custGeom>
              <a:avLst/>
              <a:gdLst/>
              <a:ahLst/>
              <a:cxnLst/>
              <a:rect l="l" t="t" r="r" b="b"/>
              <a:pathLst>
                <a:path w="2086" h="6514" extrusionOk="0">
                  <a:moveTo>
                    <a:pt x="2086" y="1"/>
                  </a:moveTo>
                  <a:lnTo>
                    <a:pt x="1" y="1828"/>
                  </a:lnTo>
                  <a:lnTo>
                    <a:pt x="1" y="6513"/>
                  </a:lnTo>
                  <a:lnTo>
                    <a:pt x="2086" y="4548"/>
                  </a:lnTo>
                  <a:lnTo>
                    <a:pt x="208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33"/>
            <p:cNvSpPr/>
            <p:nvPr/>
          </p:nvSpPr>
          <p:spPr>
            <a:xfrm flipH="1">
              <a:off x="8218875" y="3570600"/>
              <a:ext cx="52150" cy="162850"/>
            </a:xfrm>
            <a:custGeom>
              <a:avLst/>
              <a:gdLst/>
              <a:ahLst/>
              <a:cxnLst/>
              <a:rect l="l" t="t" r="r" b="b"/>
              <a:pathLst>
                <a:path w="2086" h="6514" fill="none" extrusionOk="0">
                  <a:moveTo>
                    <a:pt x="2086" y="1"/>
                  </a:moveTo>
                  <a:lnTo>
                    <a:pt x="1" y="1828"/>
                  </a:lnTo>
                  <a:lnTo>
                    <a:pt x="1" y="6513"/>
                  </a:lnTo>
                  <a:lnTo>
                    <a:pt x="2086" y="4548"/>
                  </a:lnTo>
                  <a:lnTo>
                    <a:pt x="208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33"/>
            <p:cNvSpPr/>
            <p:nvPr/>
          </p:nvSpPr>
          <p:spPr>
            <a:xfrm flipH="1">
              <a:off x="8152850" y="3513025"/>
              <a:ext cx="56625" cy="162850"/>
            </a:xfrm>
            <a:custGeom>
              <a:avLst/>
              <a:gdLst/>
              <a:ahLst/>
              <a:cxnLst/>
              <a:rect l="l" t="t" r="r" b="b"/>
              <a:pathLst>
                <a:path w="2265" h="6514" extrusionOk="0">
                  <a:moveTo>
                    <a:pt x="2264" y="1"/>
                  </a:moveTo>
                  <a:lnTo>
                    <a:pt x="1014" y="1093"/>
                  </a:lnTo>
                  <a:lnTo>
                    <a:pt x="1" y="1986"/>
                  </a:lnTo>
                  <a:lnTo>
                    <a:pt x="1" y="6513"/>
                  </a:lnTo>
                  <a:lnTo>
                    <a:pt x="2264" y="4369"/>
                  </a:lnTo>
                  <a:lnTo>
                    <a:pt x="2264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33"/>
            <p:cNvSpPr/>
            <p:nvPr/>
          </p:nvSpPr>
          <p:spPr>
            <a:xfrm flipH="1">
              <a:off x="8152850" y="3513025"/>
              <a:ext cx="56625" cy="162850"/>
            </a:xfrm>
            <a:custGeom>
              <a:avLst/>
              <a:gdLst/>
              <a:ahLst/>
              <a:cxnLst/>
              <a:rect l="l" t="t" r="r" b="b"/>
              <a:pathLst>
                <a:path w="2265" h="6514" fill="none" extrusionOk="0">
                  <a:moveTo>
                    <a:pt x="2264" y="1"/>
                  </a:moveTo>
                  <a:lnTo>
                    <a:pt x="1014" y="1093"/>
                  </a:lnTo>
                  <a:lnTo>
                    <a:pt x="1" y="1986"/>
                  </a:lnTo>
                  <a:lnTo>
                    <a:pt x="1" y="1986"/>
                  </a:lnTo>
                  <a:lnTo>
                    <a:pt x="1" y="6513"/>
                  </a:lnTo>
                  <a:lnTo>
                    <a:pt x="2264" y="4369"/>
                  </a:lnTo>
                  <a:lnTo>
                    <a:pt x="226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33"/>
            <p:cNvSpPr/>
            <p:nvPr/>
          </p:nvSpPr>
          <p:spPr>
            <a:xfrm flipH="1">
              <a:off x="7685275" y="3302075"/>
              <a:ext cx="458175" cy="311750"/>
            </a:xfrm>
            <a:custGeom>
              <a:avLst/>
              <a:gdLst/>
              <a:ahLst/>
              <a:cxnLst/>
              <a:rect l="l" t="t" r="r" b="b"/>
              <a:pathLst>
                <a:path w="18327" h="12470" extrusionOk="0">
                  <a:moveTo>
                    <a:pt x="9313" y="0"/>
                  </a:moveTo>
                  <a:lnTo>
                    <a:pt x="8280" y="894"/>
                  </a:lnTo>
                  <a:lnTo>
                    <a:pt x="8280" y="4646"/>
                  </a:lnTo>
                  <a:lnTo>
                    <a:pt x="9551" y="3455"/>
                  </a:lnTo>
                  <a:lnTo>
                    <a:pt x="10703" y="4547"/>
                  </a:lnTo>
                  <a:lnTo>
                    <a:pt x="10703" y="1291"/>
                  </a:lnTo>
                  <a:lnTo>
                    <a:pt x="9313" y="0"/>
                  </a:lnTo>
                  <a:close/>
                  <a:moveTo>
                    <a:pt x="11060" y="1628"/>
                  </a:moveTo>
                  <a:lnTo>
                    <a:pt x="11060" y="4905"/>
                  </a:lnTo>
                  <a:lnTo>
                    <a:pt x="13383" y="7108"/>
                  </a:lnTo>
                  <a:lnTo>
                    <a:pt x="13383" y="3793"/>
                  </a:lnTo>
                  <a:lnTo>
                    <a:pt x="12668" y="3137"/>
                  </a:lnTo>
                  <a:lnTo>
                    <a:pt x="11060" y="1628"/>
                  </a:lnTo>
                  <a:close/>
                  <a:moveTo>
                    <a:pt x="7923" y="1231"/>
                  </a:moveTo>
                  <a:lnTo>
                    <a:pt x="5639" y="3197"/>
                  </a:lnTo>
                  <a:lnTo>
                    <a:pt x="5639" y="7148"/>
                  </a:lnTo>
                  <a:lnTo>
                    <a:pt x="7923" y="5004"/>
                  </a:lnTo>
                  <a:lnTo>
                    <a:pt x="7923" y="1231"/>
                  </a:lnTo>
                  <a:close/>
                  <a:moveTo>
                    <a:pt x="13740" y="4150"/>
                  </a:moveTo>
                  <a:lnTo>
                    <a:pt x="13740" y="7446"/>
                  </a:lnTo>
                  <a:lnTo>
                    <a:pt x="15746" y="9352"/>
                  </a:lnTo>
                  <a:lnTo>
                    <a:pt x="15746" y="5997"/>
                  </a:lnTo>
                  <a:lnTo>
                    <a:pt x="13740" y="4150"/>
                  </a:lnTo>
                  <a:close/>
                  <a:moveTo>
                    <a:pt x="5282" y="3515"/>
                  </a:moveTo>
                  <a:lnTo>
                    <a:pt x="3058" y="5460"/>
                  </a:lnTo>
                  <a:lnTo>
                    <a:pt x="3058" y="9590"/>
                  </a:lnTo>
                  <a:lnTo>
                    <a:pt x="5282" y="7486"/>
                  </a:lnTo>
                  <a:lnTo>
                    <a:pt x="5282" y="3515"/>
                  </a:lnTo>
                  <a:close/>
                  <a:moveTo>
                    <a:pt x="16103" y="6354"/>
                  </a:moveTo>
                  <a:lnTo>
                    <a:pt x="16103" y="9690"/>
                  </a:lnTo>
                  <a:lnTo>
                    <a:pt x="18327" y="11814"/>
                  </a:lnTo>
                  <a:lnTo>
                    <a:pt x="18327" y="8439"/>
                  </a:lnTo>
                  <a:lnTo>
                    <a:pt x="16103" y="6354"/>
                  </a:lnTo>
                  <a:close/>
                  <a:moveTo>
                    <a:pt x="2681" y="5778"/>
                  </a:moveTo>
                  <a:lnTo>
                    <a:pt x="1" y="8121"/>
                  </a:lnTo>
                  <a:lnTo>
                    <a:pt x="1" y="12469"/>
                  </a:lnTo>
                  <a:lnTo>
                    <a:pt x="2681" y="9928"/>
                  </a:lnTo>
                  <a:lnTo>
                    <a:pt x="2681" y="5778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33"/>
            <p:cNvSpPr/>
            <p:nvPr/>
          </p:nvSpPr>
          <p:spPr>
            <a:xfrm flipH="1">
              <a:off x="7685275" y="3460900"/>
              <a:ext cx="55600" cy="136550"/>
            </a:xfrm>
            <a:custGeom>
              <a:avLst/>
              <a:gdLst/>
              <a:ahLst/>
              <a:cxnLst/>
              <a:rect l="l" t="t" r="r" b="b"/>
              <a:pathLst>
                <a:path w="2224" h="5462" fill="none" extrusionOk="0">
                  <a:moveTo>
                    <a:pt x="0" y="1"/>
                  </a:moveTo>
                  <a:lnTo>
                    <a:pt x="0" y="3337"/>
                  </a:lnTo>
                  <a:lnTo>
                    <a:pt x="2224" y="5461"/>
                  </a:lnTo>
                  <a:lnTo>
                    <a:pt x="2224" y="20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33"/>
            <p:cNvSpPr/>
            <p:nvPr/>
          </p:nvSpPr>
          <p:spPr>
            <a:xfrm flipH="1">
              <a:off x="8076400" y="3446525"/>
              <a:ext cx="67050" cy="167300"/>
            </a:xfrm>
            <a:custGeom>
              <a:avLst/>
              <a:gdLst/>
              <a:ahLst/>
              <a:cxnLst/>
              <a:rect l="l" t="t" r="r" b="b"/>
              <a:pathLst>
                <a:path w="2682" h="6692" fill="none" extrusionOk="0">
                  <a:moveTo>
                    <a:pt x="2681" y="0"/>
                  </a:moveTo>
                  <a:lnTo>
                    <a:pt x="1" y="2343"/>
                  </a:lnTo>
                  <a:lnTo>
                    <a:pt x="1" y="2343"/>
                  </a:lnTo>
                  <a:lnTo>
                    <a:pt x="1" y="6691"/>
                  </a:lnTo>
                  <a:lnTo>
                    <a:pt x="2681" y="4150"/>
                  </a:lnTo>
                  <a:lnTo>
                    <a:pt x="268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33"/>
            <p:cNvSpPr/>
            <p:nvPr/>
          </p:nvSpPr>
          <p:spPr>
            <a:xfrm flipH="1">
              <a:off x="7749800" y="3405825"/>
              <a:ext cx="50150" cy="130075"/>
            </a:xfrm>
            <a:custGeom>
              <a:avLst/>
              <a:gdLst/>
              <a:ahLst/>
              <a:cxnLst/>
              <a:rect l="l" t="t" r="r" b="b"/>
              <a:pathLst>
                <a:path w="2006" h="5203" fill="none" extrusionOk="0">
                  <a:moveTo>
                    <a:pt x="0" y="0"/>
                  </a:moveTo>
                  <a:lnTo>
                    <a:pt x="0" y="3296"/>
                  </a:lnTo>
                  <a:lnTo>
                    <a:pt x="2006" y="5202"/>
                  </a:lnTo>
                  <a:lnTo>
                    <a:pt x="2006" y="184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33"/>
            <p:cNvSpPr/>
            <p:nvPr/>
          </p:nvSpPr>
          <p:spPr>
            <a:xfrm flipH="1">
              <a:off x="8011375" y="3389925"/>
              <a:ext cx="55625" cy="151925"/>
            </a:xfrm>
            <a:custGeom>
              <a:avLst/>
              <a:gdLst/>
              <a:ahLst/>
              <a:cxnLst/>
              <a:rect l="l" t="t" r="r" b="b"/>
              <a:pathLst>
                <a:path w="2225" h="6077" fill="none" extrusionOk="0">
                  <a:moveTo>
                    <a:pt x="2224" y="1"/>
                  </a:moveTo>
                  <a:lnTo>
                    <a:pt x="0" y="1946"/>
                  </a:lnTo>
                  <a:lnTo>
                    <a:pt x="0" y="6076"/>
                  </a:lnTo>
                  <a:lnTo>
                    <a:pt x="2224" y="3972"/>
                  </a:lnTo>
                  <a:lnTo>
                    <a:pt x="22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33"/>
            <p:cNvSpPr/>
            <p:nvPr/>
          </p:nvSpPr>
          <p:spPr>
            <a:xfrm flipH="1">
              <a:off x="7808875" y="3342775"/>
              <a:ext cx="58100" cy="137025"/>
            </a:xfrm>
            <a:custGeom>
              <a:avLst/>
              <a:gdLst/>
              <a:ahLst/>
              <a:cxnLst/>
              <a:rect l="l" t="t" r="r" b="b"/>
              <a:pathLst>
                <a:path w="2324" h="548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277"/>
                  </a:lnTo>
                  <a:lnTo>
                    <a:pt x="2324" y="5480"/>
                  </a:lnTo>
                  <a:lnTo>
                    <a:pt x="2324" y="2165"/>
                  </a:lnTo>
                  <a:lnTo>
                    <a:pt x="1609" y="150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33"/>
            <p:cNvSpPr/>
            <p:nvPr/>
          </p:nvSpPr>
          <p:spPr>
            <a:xfrm flipH="1">
              <a:off x="7945375" y="3332850"/>
              <a:ext cx="57100" cy="147950"/>
            </a:xfrm>
            <a:custGeom>
              <a:avLst/>
              <a:gdLst/>
              <a:ahLst/>
              <a:cxnLst/>
              <a:rect l="l" t="t" r="r" b="b"/>
              <a:pathLst>
                <a:path w="2284" h="5918" fill="none" extrusionOk="0">
                  <a:moveTo>
                    <a:pt x="2284" y="0"/>
                  </a:moveTo>
                  <a:lnTo>
                    <a:pt x="0" y="1966"/>
                  </a:lnTo>
                  <a:lnTo>
                    <a:pt x="0" y="1966"/>
                  </a:lnTo>
                  <a:lnTo>
                    <a:pt x="0" y="5917"/>
                  </a:lnTo>
                  <a:lnTo>
                    <a:pt x="2284" y="3773"/>
                  </a:lnTo>
                  <a:lnTo>
                    <a:pt x="22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33"/>
            <p:cNvSpPr/>
            <p:nvPr/>
          </p:nvSpPr>
          <p:spPr>
            <a:xfrm flipH="1">
              <a:off x="8279925" y="3624225"/>
              <a:ext cx="67525" cy="181700"/>
            </a:xfrm>
            <a:custGeom>
              <a:avLst/>
              <a:gdLst/>
              <a:ahLst/>
              <a:cxnLst/>
              <a:rect l="l" t="t" r="r" b="b"/>
              <a:pathLst>
                <a:path w="2701" h="7268" extrusionOk="0">
                  <a:moveTo>
                    <a:pt x="2701" y="0"/>
                  </a:moveTo>
                  <a:lnTo>
                    <a:pt x="0" y="2343"/>
                  </a:lnTo>
                  <a:lnTo>
                    <a:pt x="0" y="7267"/>
                  </a:lnTo>
                  <a:lnTo>
                    <a:pt x="2701" y="4726"/>
                  </a:lnTo>
                  <a:lnTo>
                    <a:pt x="270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33"/>
            <p:cNvSpPr/>
            <p:nvPr/>
          </p:nvSpPr>
          <p:spPr>
            <a:xfrm flipH="1">
              <a:off x="7884325" y="3310025"/>
              <a:ext cx="819525" cy="469575"/>
            </a:xfrm>
            <a:custGeom>
              <a:avLst/>
              <a:gdLst/>
              <a:ahLst/>
              <a:cxnLst/>
              <a:rect l="l" t="t" r="r" b="b"/>
              <a:pathLst>
                <a:path w="32781" h="18783" extrusionOk="0">
                  <a:moveTo>
                    <a:pt x="32781" y="0"/>
                  </a:moveTo>
                  <a:lnTo>
                    <a:pt x="14177" y="556"/>
                  </a:lnTo>
                  <a:lnTo>
                    <a:pt x="12946" y="1767"/>
                  </a:lnTo>
                  <a:lnTo>
                    <a:pt x="9709" y="5003"/>
                  </a:lnTo>
                  <a:lnTo>
                    <a:pt x="5163" y="9570"/>
                  </a:lnTo>
                  <a:lnTo>
                    <a:pt x="2621" y="12151"/>
                  </a:lnTo>
                  <a:lnTo>
                    <a:pt x="0" y="14812"/>
                  </a:lnTo>
                  <a:lnTo>
                    <a:pt x="5937" y="16559"/>
                  </a:lnTo>
                  <a:lnTo>
                    <a:pt x="10523" y="17889"/>
                  </a:lnTo>
                  <a:lnTo>
                    <a:pt x="12410" y="18425"/>
                  </a:lnTo>
                  <a:lnTo>
                    <a:pt x="13700" y="18783"/>
                  </a:lnTo>
                  <a:lnTo>
                    <a:pt x="3278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33"/>
            <p:cNvSpPr/>
            <p:nvPr/>
          </p:nvSpPr>
          <p:spPr>
            <a:xfrm flipH="1">
              <a:off x="7473800" y="3289175"/>
              <a:ext cx="430900" cy="427900"/>
            </a:xfrm>
            <a:custGeom>
              <a:avLst/>
              <a:gdLst/>
              <a:ahLst/>
              <a:cxnLst/>
              <a:rect l="l" t="t" r="r" b="b"/>
              <a:pathLst>
                <a:path w="17236" h="17116" extrusionOk="0">
                  <a:moveTo>
                    <a:pt x="1589" y="0"/>
                  </a:moveTo>
                  <a:lnTo>
                    <a:pt x="1" y="1628"/>
                  </a:lnTo>
                  <a:lnTo>
                    <a:pt x="16679" y="17115"/>
                  </a:lnTo>
                  <a:lnTo>
                    <a:pt x="17235" y="17115"/>
                  </a:lnTo>
                  <a:lnTo>
                    <a:pt x="158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33"/>
            <p:cNvSpPr/>
            <p:nvPr/>
          </p:nvSpPr>
          <p:spPr>
            <a:xfrm flipH="1">
              <a:off x="7826250" y="3475300"/>
              <a:ext cx="156875" cy="139025"/>
            </a:xfrm>
            <a:custGeom>
              <a:avLst/>
              <a:gdLst/>
              <a:ahLst/>
              <a:cxnLst/>
              <a:rect l="l" t="t" r="r" b="b"/>
              <a:pathLst>
                <a:path w="6275" h="5561" extrusionOk="0">
                  <a:moveTo>
                    <a:pt x="4329" y="1"/>
                  </a:moveTo>
                  <a:lnTo>
                    <a:pt x="4170" y="40"/>
                  </a:lnTo>
                  <a:lnTo>
                    <a:pt x="3992" y="80"/>
                  </a:lnTo>
                  <a:lnTo>
                    <a:pt x="3853" y="160"/>
                  </a:lnTo>
                  <a:lnTo>
                    <a:pt x="3714" y="219"/>
                  </a:lnTo>
                  <a:lnTo>
                    <a:pt x="3456" y="378"/>
                  </a:lnTo>
                  <a:lnTo>
                    <a:pt x="3277" y="517"/>
                  </a:lnTo>
                  <a:lnTo>
                    <a:pt x="3118" y="676"/>
                  </a:lnTo>
                  <a:lnTo>
                    <a:pt x="3058" y="616"/>
                  </a:lnTo>
                  <a:lnTo>
                    <a:pt x="2920" y="477"/>
                  </a:lnTo>
                  <a:lnTo>
                    <a:pt x="2681" y="318"/>
                  </a:lnTo>
                  <a:lnTo>
                    <a:pt x="2542" y="239"/>
                  </a:lnTo>
                  <a:lnTo>
                    <a:pt x="2383" y="160"/>
                  </a:lnTo>
                  <a:lnTo>
                    <a:pt x="2205" y="100"/>
                  </a:lnTo>
                  <a:lnTo>
                    <a:pt x="2006" y="60"/>
                  </a:lnTo>
                  <a:lnTo>
                    <a:pt x="1808" y="40"/>
                  </a:lnTo>
                  <a:lnTo>
                    <a:pt x="1589" y="40"/>
                  </a:lnTo>
                  <a:lnTo>
                    <a:pt x="1351" y="100"/>
                  </a:lnTo>
                  <a:lnTo>
                    <a:pt x="1113" y="179"/>
                  </a:lnTo>
                  <a:lnTo>
                    <a:pt x="874" y="318"/>
                  </a:lnTo>
                  <a:lnTo>
                    <a:pt x="616" y="517"/>
                  </a:lnTo>
                  <a:lnTo>
                    <a:pt x="477" y="636"/>
                  </a:lnTo>
                  <a:lnTo>
                    <a:pt x="358" y="775"/>
                  </a:lnTo>
                  <a:lnTo>
                    <a:pt x="259" y="914"/>
                  </a:lnTo>
                  <a:lnTo>
                    <a:pt x="160" y="1053"/>
                  </a:lnTo>
                  <a:lnTo>
                    <a:pt x="100" y="1192"/>
                  </a:lnTo>
                  <a:lnTo>
                    <a:pt x="60" y="1331"/>
                  </a:lnTo>
                  <a:lnTo>
                    <a:pt x="21" y="1470"/>
                  </a:lnTo>
                  <a:lnTo>
                    <a:pt x="1" y="1609"/>
                  </a:lnTo>
                  <a:lnTo>
                    <a:pt x="1" y="1748"/>
                  </a:lnTo>
                  <a:lnTo>
                    <a:pt x="1" y="1887"/>
                  </a:lnTo>
                  <a:lnTo>
                    <a:pt x="60" y="2145"/>
                  </a:lnTo>
                  <a:lnTo>
                    <a:pt x="160" y="2423"/>
                  </a:lnTo>
                  <a:lnTo>
                    <a:pt x="279" y="2681"/>
                  </a:lnTo>
                  <a:lnTo>
                    <a:pt x="438" y="2919"/>
                  </a:lnTo>
                  <a:lnTo>
                    <a:pt x="616" y="3158"/>
                  </a:lnTo>
                  <a:lnTo>
                    <a:pt x="795" y="3356"/>
                  </a:lnTo>
                  <a:lnTo>
                    <a:pt x="994" y="3555"/>
                  </a:lnTo>
                  <a:lnTo>
                    <a:pt x="1172" y="3733"/>
                  </a:lnTo>
                  <a:lnTo>
                    <a:pt x="1351" y="3872"/>
                  </a:lnTo>
                  <a:lnTo>
                    <a:pt x="1649" y="4071"/>
                  </a:lnTo>
                  <a:lnTo>
                    <a:pt x="1927" y="4270"/>
                  </a:lnTo>
                  <a:lnTo>
                    <a:pt x="2205" y="4488"/>
                  </a:lnTo>
                  <a:lnTo>
                    <a:pt x="2781" y="4984"/>
                  </a:lnTo>
                  <a:lnTo>
                    <a:pt x="3217" y="5401"/>
                  </a:lnTo>
                  <a:lnTo>
                    <a:pt x="3396" y="5560"/>
                  </a:lnTo>
                  <a:lnTo>
                    <a:pt x="4111" y="4865"/>
                  </a:lnTo>
                  <a:lnTo>
                    <a:pt x="4726" y="4289"/>
                  </a:lnTo>
                  <a:lnTo>
                    <a:pt x="5223" y="3853"/>
                  </a:lnTo>
                  <a:lnTo>
                    <a:pt x="5421" y="3674"/>
                  </a:lnTo>
                  <a:lnTo>
                    <a:pt x="5600" y="3475"/>
                  </a:lnTo>
                  <a:lnTo>
                    <a:pt x="5779" y="3257"/>
                  </a:lnTo>
                  <a:lnTo>
                    <a:pt x="5937" y="3019"/>
                  </a:lnTo>
                  <a:lnTo>
                    <a:pt x="6057" y="2761"/>
                  </a:lnTo>
                  <a:lnTo>
                    <a:pt x="6156" y="2502"/>
                  </a:lnTo>
                  <a:lnTo>
                    <a:pt x="6235" y="2244"/>
                  </a:lnTo>
                  <a:lnTo>
                    <a:pt x="6275" y="1966"/>
                  </a:lnTo>
                  <a:lnTo>
                    <a:pt x="6275" y="1708"/>
                  </a:lnTo>
                  <a:lnTo>
                    <a:pt x="6255" y="1430"/>
                  </a:lnTo>
                  <a:lnTo>
                    <a:pt x="6176" y="1172"/>
                  </a:lnTo>
                  <a:lnTo>
                    <a:pt x="6057" y="934"/>
                  </a:lnTo>
                  <a:lnTo>
                    <a:pt x="5977" y="815"/>
                  </a:lnTo>
                  <a:lnTo>
                    <a:pt x="5898" y="696"/>
                  </a:lnTo>
                  <a:lnTo>
                    <a:pt x="5798" y="596"/>
                  </a:lnTo>
                  <a:lnTo>
                    <a:pt x="5679" y="477"/>
                  </a:lnTo>
                  <a:lnTo>
                    <a:pt x="5540" y="378"/>
                  </a:lnTo>
                  <a:lnTo>
                    <a:pt x="5401" y="299"/>
                  </a:lnTo>
                  <a:lnTo>
                    <a:pt x="5262" y="199"/>
                  </a:lnTo>
                  <a:lnTo>
                    <a:pt x="5084" y="120"/>
                  </a:lnTo>
                  <a:lnTo>
                    <a:pt x="4885" y="40"/>
                  </a:lnTo>
                  <a:lnTo>
                    <a:pt x="47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33"/>
            <p:cNvSpPr/>
            <p:nvPr/>
          </p:nvSpPr>
          <p:spPr>
            <a:xfrm flipH="1">
              <a:off x="7756250" y="3805900"/>
              <a:ext cx="331100" cy="457675"/>
            </a:xfrm>
            <a:custGeom>
              <a:avLst/>
              <a:gdLst/>
              <a:ahLst/>
              <a:cxnLst/>
              <a:rect l="l" t="t" r="r" b="b"/>
              <a:pathLst>
                <a:path w="13244" h="18307" extrusionOk="0">
                  <a:moveTo>
                    <a:pt x="13244" y="0"/>
                  </a:moveTo>
                  <a:lnTo>
                    <a:pt x="437" y="1608"/>
                  </a:lnTo>
                  <a:lnTo>
                    <a:pt x="0" y="18307"/>
                  </a:lnTo>
                  <a:lnTo>
                    <a:pt x="12509" y="16361"/>
                  </a:lnTo>
                  <a:lnTo>
                    <a:pt x="132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33"/>
            <p:cNvSpPr/>
            <p:nvPr/>
          </p:nvSpPr>
          <p:spPr>
            <a:xfrm flipH="1">
              <a:off x="7787525" y="4132000"/>
              <a:ext cx="299825" cy="131575"/>
            </a:xfrm>
            <a:custGeom>
              <a:avLst/>
              <a:gdLst/>
              <a:ahLst/>
              <a:cxnLst/>
              <a:rect l="l" t="t" r="r" b="b"/>
              <a:pathLst>
                <a:path w="11993" h="5263" extrusionOk="0">
                  <a:moveTo>
                    <a:pt x="3296" y="1"/>
                  </a:moveTo>
                  <a:lnTo>
                    <a:pt x="2661" y="41"/>
                  </a:lnTo>
                  <a:lnTo>
                    <a:pt x="2006" y="80"/>
                  </a:lnTo>
                  <a:lnTo>
                    <a:pt x="1370" y="160"/>
                  </a:lnTo>
                  <a:lnTo>
                    <a:pt x="735" y="279"/>
                  </a:lnTo>
                  <a:lnTo>
                    <a:pt x="119" y="438"/>
                  </a:lnTo>
                  <a:lnTo>
                    <a:pt x="0" y="5263"/>
                  </a:lnTo>
                  <a:lnTo>
                    <a:pt x="11993" y="3396"/>
                  </a:lnTo>
                  <a:lnTo>
                    <a:pt x="11218" y="2840"/>
                  </a:lnTo>
                  <a:lnTo>
                    <a:pt x="10424" y="2284"/>
                  </a:lnTo>
                  <a:lnTo>
                    <a:pt x="9630" y="1748"/>
                  </a:lnTo>
                  <a:lnTo>
                    <a:pt x="9213" y="1510"/>
                  </a:lnTo>
                  <a:lnTo>
                    <a:pt x="8796" y="1272"/>
                  </a:lnTo>
                  <a:lnTo>
                    <a:pt x="8379" y="1053"/>
                  </a:lnTo>
                  <a:lnTo>
                    <a:pt x="7942" y="835"/>
                  </a:lnTo>
                  <a:lnTo>
                    <a:pt x="7505" y="656"/>
                  </a:lnTo>
                  <a:lnTo>
                    <a:pt x="7049" y="477"/>
                  </a:lnTo>
                  <a:lnTo>
                    <a:pt x="6592" y="338"/>
                  </a:lnTo>
                  <a:lnTo>
                    <a:pt x="6135" y="219"/>
                  </a:lnTo>
                  <a:lnTo>
                    <a:pt x="5659" y="140"/>
                  </a:lnTo>
                  <a:lnTo>
                    <a:pt x="5182" y="80"/>
                  </a:lnTo>
                  <a:lnTo>
                    <a:pt x="4567" y="41"/>
                  </a:lnTo>
                  <a:lnTo>
                    <a:pt x="3932" y="21"/>
                  </a:lnTo>
                  <a:lnTo>
                    <a:pt x="32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33"/>
            <p:cNvSpPr/>
            <p:nvPr/>
          </p:nvSpPr>
          <p:spPr>
            <a:xfrm flipH="1">
              <a:off x="8054575" y="3864475"/>
              <a:ext cx="53625" cy="401575"/>
            </a:xfrm>
            <a:custGeom>
              <a:avLst/>
              <a:gdLst/>
              <a:ahLst/>
              <a:cxnLst/>
              <a:rect l="l" t="t" r="r" b="b"/>
              <a:pathLst>
                <a:path w="2145" h="16063" extrusionOk="0">
                  <a:moveTo>
                    <a:pt x="2145" y="0"/>
                  </a:moveTo>
                  <a:lnTo>
                    <a:pt x="576" y="318"/>
                  </a:lnTo>
                  <a:lnTo>
                    <a:pt x="0" y="16063"/>
                  </a:lnTo>
                  <a:lnTo>
                    <a:pt x="1708" y="15825"/>
                  </a:lnTo>
                  <a:lnTo>
                    <a:pt x="2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33"/>
            <p:cNvSpPr/>
            <p:nvPr/>
          </p:nvSpPr>
          <p:spPr>
            <a:xfrm flipH="1">
              <a:off x="8054575" y="3864475"/>
              <a:ext cx="41225" cy="50150"/>
            </a:xfrm>
            <a:custGeom>
              <a:avLst/>
              <a:gdLst/>
              <a:ahLst/>
              <a:cxnLst/>
              <a:rect l="l" t="t" r="r" b="b"/>
              <a:pathLst>
                <a:path w="1649" h="2006" extrusionOk="0">
                  <a:moveTo>
                    <a:pt x="1649" y="0"/>
                  </a:moveTo>
                  <a:lnTo>
                    <a:pt x="80" y="318"/>
                  </a:lnTo>
                  <a:lnTo>
                    <a:pt x="1" y="2005"/>
                  </a:lnTo>
                  <a:lnTo>
                    <a:pt x="1589" y="1747"/>
                  </a:lnTo>
                  <a:lnTo>
                    <a:pt x="164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33"/>
            <p:cNvSpPr/>
            <p:nvPr/>
          </p:nvSpPr>
          <p:spPr>
            <a:xfrm flipH="1">
              <a:off x="7740850" y="3818300"/>
              <a:ext cx="57625" cy="400600"/>
            </a:xfrm>
            <a:custGeom>
              <a:avLst/>
              <a:gdLst/>
              <a:ahLst/>
              <a:cxnLst/>
              <a:rect l="l" t="t" r="r" b="b"/>
              <a:pathLst>
                <a:path w="2305" h="16024" extrusionOk="0">
                  <a:moveTo>
                    <a:pt x="2304" y="1"/>
                  </a:moveTo>
                  <a:lnTo>
                    <a:pt x="855" y="457"/>
                  </a:lnTo>
                  <a:lnTo>
                    <a:pt x="1" y="16024"/>
                  </a:lnTo>
                  <a:lnTo>
                    <a:pt x="1569" y="15765"/>
                  </a:lnTo>
                  <a:lnTo>
                    <a:pt x="23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33"/>
            <p:cNvSpPr/>
            <p:nvPr/>
          </p:nvSpPr>
          <p:spPr>
            <a:xfrm flipH="1">
              <a:off x="7740850" y="3818300"/>
              <a:ext cx="38250" cy="51650"/>
            </a:xfrm>
            <a:custGeom>
              <a:avLst/>
              <a:gdLst/>
              <a:ahLst/>
              <a:cxnLst/>
              <a:rect l="l" t="t" r="r" b="b"/>
              <a:pathLst>
                <a:path w="1530" h="2066" extrusionOk="0">
                  <a:moveTo>
                    <a:pt x="1529" y="1"/>
                  </a:moveTo>
                  <a:lnTo>
                    <a:pt x="80" y="457"/>
                  </a:lnTo>
                  <a:lnTo>
                    <a:pt x="0" y="2065"/>
                  </a:lnTo>
                  <a:lnTo>
                    <a:pt x="0" y="2065"/>
                  </a:lnTo>
                  <a:lnTo>
                    <a:pt x="715" y="1926"/>
                  </a:lnTo>
                  <a:lnTo>
                    <a:pt x="1450" y="1807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33"/>
            <p:cNvSpPr/>
            <p:nvPr/>
          </p:nvSpPr>
          <p:spPr>
            <a:xfrm flipH="1">
              <a:off x="7727450" y="3780575"/>
              <a:ext cx="379750" cy="113700"/>
            </a:xfrm>
            <a:custGeom>
              <a:avLst/>
              <a:gdLst/>
              <a:ahLst/>
              <a:cxnLst/>
              <a:rect l="l" t="t" r="r" b="b"/>
              <a:pathLst>
                <a:path w="15190" h="4548" extrusionOk="0">
                  <a:moveTo>
                    <a:pt x="15189" y="1"/>
                  </a:moveTo>
                  <a:lnTo>
                    <a:pt x="99" y="2224"/>
                  </a:lnTo>
                  <a:lnTo>
                    <a:pt x="0" y="4547"/>
                  </a:lnTo>
                  <a:lnTo>
                    <a:pt x="0" y="4547"/>
                  </a:lnTo>
                  <a:lnTo>
                    <a:pt x="15189" y="2423"/>
                  </a:lnTo>
                  <a:lnTo>
                    <a:pt x="151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33"/>
            <p:cNvSpPr/>
            <p:nvPr/>
          </p:nvSpPr>
          <p:spPr>
            <a:xfrm flipH="1">
              <a:off x="7884325" y="3310025"/>
              <a:ext cx="819525" cy="469575"/>
            </a:xfrm>
            <a:custGeom>
              <a:avLst/>
              <a:gdLst/>
              <a:ahLst/>
              <a:cxnLst/>
              <a:rect l="l" t="t" r="r" b="b"/>
              <a:pathLst>
                <a:path w="32781" h="18783" extrusionOk="0">
                  <a:moveTo>
                    <a:pt x="32781" y="0"/>
                  </a:moveTo>
                  <a:lnTo>
                    <a:pt x="14177" y="556"/>
                  </a:lnTo>
                  <a:lnTo>
                    <a:pt x="12946" y="1767"/>
                  </a:lnTo>
                  <a:lnTo>
                    <a:pt x="9709" y="5003"/>
                  </a:lnTo>
                  <a:lnTo>
                    <a:pt x="5163" y="9570"/>
                  </a:lnTo>
                  <a:lnTo>
                    <a:pt x="2621" y="12151"/>
                  </a:lnTo>
                  <a:lnTo>
                    <a:pt x="0" y="14812"/>
                  </a:lnTo>
                  <a:lnTo>
                    <a:pt x="5937" y="16559"/>
                  </a:lnTo>
                  <a:lnTo>
                    <a:pt x="10523" y="17889"/>
                  </a:lnTo>
                  <a:lnTo>
                    <a:pt x="12410" y="18425"/>
                  </a:lnTo>
                  <a:lnTo>
                    <a:pt x="13700" y="18783"/>
                  </a:lnTo>
                  <a:lnTo>
                    <a:pt x="32781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33"/>
            <p:cNvSpPr/>
            <p:nvPr/>
          </p:nvSpPr>
          <p:spPr>
            <a:xfrm flipH="1">
              <a:off x="7863475" y="3282225"/>
              <a:ext cx="511275" cy="60575"/>
            </a:xfrm>
            <a:custGeom>
              <a:avLst/>
              <a:gdLst/>
              <a:ahLst/>
              <a:cxnLst/>
              <a:rect l="l" t="t" r="r" b="b"/>
              <a:pathLst>
                <a:path w="20451" h="2423" extrusionOk="0">
                  <a:moveTo>
                    <a:pt x="20451" y="0"/>
                  </a:moveTo>
                  <a:lnTo>
                    <a:pt x="497" y="655"/>
                  </a:lnTo>
                  <a:lnTo>
                    <a:pt x="457" y="695"/>
                  </a:lnTo>
                  <a:lnTo>
                    <a:pt x="338" y="814"/>
                  </a:lnTo>
                  <a:lnTo>
                    <a:pt x="199" y="993"/>
                  </a:lnTo>
                  <a:lnTo>
                    <a:pt x="139" y="1112"/>
                  </a:lnTo>
                  <a:lnTo>
                    <a:pt x="80" y="1231"/>
                  </a:lnTo>
                  <a:lnTo>
                    <a:pt x="20" y="1350"/>
                  </a:lnTo>
                  <a:lnTo>
                    <a:pt x="0" y="1489"/>
                  </a:lnTo>
                  <a:lnTo>
                    <a:pt x="0" y="1628"/>
                  </a:lnTo>
                  <a:lnTo>
                    <a:pt x="20" y="1787"/>
                  </a:lnTo>
                  <a:lnTo>
                    <a:pt x="80" y="1946"/>
                  </a:lnTo>
                  <a:lnTo>
                    <a:pt x="179" y="2105"/>
                  </a:lnTo>
                  <a:lnTo>
                    <a:pt x="318" y="2264"/>
                  </a:lnTo>
                  <a:lnTo>
                    <a:pt x="497" y="2422"/>
                  </a:lnTo>
                  <a:lnTo>
                    <a:pt x="20113" y="1668"/>
                  </a:lnTo>
                  <a:lnTo>
                    <a:pt x="204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33"/>
            <p:cNvSpPr/>
            <p:nvPr/>
          </p:nvSpPr>
          <p:spPr>
            <a:xfrm flipH="1">
              <a:off x="7863475" y="3282225"/>
              <a:ext cx="511275" cy="60575"/>
            </a:xfrm>
            <a:custGeom>
              <a:avLst/>
              <a:gdLst/>
              <a:ahLst/>
              <a:cxnLst/>
              <a:rect l="l" t="t" r="r" b="b"/>
              <a:pathLst>
                <a:path w="20451" h="2423" extrusionOk="0">
                  <a:moveTo>
                    <a:pt x="20451" y="0"/>
                  </a:moveTo>
                  <a:lnTo>
                    <a:pt x="497" y="655"/>
                  </a:lnTo>
                  <a:lnTo>
                    <a:pt x="457" y="695"/>
                  </a:lnTo>
                  <a:lnTo>
                    <a:pt x="338" y="814"/>
                  </a:lnTo>
                  <a:lnTo>
                    <a:pt x="199" y="993"/>
                  </a:lnTo>
                  <a:lnTo>
                    <a:pt x="139" y="1112"/>
                  </a:lnTo>
                  <a:lnTo>
                    <a:pt x="80" y="1231"/>
                  </a:lnTo>
                  <a:lnTo>
                    <a:pt x="20" y="1350"/>
                  </a:lnTo>
                  <a:lnTo>
                    <a:pt x="0" y="1489"/>
                  </a:lnTo>
                  <a:lnTo>
                    <a:pt x="0" y="1628"/>
                  </a:lnTo>
                  <a:lnTo>
                    <a:pt x="20" y="1787"/>
                  </a:lnTo>
                  <a:lnTo>
                    <a:pt x="80" y="1946"/>
                  </a:lnTo>
                  <a:lnTo>
                    <a:pt x="179" y="2105"/>
                  </a:lnTo>
                  <a:lnTo>
                    <a:pt x="318" y="2264"/>
                  </a:lnTo>
                  <a:lnTo>
                    <a:pt x="497" y="2422"/>
                  </a:lnTo>
                  <a:lnTo>
                    <a:pt x="20113" y="1668"/>
                  </a:lnTo>
                  <a:lnTo>
                    <a:pt x="2045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33"/>
            <p:cNvSpPr/>
            <p:nvPr/>
          </p:nvSpPr>
          <p:spPr>
            <a:xfrm flipH="1">
              <a:off x="7847075" y="3282225"/>
              <a:ext cx="39750" cy="41700"/>
            </a:xfrm>
            <a:custGeom>
              <a:avLst/>
              <a:gdLst/>
              <a:ahLst/>
              <a:cxnLst/>
              <a:rect l="l" t="t" r="r" b="b"/>
              <a:pathLst>
                <a:path w="1590" h="1668" extrusionOk="0">
                  <a:moveTo>
                    <a:pt x="715" y="0"/>
                  </a:moveTo>
                  <a:lnTo>
                    <a:pt x="576" y="40"/>
                  </a:lnTo>
                  <a:lnTo>
                    <a:pt x="418" y="119"/>
                  </a:lnTo>
                  <a:lnTo>
                    <a:pt x="338" y="179"/>
                  </a:lnTo>
                  <a:lnTo>
                    <a:pt x="279" y="238"/>
                  </a:lnTo>
                  <a:lnTo>
                    <a:pt x="199" y="318"/>
                  </a:lnTo>
                  <a:lnTo>
                    <a:pt x="140" y="417"/>
                  </a:lnTo>
                  <a:lnTo>
                    <a:pt x="80" y="536"/>
                  </a:lnTo>
                  <a:lnTo>
                    <a:pt x="40" y="675"/>
                  </a:lnTo>
                  <a:lnTo>
                    <a:pt x="1" y="874"/>
                  </a:lnTo>
                  <a:lnTo>
                    <a:pt x="1" y="1052"/>
                  </a:lnTo>
                  <a:lnTo>
                    <a:pt x="40" y="1231"/>
                  </a:lnTo>
                  <a:lnTo>
                    <a:pt x="100" y="1350"/>
                  </a:lnTo>
                  <a:lnTo>
                    <a:pt x="199" y="1469"/>
                  </a:lnTo>
                  <a:lnTo>
                    <a:pt x="318" y="1549"/>
                  </a:lnTo>
                  <a:lnTo>
                    <a:pt x="457" y="1628"/>
                  </a:lnTo>
                  <a:lnTo>
                    <a:pt x="596" y="1668"/>
                  </a:lnTo>
                  <a:lnTo>
                    <a:pt x="894" y="1668"/>
                  </a:lnTo>
                  <a:lnTo>
                    <a:pt x="1033" y="1628"/>
                  </a:lnTo>
                  <a:lnTo>
                    <a:pt x="1192" y="1549"/>
                  </a:lnTo>
                  <a:lnTo>
                    <a:pt x="1331" y="1450"/>
                  </a:lnTo>
                  <a:lnTo>
                    <a:pt x="1430" y="1311"/>
                  </a:lnTo>
                  <a:lnTo>
                    <a:pt x="1530" y="1132"/>
                  </a:lnTo>
                  <a:lnTo>
                    <a:pt x="1549" y="1013"/>
                  </a:lnTo>
                  <a:lnTo>
                    <a:pt x="1589" y="894"/>
                  </a:lnTo>
                  <a:lnTo>
                    <a:pt x="1589" y="794"/>
                  </a:lnTo>
                  <a:lnTo>
                    <a:pt x="1569" y="655"/>
                  </a:lnTo>
                  <a:lnTo>
                    <a:pt x="1530" y="516"/>
                  </a:lnTo>
                  <a:lnTo>
                    <a:pt x="1470" y="397"/>
                  </a:lnTo>
                  <a:lnTo>
                    <a:pt x="1371" y="258"/>
                  </a:lnTo>
                  <a:lnTo>
                    <a:pt x="1252" y="159"/>
                  </a:lnTo>
                  <a:lnTo>
                    <a:pt x="1113" y="60"/>
                  </a:lnTo>
                  <a:lnTo>
                    <a:pt x="9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1" name="Google Shape;2871;p33"/>
          <p:cNvGrpSpPr/>
          <p:nvPr/>
        </p:nvGrpSpPr>
        <p:grpSpPr>
          <a:xfrm>
            <a:off x="2925912" y="4215158"/>
            <a:ext cx="1495707" cy="748875"/>
            <a:chOff x="3640625" y="4512400"/>
            <a:chExt cx="1702375" cy="852350"/>
          </a:xfrm>
        </p:grpSpPr>
        <p:sp>
          <p:nvSpPr>
            <p:cNvPr id="2872" name="Google Shape;2872;p33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33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33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33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33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33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33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33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33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33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33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33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33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33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33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33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33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33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33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91" name="Google Shape;2891;p33"/>
          <p:cNvGrpSpPr/>
          <p:nvPr/>
        </p:nvGrpSpPr>
        <p:grpSpPr>
          <a:xfrm>
            <a:off x="7243814" y="3794246"/>
            <a:ext cx="269222" cy="377667"/>
            <a:chOff x="1988514" y="3567171"/>
            <a:chExt cx="269222" cy="377667"/>
          </a:xfrm>
        </p:grpSpPr>
        <p:sp>
          <p:nvSpPr>
            <p:cNvPr id="2892" name="Google Shape;2892;p33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33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33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33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96" name="Google Shape;2896;p33"/>
          <p:cNvGrpSpPr/>
          <p:nvPr/>
        </p:nvGrpSpPr>
        <p:grpSpPr>
          <a:xfrm>
            <a:off x="1985564" y="4001546"/>
            <a:ext cx="269222" cy="377667"/>
            <a:chOff x="1988514" y="3567171"/>
            <a:chExt cx="269222" cy="377667"/>
          </a:xfrm>
        </p:grpSpPr>
        <p:sp>
          <p:nvSpPr>
            <p:cNvPr id="2897" name="Google Shape;2897;p33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33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33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33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1" name="Google Shape;2901;p33"/>
          <p:cNvGrpSpPr/>
          <p:nvPr/>
        </p:nvGrpSpPr>
        <p:grpSpPr>
          <a:xfrm>
            <a:off x="2304664" y="4025346"/>
            <a:ext cx="269222" cy="377667"/>
            <a:chOff x="1988514" y="3567171"/>
            <a:chExt cx="269222" cy="377667"/>
          </a:xfrm>
        </p:grpSpPr>
        <p:sp>
          <p:nvSpPr>
            <p:cNvPr id="2902" name="Google Shape;2902;p33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33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33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33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6" name="Google Shape;2906;p33"/>
          <p:cNvGrpSpPr/>
          <p:nvPr/>
        </p:nvGrpSpPr>
        <p:grpSpPr>
          <a:xfrm>
            <a:off x="7513014" y="3794234"/>
            <a:ext cx="269222" cy="377667"/>
            <a:chOff x="1988514" y="3567171"/>
            <a:chExt cx="269222" cy="377667"/>
          </a:xfrm>
        </p:grpSpPr>
        <p:sp>
          <p:nvSpPr>
            <p:cNvPr id="2907" name="Google Shape;2907;p33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33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33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33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96" name="Picture 29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66" b="96117" l="974" r="100000">
                        <a14:foregroundMark x1="32425" y1="10291" x2="36222" y2="64466"/>
                        <a14:foregroundMark x1="57741" y1="12816" x2="58325" y2="58058"/>
                        <a14:foregroundMark x1="57254" y1="56505" x2="54236" y2="79417"/>
                        <a14:foregroundMark x1="56865" y1="9709" x2="60759" y2="11262"/>
                        <a14:foregroundMark x1="12171" y1="8350" x2="14119" y2="62330"/>
                        <a14:foregroundMark x1="19182" y1="64466" x2="24635" y2="61359"/>
                        <a14:foregroundMark x1="10029" y1="64660" x2="9153" y2="79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73645" y="2909405"/>
            <a:ext cx="4176147" cy="2094173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AA6A5C56-CAB9-4241-A392-7CF6954913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0399" y="110508"/>
            <a:ext cx="973363" cy="4667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9645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4301E95-79D7-918D-961E-28BB851D51ED}"/>
              </a:ext>
            </a:extLst>
          </p:cNvPr>
          <p:cNvGrpSpPr/>
          <p:nvPr/>
        </p:nvGrpSpPr>
        <p:grpSpPr>
          <a:xfrm>
            <a:off x="217659" y="191810"/>
            <a:ext cx="4651273" cy="707886"/>
            <a:chOff x="397164" y="323274"/>
            <a:chExt cx="4651273" cy="70788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A027DF5-2364-DE8F-0B2C-4C2A1FC95B18}"/>
                </a:ext>
              </a:extLst>
            </p:cNvPr>
            <p:cNvGrpSpPr/>
            <p:nvPr/>
          </p:nvGrpSpPr>
          <p:grpSpPr>
            <a:xfrm>
              <a:off x="397164" y="323274"/>
              <a:ext cx="4207222" cy="707886"/>
              <a:chOff x="397164" y="323274"/>
              <a:chExt cx="4207222" cy="707886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5F2FDB0-BD2B-0DBC-854D-B122085AB2DF}"/>
                  </a:ext>
                </a:extLst>
              </p:cNvPr>
              <p:cNvSpPr txBox="1"/>
              <p:nvPr/>
            </p:nvSpPr>
            <p:spPr>
              <a:xfrm>
                <a:off x="397164" y="323274"/>
                <a:ext cx="52770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>
                    <a:solidFill>
                      <a:srgbClr val="FF0066"/>
                    </a:solidFill>
                    <a:latin typeface=".VnBlack" panose="020B7200000000000000" pitchFamily="34" charset="0"/>
                  </a:rPr>
                  <a:t>1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10325D8-B118-8EB0-C1C4-C5B6AD1AA7A8}"/>
                  </a:ext>
                </a:extLst>
              </p:cNvPr>
              <p:cNvSpPr txBox="1"/>
              <p:nvPr/>
            </p:nvSpPr>
            <p:spPr>
              <a:xfrm>
                <a:off x="764873" y="446384"/>
                <a:ext cx="3839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/>
                  <a:t>Listen and point. Repeat.</a:t>
                </a:r>
              </a:p>
            </p:txBody>
          </p:sp>
        </p:grpSp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8EC9475B-F3A4-C0F5-B984-19DD06560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5997" y="446384"/>
              <a:ext cx="472440" cy="43434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54BE9F4-1767-FA99-7F7A-B2BB08C2E061}"/>
              </a:ext>
            </a:extLst>
          </p:cNvPr>
          <p:cNvGrpSpPr/>
          <p:nvPr/>
        </p:nvGrpSpPr>
        <p:grpSpPr>
          <a:xfrm>
            <a:off x="1242204" y="1101044"/>
            <a:ext cx="4561457" cy="3634395"/>
            <a:chOff x="1552756" y="1049285"/>
            <a:chExt cx="4561457" cy="363439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9DF7CAD-6D16-27AC-3797-CB981C65A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151210" y="1049285"/>
              <a:ext cx="2963003" cy="3044929"/>
            </a:xfrm>
            <a:prstGeom prst="rect">
              <a:avLst/>
            </a:prstGeom>
            <a:ln w="38100">
              <a:solidFill>
                <a:srgbClr val="FFC000"/>
              </a:solidFill>
            </a:ln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6B2D881-0582-DFD2-423A-244E05689EB0}"/>
                </a:ext>
              </a:extLst>
            </p:cNvPr>
            <p:cNvSpPr txBox="1"/>
            <p:nvPr/>
          </p:nvSpPr>
          <p:spPr>
            <a:xfrm>
              <a:off x="4039143" y="4104798"/>
              <a:ext cx="1187135" cy="578882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70C0"/>
                  </a:solidFill>
                  <a:latin typeface="Comic Sans MS" panose="030F0702030302020204" pitchFamily="66" charset="0"/>
                </a:rPr>
                <a:t>dry.</a:t>
              </a:r>
              <a:endParaRPr lang="en-US" sz="2800" b="1" dirty="0">
                <a:solidFill>
                  <a:srgbClr val="0070C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DB90571-6C21-C6DC-D13F-2E05A25EFE38}"/>
                </a:ext>
              </a:extLst>
            </p:cNvPr>
            <p:cNvSpPr txBox="1"/>
            <p:nvPr/>
          </p:nvSpPr>
          <p:spPr>
            <a:xfrm>
              <a:off x="1552756" y="2282308"/>
              <a:ext cx="1473786" cy="578882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70C0"/>
                  </a:solidFill>
                  <a:latin typeface="Comic Sans MS" panose="030F0702030302020204" pitchFamily="66" charset="0"/>
                </a:rPr>
                <a:t>It’s …</a:t>
              </a:r>
              <a:endParaRPr lang="en-US" sz="2800" b="1" dirty="0">
                <a:solidFill>
                  <a:srgbClr val="0070C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43D284C-E0ED-DB9E-97A1-0FC1D928EB3D}"/>
              </a:ext>
            </a:extLst>
          </p:cNvPr>
          <p:cNvSpPr txBox="1"/>
          <p:nvPr/>
        </p:nvSpPr>
        <p:spPr>
          <a:xfrm>
            <a:off x="6279135" y="2348541"/>
            <a:ext cx="1950465" cy="57888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70C0"/>
                </a:solidFill>
                <a:latin typeface="Comic Sans MS" panose="030F0702030302020204" pitchFamily="66" charset="0"/>
              </a:rPr>
              <a:t>It’s dry.</a:t>
            </a:r>
            <a:endParaRPr lang="en-US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A6A5C56-CAB9-4241-A392-7CF69549131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0399" y="110508"/>
            <a:ext cx="973363" cy="466709"/>
          </a:xfrm>
          <a:prstGeom prst="rect">
            <a:avLst/>
          </a:prstGeom>
        </p:spPr>
      </p:pic>
      <p:pic>
        <p:nvPicPr>
          <p:cNvPr id="2" name="10.8.mp3" descr="10.8.mp3">
            <a:hlinkClick r:id="" action="ppaction://media"/>
            <a:extLst>
              <a:ext uri="{FF2B5EF4-FFF2-40B4-BE49-F238E27FC236}">
                <a16:creationId xmlns:a16="http://schemas.microsoft.com/office/drawing/2014/main" id="{90818B4C-1B8C-A4B3-7205-11DADE1CB8A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34479" y="234304"/>
            <a:ext cx="589466" cy="589466"/>
          </a:xfrm>
          <a:prstGeom prst="rect">
            <a:avLst/>
          </a:prstGeom>
        </p:spPr>
      </p:pic>
      <p:pic>
        <p:nvPicPr>
          <p:cNvPr id="3" name="10.8-3.mp3" descr="10.8-3.mp3">
            <a:hlinkClick r:id="" action="ppaction://media"/>
            <a:extLst>
              <a:ext uri="{FF2B5EF4-FFF2-40B4-BE49-F238E27FC236}">
                <a16:creationId xmlns:a16="http://schemas.microsoft.com/office/drawing/2014/main" id="{FCE76C63-8065-1241-708F-6A86D4F9EE22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244097" y="2308703"/>
            <a:ext cx="629609" cy="6296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649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1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9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AB3D5C9-3308-1788-C70D-72FD57EFF6CA}"/>
              </a:ext>
            </a:extLst>
          </p:cNvPr>
          <p:cNvSpPr/>
          <p:nvPr/>
        </p:nvSpPr>
        <p:spPr>
          <a:xfrm>
            <a:off x="353683" y="1380226"/>
            <a:ext cx="8436634" cy="23722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80CE5C-A21C-A189-C881-B34448BA46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3345" y="1221814"/>
            <a:ext cx="1446670" cy="1486670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6080761-88A7-9CF2-4A41-22A83DD599B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430215" y="1221812"/>
            <a:ext cx="1524308" cy="1486671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74A6142-AE2D-96CD-DAAA-E99FF5D42C3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5239495" y="1221814"/>
            <a:ext cx="1524308" cy="1486669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8C2822D-0A39-CC7E-EC51-CE416F5C1C0A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6962117" y="1221812"/>
            <a:ext cx="1524308" cy="1486669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4B2FE33-9107-AAB3-B1F7-89028C02D002}"/>
              </a:ext>
            </a:extLst>
          </p:cNvPr>
          <p:cNvSpPr txBox="1"/>
          <p:nvPr/>
        </p:nvSpPr>
        <p:spPr>
          <a:xfrm>
            <a:off x="1827469" y="2708481"/>
            <a:ext cx="1187135" cy="578882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70C0"/>
                </a:solidFill>
                <a:latin typeface="+mn-lt"/>
              </a:rPr>
              <a:t>dry.</a:t>
            </a:r>
            <a:endParaRPr lang="en-US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47C251-F84A-8B72-E678-F2C80892CDBE}"/>
              </a:ext>
            </a:extLst>
          </p:cNvPr>
          <p:cNvSpPr txBox="1"/>
          <p:nvPr/>
        </p:nvSpPr>
        <p:spPr>
          <a:xfrm>
            <a:off x="353683" y="1895635"/>
            <a:ext cx="1473786" cy="578882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70C0"/>
                </a:solidFill>
                <a:latin typeface="+mn-lt"/>
              </a:rPr>
              <a:t>It’s …</a:t>
            </a:r>
            <a:endParaRPr lang="en-US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242069-7922-E14C-B070-61DC8B5FFA67}"/>
              </a:ext>
            </a:extLst>
          </p:cNvPr>
          <p:cNvSpPr txBox="1"/>
          <p:nvPr/>
        </p:nvSpPr>
        <p:spPr>
          <a:xfrm>
            <a:off x="3548570" y="2708481"/>
            <a:ext cx="1187135" cy="578882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70C0"/>
                </a:solidFill>
                <a:latin typeface="+mn-lt"/>
              </a:rPr>
              <a:t>wet.</a:t>
            </a:r>
            <a:endParaRPr lang="en-US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6FD9A27-26D8-2DE7-408A-3931060C15E2}"/>
              </a:ext>
            </a:extLst>
          </p:cNvPr>
          <p:cNvSpPr txBox="1"/>
          <p:nvPr/>
        </p:nvSpPr>
        <p:spPr>
          <a:xfrm>
            <a:off x="5252272" y="2708481"/>
            <a:ext cx="1491027" cy="578882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70C0"/>
                </a:solidFill>
                <a:latin typeface="+mn-lt"/>
              </a:rPr>
              <a:t>spring.</a:t>
            </a:r>
            <a:endParaRPr lang="en-US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C7EFDF5-1453-6F68-C17A-1C0686500D96}"/>
              </a:ext>
            </a:extLst>
          </p:cNvPr>
          <p:cNvSpPr txBox="1"/>
          <p:nvPr/>
        </p:nvSpPr>
        <p:spPr>
          <a:xfrm>
            <a:off x="6930634" y="2700553"/>
            <a:ext cx="1587273" cy="578882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70C0"/>
                </a:solidFill>
                <a:latin typeface="+mn-lt"/>
              </a:rPr>
              <a:t>autumn.</a:t>
            </a:r>
            <a:endParaRPr lang="en-US" sz="28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A6A5C56-CAB9-4241-A392-7CF69549131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0399" y="110508"/>
            <a:ext cx="973363" cy="466709"/>
          </a:xfrm>
          <a:prstGeom prst="rect">
            <a:avLst/>
          </a:prstGeom>
        </p:spPr>
      </p:pic>
      <p:pic>
        <p:nvPicPr>
          <p:cNvPr id="2" name="10.8-7.mp3" descr="10.8-7.mp3">
            <a:hlinkClick r:id="" action="ppaction://media"/>
            <a:extLst>
              <a:ext uri="{FF2B5EF4-FFF2-40B4-BE49-F238E27FC236}">
                <a16:creationId xmlns:a16="http://schemas.microsoft.com/office/drawing/2014/main" id="{6790D7C3-DE23-740D-3D10-5241401215E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55502" y="467714"/>
            <a:ext cx="734797" cy="7347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815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8" name="Google Shape;2618;p33"/>
          <p:cNvSpPr/>
          <p:nvPr/>
        </p:nvSpPr>
        <p:spPr>
          <a:xfrm>
            <a:off x="4050001" y="190862"/>
            <a:ext cx="1223100" cy="1223100"/>
          </a:xfrm>
          <a:prstGeom prst="ellipse">
            <a:avLst/>
          </a:prstGeom>
          <a:solidFill>
            <a:schemeClr val="accent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9" name="Google Shape;2619;p33"/>
          <p:cNvSpPr txBox="1">
            <a:spLocks noGrp="1"/>
          </p:cNvSpPr>
          <p:nvPr>
            <p:ph type="title"/>
          </p:nvPr>
        </p:nvSpPr>
        <p:spPr>
          <a:xfrm>
            <a:off x="1130551" y="1496071"/>
            <a:ext cx="70620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omic Sans MS" panose="030F0702030302020204" pitchFamily="66" charset="0"/>
              </a:rPr>
              <a:t>Practice</a:t>
            </a:r>
            <a:endParaRPr b="1" dirty="0">
              <a:latin typeface="Comic Sans MS" panose="030F0702030302020204" pitchFamily="66" charset="0"/>
            </a:endParaRPr>
          </a:p>
        </p:txBody>
      </p:sp>
      <p:sp>
        <p:nvSpPr>
          <p:cNvPr id="2620" name="Google Shape;2620;p33"/>
          <p:cNvSpPr txBox="1">
            <a:spLocks noGrp="1"/>
          </p:cNvSpPr>
          <p:nvPr>
            <p:ph type="title" idx="2"/>
          </p:nvPr>
        </p:nvSpPr>
        <p:spPr>
          <a:xfrm>
            <a:off x="4204351" y="456962"/>
            <a:ext cx="9144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mic Sans MS" panose="030F0702030302020204" pitchFamily="66" charset="0"/>
              </a:rPr>
              <a:t>3</a:t>
            </a:r>
            <a:endParaRPr dirty="0">
              <a:latin typeface="Comic Sans MS" panose="030F0702030302020204" pitchFamily="66" charset="0"/>
            </a:endParaRPr>
          </a:p>
        </p:txBody>
      </p:sp>
      <p:grpSp>
        <p:nvGrpSpPr>
          <p:cNvPr id="2622" name="Google Shape;2622;p33"/>
          <p:cNvGrpSpPr/>
          <p:nvPr/>
        </p:nvGrpSpPr>
        <p:grpSpPr>
          <a:xfrm>
            <a:off x="7965591" y="3523648"/>
            <a:ext cx="914419" cy="918842"/>
            <a:chOff x="7473800" y="3282225"/>
            <a:chExt cx="1230050" cy="1236000"/>
          </a:xfrm>
        </p:grpSpPr>
        <p:sp>
          <p:nvSpPr>
            <p:cNvPr id="2623" name="Google Shape;2623;p33"/>
            <p:cNvSpPr/>
            <p:nvPr/>
          </p:nvSpPr>
          <p:spPr>
            <a:xfrm>
              <a:off x="7531975" y="4255400"/>
              <a:ext cx="1171800" cy="2259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33"/>
            <p:cNvSpPr/>
            <p:nvPr/>
          </p:nvSpPr>
          <p:spPr>
            <a:xfrm flipH="1">
              <a:off x="7573075" y="4178675"/>
              <a:ext cx="554000" cy="339550"/>
            </a:xfrm>
            <a:custGeom>
              <a:avLst/>
              <a:gdLst/>
              <a:ahLst/>
              <a:cxnLst/>
              <a:rect l="l" t="t" r="r" b="b"/>
              <a:pathLst>
                <a:path w="22160" h="13582" extrusionOk="0">
                  <a:moveTo>
                    <a:pt x="10802" y="0"/>
                  </a:moveTo>
                  <a:lnTo>
                    <a:pt x="577" y="2264"/>
                  </a:lnTo>
                  <a:lnTo>
                    <a:pt x="1" y="3396"/>
                  </a:lnTo>
                  <a:lnTo>
                    <a:pt x="1450" y="4964"/>
                  </a:lnTo>
                  <a:lnTo>
                    <a:pt x="2959" y="6592"/>
                  </a:lnTo>
                  <a:lnTo>
                    <a:pt x="4726" y="8459"/>
                  </a:lnTo>
                  <a:lnTo>
                    <a:pt x="5640" y="9392"/>
                  </a:lnTo>
                  <a:lnTo>
                    <a:pt x="6553" y="10325"/>
                  </a:lnTo>
                  <a:lnTo>
                    <a:pt x="7427" y="11179"/>
                  </a:lnTo>
                  <a:lnTo>
                    <a:pt x="8241" y="11953"/>
                  </a:lnTo>
                  <a:lnTo>
                    <a:pt x="8955" y="12608"/>
                  </a:lnTo>
                  <a:lnTo>
                    <a:pt x="9571" y="13124"/>
                  </a:lnTo>
                  <a:lnTo>
                    <a:pt x="9829" y="13303"/>
                  </a:lnTo>
                  <a:lnTo>
                    <a:pt x="10048" y="13462"/>
                  </a:lnTo>
                  <a:lnTo>
                    <a:pt x="10226" y="13541"/>
                  </a:lnTo>
                  <a:lnTo>
                    <a:pt x="10365" y="13581"/>
                  </a:lnTo>
                  <a:lnTo>
                    <a:pt x="10683" y="13581"/>
                  </a:lnTo>
                  <a:lnTo>
                    <a:pt x="11219" y="13502"/>
                  </a:lnTo>
                  <a:lnTo>
                    <a:pt x="11894" y="13383"/>
                  </a:lnTo>
                  <a:lnTo>
                    <a:pt x="12708" y="13224"/>
                  </a:lnTo>
                  <a:lnTo>
                    <a:pt x="14614" y="12827"/>
                  </a:lnTo>
                  <a:lnTo>
                    <a:pt x="16719" y="12330"/>
                  </a:lnTo>
                  <a:lnTo>
                    <a:pt x="18744" y="11834"/>
                  </a:lnTo>
                  <a:lnTo>
                    <a:pt x="20471" y="11357"/>
                  </a:lnTo>
                  <a:lnTo>
                    <a:pt x="21166" y="11159"/>
                  </a:lnTo>
                  <a:lnTo>
                    <a:pt x="21702" y="10980"/>
                  </a:lnTo>
                  <a:lnTo>
                    <a:pt x="22040" y="10861"/>
                  </a:lnTo>
                  <a:lnTo>
                    <a:pt x="22119" y="10801"/>
                  </a:lnTo>
                  <a:lnTo>
                    <a:pt x="22159" y="10762"/>
                  </a:lnTo>
                  <a:lnTo>
                    <a:pt x="22159" y="10027"/>
                  </a:lnTo>
                  <a:lnTo>
                    <a:pt x="108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33"/>
            <p:cNvSpPr/>
            <p:nvPr/>
          </p:nvSpPr>
          <p:spPr>
            <a:xfrm flipH="1">
              <a:off x="7573075" y="4178675"/>
              <a:ext cx="554000" cy="339550"/>
            </a:xfrm>
            <a:custGeom>
              <a:avLst/>
              <a:gdLst/>
              <a:ahLst/>
              <a:cxnLst/>
              <a:rect l="l" t="t" r="r" b="b"/>
              <a:pathLst>
                <a:path w="22160" h="13582" fill="none" extrusionOk="0">
                  <a:moveTo>
                    <a:pt x="577" y="2264"/>
                  </a:moveTo>
                  <a:lnTo>
                    <a:pt x="1" y="3396"/>
                  </a:lnTo>
                  <a:lnTo>
                    <a:pt x="1" y="3396"/>
                  </a:lnTo>
                  <a:lnTo>
                    <a:pt x="1450" y="4964"/>
                  </a:lnTo>
                  <a:lnTo>
                    <a:pt x="2959" y="6592"/>
                  </a:lnTo>
                  <a:lnTo>
                    <a:pt x="4726" y="8459"/>
                  </a:lnTo>
                  <a:lnTo>
                    <a:pt x="5640" y="9392"/>
                  </a:lnTo>
                  <a:lnTo>
                    <a:pt x="6553" y="10325"/>
                  </a:lnTo>
                  <a:lnTo>
                    <a:pt x="7427" y="11179"/>
                  </a:lnTo>
                  <a:lnTo>
                    <a:pt x="8241" y="11953"/>
                  </a:lnTo>
                  <a:lnTo>
                    <a:pt x="8955" y="12608"/>
                  </a:lnTo>
                  <a:lnTo>
                    <a:pt x="9571" y="13124"/>
                  </a:lnTo>
                  <a:lnTo>
                    <a:pt x="9829" y="13303"/>
                  </a:lnTo>
                  <a:lnTo>
                    <a:pt x="10048" y="13462"/>
                  </a:lnTo>
                  <a:lnTo>
                    <a:pt x="10226" y="13541"/>
                  </a:lnTo>
                  <a:lnTo>
                    <a:pt x="10365" y="13581"/>
                  </a:lnTo>
                  <a:lnTo>
                    <a:pt x="10365" y="13581"/>
                  </a:lnTo>
                  <a:lnTo>
                    <a:pt x="10504" y="13581"/>
                  </a:lnTo>
                  <a:lnTo>
                    <a:pt x="10683" y="13581"/>
                  </a:lnTo>
                  <a:lnTo>
                    <a:pt x="11219" y="13502"/>
                  </a:lnTo>
                  <a:lnTo>
                    <a:pt x="11894" y="13383"/>
                  </a:lnTo>
                  <a:lnTo>
                    <a:pt x="12708" y="13224"/>
                  </a:lnTo>
                  <a:lnTo>
                    <a:pt x="14614" y="12827"/>
                  </a:lnTo>
                  <a:lnTo>
                    <a:pt x="16719" y="12330"/>
                  </a:lnTo>
                  <a:lnTo>
                    <a:pt x="18744" y="11834"/>
                  </a:lnTo>
                  <a:lnTo>
                    <a:pt x="20471" y="11357"/>
                  </a:lnTo>
                  <a:lnTo>
                    <a:pt x="21166" y="11159"/>
                  </a:lnTo>
                  <a:lnTo>
                    <a:pt x="21702" y="10980"/>
                  </a:lnTo>
                  <a:lnTo>
                    <a:pt x="22040" y="10861"/>
                  </a:lnTo>
                  <a:lnTo>
                    <a:pt x="22119" y="10801"/>
                  </a:lnTo>
                  <a:lnTo>
                    <a:pt x="22159" y="10762"/>
                  </a:lnTo>
                  <a:lnTo>
                    <a:pt x="22159" y="10762"/>
                  </a:lnTo>
                  <a:lnTo>
                    <a:pt x="22159" y="10027"/>
                  </a:lnTo>
                  <a:lnTo>
                    <a:pt x="10802" y="0"/>
                  </a:lnTo>
                  <a:lnTo>
                    <a:pt x="577" y="226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33"/>
            <p:cNvSpPr/>
            <p:nvPr/>
          </p:nvSpPr>
          <p:spPr>
            <a:xfrm flipH="1">
              <a:off x="7861975" y="4179675"/>
              <a:ext cx="265100" cy="338550"/>
            </a:xfrm>
            <a:custGeom>
              <a:avLst/>
              <a:gdLst/>
              <a:ahLst/>
              <a:cxnLst/>
              <a:rect l="l" t="t" r="r" b="b"/>
              <a:pathLst>
                <a:path w="10604" h="13542" extrusionOk="0">
                  <a:moveTo>
                    <a:pt x="10603" y="0"/>
                  </a:moveTo>
                  <a:lnTo>
                    <a:pt x="577" y="2224"/>
                  </a:lnTo>
                  <a:lnTo>
                    <a:pt x="1" y="3356"/>
                  </a:lnTo>
                  <a:lnTo>
                    <a:pt x="1430" y="4904"/>
                  </a:lnTo>
                  <a:lnTo>
                    <a:pt x="2920" y="6512"/>
                  </a:lnTo>
                  <a:lnTo>
                    <a:pt x="4687" y="8379"/>
                  </a:lnTo>
                  <a:lnTo>
                    <a:pt x="5600" y="9312"/>
                  </a:lnTo>
                  <a:lnTo>
                    <a:pt x="6493" y="10225"/>
                  </a:lnTo>
                  <a:lnTo>
                    <a:pt x="7367" y="11079"/>
                  </a:lnTo>
                  <a:lnTo>
                    <a:pt x="8181" y="11873"/>
                  </a:lnTo>
                  <a:lnTo>
                    <a:pt x="8916" y="12529"/>
                  </a:lnTo>
                  <a:lnTo>
                    <a:pt x="9531" y="13045"/>
                  </a:lnTo>
                  <a:lnTo>
                    <a:pt x="9789" y="13243"/>
                  </a:lnTo>
                  <a:lnTo>
                    <a:pt x="10008" y="13402"/>
                  </a:lnTo>
                  <a:lnTo>
                    <a:pt x="10186" y="13501"/>
                  </a:lnTo>
                  <a:lnTo>
                    <a:pt x="10345" y="13541"/>
                  </a:lnTo>
                  <a:lnTo>
                    <a:pt x="10345" y="13402"/>
                  </a:lnTo>
                  <a:lnTo>
                    <a:pt x="10365" y="13243"/>
                  </a:lnTo>
                  <a:lnTo>
                    <a:pt x="10425" y="12965"/>
                  </a:lnTo>
                  <a:lnTo>
                    <a:pt x="10504" y="12668"/>
                  </a:lnTo>
                  <a:lnTo>
                    <a:pt x="10603" y="12390"/>
                  </a:lnTo>
                  <a:lnTo>
                    <a:pt x="106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33"/>
            <p:cNvSpPr/>
            <p:nvPr/>
          </p:nvSpPr>
          <p:spPr>
            <a:xfrm flipH="1">
              <a:off x="7617750" y="4167750"/>
              <a:ext cx="54625" cy="196600"/>
            </a:xfrm>
            <a:custGeom>
              <a:avLst/>
              <a:gdLst/>
              <a:ahLst/>
              <a:cxnLst/>
              <a:rect l="l" t="t" r="r" b="b"/>
              <a:pathLst>
                <a:path w="2185" h="7864" extrusionOk="0">
                  <a:moveTo>
                    <a:pt x="0" y="1"/>
                  </a:moveTo>
                  <a:lnTo>
                    <a:pt x="0" y="7486"/>
                  </a:lnTo>
                  <a:lnTo>
                    <a:pt x="596" y="7863"/>
                  </a:lnTo>
                  <a:lnTo>
                    <a:pt x="1549" y="7585"/>
                  </a:lnTo>
                  <a:lnTo>
                    <a:pt x="21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33"/>
            <p:cNvSpPr/>
            <p:nvPr/>
          </p:nvSpPr>
          <p:spPr>
            <a:xfrm flipH="1">
              <a:off x="7645050" y="4167750"/>
              <a:ext cx="27325" cy="196600"/>
            </a:xfrm>
            <a:custGeom>
              <a:avLst/>
              <a:gdLst/>
              <a:ahLst/>
              <a:cxnLst/>
              <a:rect l="l" t="t" r="r" b="b"/>
              <a:pathLst>
                <a:path w="1093" h="7864" extrusionOk="0">
                  <a:moveTo>
                    <a:pt x="0" y="1"/>
                  </a:moveTo>
                  <a:lnTo>
                    <a:pt x="0" y="7486"/>
                  </a:lnTo>
                  <a:lnTo>
                    <a:pt x="596" y="7863"/>
                  </a:lnTo>
                  <a:lnTo>
                    <a:pt x="10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33"/>
            <p:cNvSpPr/>
            <p:nvPr/>
          </p:nvSpPr>
          <p:spPr>
            <a:xfrm flipH="1">
              <a:off x="7573075" y="4204975"/>
              <a:ext cx="535125" cy="300325"/>
            </a:xfrm>
            <a:custGeom>
              <a:avLst/>
              <a:gdLst/>
              <a:ahLst/>
              <a:cxnLst/>
              <a:rect l="l" t="t" r="r" b="b"/>
              <a:pathLst>
                <a:path w="21405" h="12013" extrusionOk="0">
                  <a:moveTo>
                    <a:pt x="13740" y="1"/>
                  </a:moveTo>
                  <a:lnTo>
                    <a:pt x="0" y="2264"/>
                  </a:lnTo>
                  <a:lnTo>
                    <a:pt x="1370" y="3793"/>
                  </a:lnTo>
                  <a:lnTo>
                    <a:pt x="2800" y="5361"/>
                  </a:lnTo>
                  <a:lnTo>
                    <a:pt x="4468" y="7168"/>
                  </a:lnTo>
                  <a:lnTo>
                    <a:pt x="5341" y="8062"/>
                  </a:lnTo>
                  <a:lnTo>
                    <a:pt x="6195" y="8955"/>
                  </a:lnTo>
                  <a:lnTo>
                    <a:pt x="7009" y="9769"/>
                  </a:lnTo>
                  <a:lnTo>
                    <a:pt x="7784" y="10504"/>
                  </a:lnTo>
                  <a:lnTo>
                    <a:pt x="8459" y="11139"/>
                  </a:lnTo>
                  <a:lnTo>
                    <a:pt x="8756" y="11397"/>
                  </a:lnTo>
                  <a:lnTo>
                    <a:pt x="9034" y="11616"/>
                  </a:lnTo>
                  <a:lnTo>
                    <a:pt x="9273" y="11775"/>
                  </a:lnTo>
                  <a:lnTo>
                    <a:pt x="9471" y="11914"/>
                  </a:lnTo>
                  <a:lnTo>
                    <a:pt x="9630" y="11993"/>
                  </a:lnTo>
                  <a:lnTo>
                    <a:pt x="9709" y="12013"/>
                  </a:lnTo>
                  <a:lnTo>
                    <a:pt x="9769" y="12013"/>
                  </a:lnTo>
                  <a:lnTo>
                    <a:pt x="10067" y="11973"/>
                  </a:lnTo>
                  <a:lnTo>
                    <a:pt x="10563" y="11874"/>
                  </a:lnTo>
                  <a:lnTo>
                    <a:pt x="12032" y="11556"/>
                  </a:lnTo>
                  <a:lnTo>
                    <a:pt x="13919" y="11119"/>
                  </a:lnTo>
                  <a:lnTo>
                    <a:pt x="16003" y="10603"/>
                  </a:lnTo>
                  <a:lnTo>
                    <a:pt x="18009" y="10067"/>
                  </a:lnTo>
                  <a:lnTo>
                    <a:pt x="19736" y="9591"/>
                  </a:lnTo>
                  <a:lnTo>
                    <a:pt x="20431" y="9392"/>
                  </a:lnTo>
                  <a:lnTo>
                    <a:pt x="20947" y="9213"/>
                  </a:lnTo>
                  <a:lnTo>
                    <a:pt x="21285" y="9074"/>
                  </a:lnTo>
                  <a:lnTo>
                    <a:pt x="21364" y="9015"/>
                  </a:lnTo>
                  <a:lnTo>
                    <a:pt x="21404" y="8975"/>
                  </a:lnTo>
                  <a:lnTo>
                    <a:pt x="21364" y="8935"/>
                  </a:lnTo>
                  <a:lnTo>
                    <a:pt x="21305" y="8836"/>
                  </a:lnTo>
                  <a:lnTo>
                    <a:pt x="21067" y="8499"/>
                  </a:lnTo>
                  <a:lnTo>
                    <a:pt x="20193" y="7446"/>
                  </a:lnTo>
                  <a:lnTo>
                    <a:pt x="18962" y="5997"/>
                  </a:lnTo>
                  <a:lnTo>
                    <a:pt x="17552" y="4369"/>
                  </a:lnTo>
                  <a:lnTo>
                    <a:pt x="14931" y="1351"/>
                  </a:lnTo>
                  <a:lnTo>
                    <a:pt x="137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33"/>
            <p:cNvSpPr/>
            <p:nvPr/>
          </p:nvSpPr>
          <p:spPr>
            <a:xfrm flipH="1">
              <a:off x="7573075" y="4204975"/>
              <a:ext cx="535125" cy="300325"/>
            </a:xfrm>
            <a:custGeom>
              <a:avLst/>
              <a:gdLst/>
              <a:ahLst/>
              <a:cxnLst/>
              <a:rect l="l" t="t" r="r" b="b"/>
              <a:pathLst>
                <a:path w="21405" h="12013" fill="none" extrusionOk="0">
                  <a:moveTo>
                    <a:pt x="0" y="2264"/>
                  </a:moveTo>
                  <a:lnTo>
                    <a:pt x="0" y="2264"/>
                  </a:lnTo>
                  <a:lnTo>
                    <a:pt x="1370" y="3793"/>
                  </a:lnTo>
                  <a:lnTo>
                    <a:pt x="2800" y="5361"/>
                  </a:lnTo>
                  <a:lnTo>
                    <a:pt x="4468" y="7168"/>
                  </a:lnTo>
                  <a:lnTo>
                    <a:pt x="5341" y="8062"/>
                  </a:lnTo>
                  <a:lnTo>
                    <a:pt x="6195" y="8955"/>
                  </a:lnTo>
                  <a:lnTo>
                    <a:pt x="7009" y="9769"/>
                  </a:lnTo>
                  <a:lnTo>
                    <a:pt x="7784" y="10504"/>
                  </a:lnTo>
                  <a:lnTo>
                    <a:pt x="8459" y="11139"/>
                  </a:lnTo>
                  <a:lnTo>
                    <a:pt x="8756" y="11397"/>
                  </a:lnTo>
                  <a:lnTo>
                    <a:pt x="9034" y="11616"/>
                  </a:lnTo>
                  <a:lnTo>
                    <a:pt x="9273" y="11775"/>
                  </a:lnTo>
                  <a:lnTo>
                    <a:pt x="9471" y="11914"/>
                  </a:lnTo>
                  <a:lnTo>
                    <a:pt x="9630" y="11993"/>
                  </a:lnTo>
                  <a:lnTo>
                    <a:pt x="9709" y="12013"/>
                  </a:lnTo>
                  <a:lnTo>
                    <a:pt x="9769" y="12013"/>
                  </a:lnTo>
                  <a:lnTo>
                    <a:pt x="9769" y="12013"/>
                  </a:lnTo>
                  <a:lnTo>
                    <a:pt x="10067" y="11973"/>
                  </a:lnTo>
                  <a:lnTo>
                    <a:pt x="10563" y="11874"/>
                  </a:lnTo>
                  <a:lnTo>
                    <a:pt x="12032" y="11556"/>
                  </a:lnTo>
                  <a:lnTo>
                    <a:pt x="13919" y="11119"/>
                  </a:lnTo>
                  <a:lnTo>
                    <a:pt x="16003" y="10603"/>
                  </a:lnTo>
                  <a:lnTo>
                    <a:pt x="18009" y="10067"/>
                  </a:lnTo>
                  <a:lnTo>
                    <a:pt x="19736" y="9591"/>
                  </a:lnTo>
                  <a:lnTo>
                    <a:pt x="20431" y="9392"/>
                  </a:lnTo>
                  <a:lnTo>
                    <a:pt x="20947" y="9213"/>
                  </a:lnTo>
                  <a:lnTo>
                    <a:pt x="21285" y="9074"/>
                  </a:lnTo>
                  <a:lnTo>
                    <a:pt x="21364" y="9015"/>
                  </a:lnTo>
                  <a:lnTo>
                    <a:pt x="21404" y="8975"/>
                  </a:lnTo>
                  <a:lnTo>
                    <a:pt x="21404" y="8975"/>
                  </a:lnTo>
                  <a:lnTo>
                    <a:pt x="21364" y="8935"/>
                  </a:lnTo>
                  <a:lnTo>
                    <a:pt x="21305" y="8836"/>
                  </a:lnTo>
                  <a:lnTo>
                    <a:pt x="21067" y="8499"/>
                  </a:lnTo>
                  <a:lnTo>
                    <a:pt x="20193" y="7446"/>
                  </a:lnTo>
                  <a:lnTo>
                    <a:pt x="18962" y="5997"/>
                  </a:lnTo>
                  <a:lnTo>
                    <a:pt x="17552" y="4369"/>
                  </a:lnTo>
                  <a:lnTo>
                    <a:pt x="14931" y="1351"/>
                  </a:lnTo>
                  <a:lnTo>
                    <a:pt x="13740" y="1"/>
                  </a:lnTo>
                  <a:lnTo>
                    <a:pt x="0" y="226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33"/>
            <p:cNvSpPr/>
            <p:nvPr/>
          </p:nvSpPr>
          <p:spPr>
            <a:xfrm flipH="1">
              <a:off x="7725975" y="4204975"/>
              <a:ext cx="382225" cy="103775"/>
            </a:xfrm>
            <a:custGeom>
              <a:avLst/>
              <a:gdLst/>
              <a:ahLst/>
              <a:cxnLst/>
              <a:rect l="l" t="t" r="r" b="b"/>
              <a:pathLst>
                <a:path w="15289" h="4151" extrusionOk="0">
                  <a:moveTo>
                    <a:pt x="13740" y="1"/>
                  </a:moveTo>
                  <a:lnTo>
                    <a:pt x="0" y="2264"/>
                  </a:lnTo>
                  <a:lnTo>
                    <a:pt x="1688" y="4150"/>
                  </a:lnTo>
                  <a:lnTo>
                    <a:pt x="2443" y="4011"/>
                  </a:lnTo>
                  <a:lnTo>
                    <a:pt x="3197" y="3872"/>
                  </a:lnTo>
                  <a:lnTo>
                    <a:pt x="3952" y="3753"/>
                  </a:lnTo>
                  <a:lnTo>
                    <a:pt x="4706" y="3654"/>
                  </a:lnTo>
                  <a:lnTo>
                    <a:pt x="6215" y="3475"/>
                  </a:lnTo>
                  <a:lnTo>
                    <a:pt x="7724" y="3257"/>
                  </a:lnTo>
                  <a:lnTo>
                    <a:pt x="9610" y="2959"/>
                  </a:lnTo>
                  <a:lnTo>
                    <a:pt x="10563" y="2800"/>
                  </a:lnTo>
                  <a:lnTo>
                    <a:pt x="11516" y="2621"/>
                  </a:lnTo>
                  <a:lnTo>
                    <a:pt x="12469" y="2423"/>
                  </a:lnTo>
                  <a:lnTo>
                    <a:pt x="13402" y="2205"/>
                  </a:lnTo>
                  <a:lnTo>
                    <a:pt x="14356" y="1986"/>
                  </a:lnTo>
                  <a:lnTo>
                    <a:pt x="15289" y="1748"/>
                  </a:lnTo>
                  <a:lnTo>
                    <a:pt x="137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33"/>
            <p:cNvSpPr/>
            <p:nvPr/>
          </p:nvSpPr>
          <p:spPr>
            <a:xfrm flipH="1">
              <a:off x="7725975" y="4204975"/>
              <a:ext cx="382225" cy="103775"/>
            </a:xfrm>
            <a:custGeom>
              <a:avLst/>
              <a:gdLst/>
              <a:ahLst/>
              <a:cxnLst/>
              <a:rect l="l" t="t" r="r" b="b"/>
              <a:pathLst>
                <a:path w="15289" h="4151" fill="none" extrusionOk="0">
                  <a:moveTo>
                    <a:pt x="7724" y="3257"/>
                  </a:moveTo>
                  <a:lnTo>
                    <a:pt x="7724" y="3257"/>
                  </a:lnTo>
                  <a:lnTo>
                    <a:pt x="9610" y="2959"/>
                  </a:lnTo>
                  <a:lnTo>
                    <a:pt x="10563" y="2800"/>
                  </a:lnTo>
                  <a:lnTo>
                    <a:pt x="11516" y="2621"/>
                  </a:lnTo>
                  <a:lnTo>
                    <a:pt x="12469" y="2423"/>
                  </a:lnTo>
                  <a:lnTo>
                    <a:pt x="13402" y="2205"/>
                  </a:lnTo>
                  <a:lnTo>
                    <a:pt x="14356" y="1986"/>
                  </a:lnTo>
                  <a:lnTo>
                    <a:pt x="15289" y="1748"/>
                  </a:lnTo>
                  <a:lnTo>
                    <a:pt x="15289" y="1748"/>
                  </a:lnTo>
                  <a:lnTo>
                    <a:pt x="13740" y="1"/>
                  </a:lnTo>
                  <a:lnTo>
                    <a:pt x="0" y="2264"/>
                  </a:lnTo>
                  <a:lnTo>
                    <a:pt x="0" y="2264"/>
                  </a:lnTo>
                  <a:lnTo>
                    <a:pt x="1688" y="4150"/>
                  </a:lnTo>
                  <a:lnTo>
                    <a:pt x="1688" y="4150"/>
                  </a:lnTo>
                  <a:lnTo>
                    <a:pt x="2443" y="4011"/>
                  </a:lnTo>
                  <a:lnTo>
                    <a:pt x="3197" y="3872"/>
                  </a:lnTo>
                  <a:lnTo>
                    <a:pt x="3952" y="3753"/>
                  </a:lnTo>
                  <a:lnTo>
                    <a:pt x="4706" y="3654"/>
                  </a:lnTo>
                  <a:lnTo>
                    <a:pt x="6215" y="3475"/>
                  </a:lnTo>
                  <a:lnTo>
                    <a:pt x="7724" y="32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33"/>
            <p:cNvSpPr/>
            <p:nvPr/>
          </p:nvSpPr>
          <p:spPr>
            <a:xfrm flipH="1">
              <a:off x="7748800" y="4212425"/>
              <a:ext cx="355425" cy="67025"/>
            </a:xfrm>
            <a:custGeom>
              <a:avLst/>
              <a:gdLst/>
              <a:ahLst/>
              <a:cxnLst/>
              <a:rect l="l" t="t" r="r" b="b"/>
              <a:pathLst>
                <a:path w="14217" h="2681" extrusionOk="0">
                  <a:moveTo>
                    <a:pt x="13839" y="0"/>
                  </a:moveTo>
                  <a:lnTo>
                    <a:pt x="12966" y="139"/>
                  </a:lnTo>
                  <a:lnTo>
                    <a:pt x="0" y="2145"/>
                  </a:lnTo>
                  <a:lnTo>
                    <a:pt x="477" y="2681"/>
                  </a:lnTo>
                  <a:lnTo>
                    <a:pt x="1311" y="2502"/>
                  </a:lnTo>
                  <a:lnTo>
                    <a:pt x="2164" y="2323"/>
                  </a:lnTo>
                  <a:lnTo>
                    <a:pt x="3018" y="2185"/>
                  </a:lnTo>
                  <a:lnTo>
                    <a:pt x="3872" y="2046"/>
                  </a:lnTo>
                  <a:lnTo>
                    <a:pt x="7287" y="1549"/>
                  </a:lnTo>
                  <a:lnTo>
                    <a:pt x="10762" y="1033"/>
                  </a:lnTo>
                  <a:lnTo>
                    <a:pt x="12489" y="735"/>
                  </a:lnTo>
                  <a:lnTo>
                    <a:pt x="14216" y="417"/>
                  </a:lnTo>
                  <a:lnTo>
                    <a:pt x="1383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33"/>
            <p:cNvSpPr/>
            <p:nvPr/>
          </p:nvSpPr>
          <p:spPr>
            <a:xfrm flipH="1">
              <a:off x="7748800" y="4212425"/>
              <a:ext cx="355425" cy="67025"/>
            </a:xfrm>
            <a:custGeom>
              <a:avLst/>
              <a:gdLst/>
              <a:ahLst/>
              <a:cxnLst/>
              <a:rect l="l" t="t" r="r" b="b"/>
              <a:pathLst>
                <a:path w="14217" h="2681" fill="none" extrusionOk="0">
                  <a:moveTo>
                    <a:pt x="13839" y="0"/>
                  </a:moveTo>
                  <a:lnTo>
                    <a:pt x="12966" y="139"/>
                  </a:lnTo>
                  <a:lnTo>
                    <a:pt x="0" y="2145"/>
                  </a:lnTo>
                  <a:lnTo>
                    <a:pt x="0" y="2145"/>
                  </a:lnTo>
                  <a:lnTo>
                    <a:pt x="477" y="2681"/>
                  </a:lnTo>
                  <a:lnTo>
                    <a:pt x="477" y="2681"/>
                  </a:lnTo>
                  <a:lnTo>
                    <a:pt x="1311" y="2502"/>
                  </a:lnTo>
                  <a:lnTo>
                    <a:pt x="2164" y="2323"/>
                  </a:lnTo>
                  <a:lnTo>
                    <a:pt x="3018" y="2185"/>
                  </a:lnTo>
                  <a:lnTo>
                    <a:pt x="3872" y="2046"/>
                  </a:lnTo>
                  <a:lnTo>
                    <a:pt x="7287" y="1549"/>
                  </a:lnTo>
                  <a:lnTo>
                    <a:pt x="7287" y="1549"/>
                  </a:lnTo>
                  <a:lnTo>
                    <a:pt x="10762" y="1033"/>
                  </a:lnTo>
                  <a:lnTo>
                    <a:pt x="12489" y="735"/>
                  </a:lnTo>
                  <a:lnTo>
                    <a:pt x="14216" y="417"/>
                  </a:lnTo>
                  <a:lnTo>
                    <a:pt x="14216" y="417"/>
                  </a:lnTo>
                  <a:lnTo>
                    <a:pt x="1383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33"/>
            <p:cNvSpPr/>
            <p:nvPr/>
          </p:nvSpPr>
          <p:spPr>
            <a:xfrm flipH="1">
              <a:off x="7687750" y="4256600"/>
              <a:ext cx="370825" cy="101775"/>
            </a:xfrm>
            <a:custGeom>
              <a:avLst/>
              <a:gdLst/>
              <a:ahLst/>
              <a:cxnLst/>
              <a:rect l="l" t="t" r="r" b="b"/>
              <a:pathLst>
                <a:path w="14833" h="4071" extrusionOk="0">
                  <a:moveTo>
                    <a:pt x="13562" y="1"/>
                  </a:moveTo>
                  <a:lnTo>
                    <a:pt x="12569" y="259"/>
                  </a:lnTo>
                  <a:lnTo>
                    <a:pt x="11576" y="497"/>
                  </a:lnTo>
                  <a:lnTo>
                    <a:pt x="10564" y="715"/>
                  </a:lnTo>
                  <a:lnTo>
                    <a:pt x="9551" y="934"/>
                  </a:lnTo>
                  <a:lnTo>
                    <a:pt x="8519" y="1112"/>
                  </a:lnTo>
                  <a:lnTo>
                    <a:pt x="7506" y="1291"/>
                  </a:lnTo>
                  <a:lnTo>
                    <a:pt x="6493" y="1450"/>
                  </a:lnTo>
                  <a:lnTo>
                    <a:pt x="5481" y="1609"/>
                  </a:lnTo>
                  <a:lnTo>
                    <a:pt x="4111" y="1788"/>
                  </a:lnTo>
                  <a:lnTo>
                    <a:pt x="2741" y="1966"/>
                  </a:lnTo>
                  <a:lnTo>
                    <a:pt x="1371" y="2165"/>
                  </a:lnTo>
                  <a:lnTo>
                    <a:pt x="676" y="2264"/>
                  </a:lnTo>
                  <a:lnTo>
                    <a:pt x="1" y="2403"/>
                  </a:lnTo>
                  <a:lnTo>
                    <a:pt x="1530" y="4071"/>
                  </a:lnTo>
                  <a:lnTo>
                    <a:pt x="3178" y="3793"/>
                  </a:lnTo>
                  <a:lnTo>
                    <a:pt x="4806" y="3515"/>
                  </a:lnTo>
                  <a:lnTo>
                    <a:pt x="5620" y="3376"/>
                  </a:lnTo>
                  <a:lnTo>
                    <a:pt x="6434" y="3217"/>
                  </a:lnTo>
                  <a:lnTo>
                    <a:pt x="7248" y="3038"/>
                  </a:lnTo>
                  <a:lnTo>
                    <a:pt x="8062" y="2840"/>
                  </a:lnTo>
                  <a:lnTo>
                    <a:pt x="8539" y="2721"/>
                  </a:lnTo>
                  <a:lnTo>
                    <a:pt x="9015" y="2621"/>
                  </a:lnTo>
                  <a:lnTo>
                    <a:pt x="9968" y="2463"/>
                  </a:lnTo>
                  <a:lnTo>
                    <a:pt x="10921" y="2284"/>
                  </a:lnTo>
                  <a:lnTo>
                    <a:pt x="11398" y="2185"/>
                  </a:lnTo>
                  <a:lnTo>
                    <a:pt x="11854" y="2065"/>
                  </a:lnTo>
                  <a:lnTo>
                    <a:pt x="12589" y="1887"/>
                  </a:lnTo>
                  <a:lnTo>
                    <a:pt x="13324" y="1708"/>
                  </a:lnTo>
                  <a:lnTo>
                    <a:pt x="14078" y="1569"/>
                  </a:lnTo>
                  <a:lnTo>
                    <a:pt x="14833" y="1430"/>
                  </a:lnTo>
                  <a:lnTo>
                    <a:pt x="135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33"/>
            <p:cNvSpPr/>
            <p:nvPr/>
          </p:nvSpPr>
          <p:spPr>
            <a:xfrm flipH="1">
              <a:off x="7610325" y="4342475"/>
              <a:ext cx="352925" cy="119150"/>
            </a:xfrm>
            <a:custGeom>
              <a:avLst/>
              <a:gdLst/>
              <a:ahLst/>
              <a:cxnLst/>
              <a:rect l="l" t="t" r="r" b="b"/>
              <a:pathLst>
                <a:path w="14117" h="4766" extrusionOk="0">
                  <a:moveTo>
                    <a:pt x="12747" y="0"/>
                  </a:moveTo>
                  <a:lnTo>
                    <a:pt x="12290" y="100"/>
                  </a:lnTo>
                  <a:lnTo>
                    <a:pt x="11853" y="219"/>
                  </a:lnTo>
                  <a:lnTo>
                    <a:pt x="10960" y="477"/>
                  </a:lnTo>
                  <a:lnTo>
                    <a:pt x="10086" y="755"/>
                  </a:lnTo>
                  <a:lnTo>
                    <a:pt x="9630" y="874"/>
                  </a:lnTo>
                  <a:lnTo>
                    <a:pt x="9193" y="993"/>
                  </a:lnTo>
                  <a:lnTo>
                    <a:pt x="8240" y="1212"/>
                  </a:lnTo>
                  <a:lnTo>
                    <a:pt x="7267" y="1410"/>
                  </a:lnTo>
                  <a:lnTo>
                    <a:pt x="6294" y="1589"/>
                  </a:lnTo>
                  <a:lnTo>
                    <a:pt x="5321" y="1768"/>
                  </a:lnTo>
                  <a:lnTo>
                    <a:pt x="4408" y="1946"/>
                  </a:lnTo>
                  <a:lnTo>
                    <a:pt x="3475" y="2125"/>
                  </a:lnTo>
                  <a:lnTo>
                    <a:pt x="2561" y="2324"/>
                  </a:lnTo>
                  <a:lnTo>
                    <a:pt x="1648" y="2542"/>
                  </a:lnTo>
                  <a:lnTo>
                    <a:pt x="814" y="2780"/>
                  </a:lnTo>
                  <a:lnTo>
                    <a:pt x="0" y="3038"/>
                  </a:lnTo>
                  <a:lnTo>
                    <a:pt x="893" y="3952"/>
                  </a:lnTo>
                  <a:lnTo>
                    <a:pt x="1727" y="4766"/>
                  </a:lnTo>
                  <a:lnTo>
                    <a:pt x="2224" y="4627"/>
                  </a:lnTo>
                  <a:lnTo>
                    <a:pt x="2740" y="4488"/>
                  </a:lnTo>
                  <a:lnTo>
                    <a:pt x="3792" y="4289"/>
                  </a:lnTo>
                  <a:lnTo>
                    <a:pt x="4785" y="4071"/>
                  </a:lnTo>
                  <a:lnTo>
                    <a:pt x="5778" y="3852"/>
                  </a:lnTo>
                  <a:lnTo>
                    <a:pt x="6751" y="3614"/>
                  </a:lnTo>
                  <a:lnTo>
                    <a:pt x="7743" y="3356"/>
                  </a:lnTo>
                  <a:lnTo>
                    <a:pt x="8855" y="3098"/>
                  </a:lnTo>
                  <a:lnTo>
                    <a:pt x="9947" y="2840"/>
                  </a:lnTo>
                  <a:lnTo>
                    <a:pt x="11059" y="2582"/>
                  </a:lnTo>
                  <a:lnTo>
                    <a:pt x="12151" y="2284"/>
                  </a:lnTo>
                  <a:lnTo>
                    <a:pt x="12648" y="2145"/>
                  </a:lnTo>
                  <a:lnTo>
                    <a:pt x="13144" y="1966"/>
                  </a:lnTo>
                  <a:lnTo>
                    <a:pt x="14117" y="1609"/>
                  </a:lnTo>
                  <a:lnTo>
                    <a:pt x="127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33"/>
            <p:cNvSpPr/>
            <p:nvPr/>
          </p:nvSpPr>
          <p:spPr>
            <a:xfrm flipH="1">
              <a:off x="7573075" y="4390625"/>
              <a:ext cx="339550" cy="114675"/>
            </a:xfrm>
            <a:custGeom>
              <a:avLst/>
              <a:gdLst/>
              <a:ahLst/>
              <a:cxnLst/>
              <a:rect l="l" t="t" r="r" b="b"/>
              <a:pathLst>
                <a:path w="13582" h="4587" extrusionOk="0">
                  <a:moveTo>
                    <a:pt x="12350" y="0"/>
                  </a:moveTo>
                  <a:lnTo>
                    <a:pt x="11476" y="338"/>
                  </a:lnTo>
                  <a:lnTo>
                    <a:pt x="11020" y="497"/>
                  </a:lnTo>
                  <a:lnTo>
                    <a:pt x="10563" y="616"/>
                  </a:lnTo>
                  <a:lnTo>
                    <a:pt x="9550" y="894"/>
                  </a:lnTo>
                  <a:lnTo>
                    <a:pt x="8538" y="1152"/>
                  </a:lnTo>
                  <a:lnTo>
                    <a:pt x="6493" y="1629"/>
                  </a:lnTo>
                  <a:lnTo>
                    <a:pt x="4348" y="2165"/>
                  </a:lnTo>
                  <a:lnTo>
                    <a:pt x="3276" y="2423"/>
                  </a:lnTo>
                  <a:lnTo>
                    <a:pt x="2184" y="2641"/>
                  </a:lnTo>
                  <a:lnTo>
                    <a:pt x="1092" y="2860"/>
                  </a:lnTo>
                  <a:lnTo>
                    <a:pt x="536" y="2979"/>
                  </a:lnTo>
                  <a:lnTo>
                    <a:pt x="0" y="3138"/>
                  </a:lnTo>
                  <a:lnTo>
                    <a:pt x="655" y="3733"/>
                  </a:lnTo>
                  <a:lnTo>
                    <a:pt x="1231" y="4190"/>
                  </a:lnTo>
                  <a:lnTo>
                    <a:pt x="1450" y="4369"/>
                  </a:lnTo>
                  <a:lnTo>
                    <a:pt x="1648" y="4488"/>
                  </a:lnTo>
                  <a:lnTo>
                    <a:pt x="1827" y="4567"/>
                  </a:lnTo>
                  <a:lnTo>
                    <a:pt x="1946" y="4587"/>
                  </a:lnTo>
                  <a:lnTo>
                    <a:pt x="2244" y="4547"/>
                  </a:lnTo>
                  <a:lnTo>
                    <a:pt x="2740" y="4448"/>
                  </a:lnTo>
                  <a:lnTo>
                    <a:pt x="4209" y="4130"/>
                  </a:lnTo>
                  <a:lnTo>
                    <a:pt x="6096" y="3693"/>
                  </a:lnTo>
                  <a:lnTo>
                    <a:pt x="8180" y="3177"/>
                  </a:lnTo>
                  <a:lnTo>
                    <a:pt x="10186" y="2641"/>
                  </a:lnTo>
                  <a:lnTo>
                    <a:pt x="11913" y="2165"/>
                  </a:lnTo>
                  <a:lnTo>
                    <a:pt x="12608" y="1966"/>
                  </a:lnTo>
                  <a:lnTo>
                    <a:pt x="13124" y="1787"/>
                  </a:lnTo>
                  <a:lnTo>
                    <a:pt x="13462" y="1648"/>
                  </a:lnTo>
                  <a:lnTo>
                    <a:pt x="13541" y="1589"/>
                  </a:lnTo>
                  <a:lnTo>
                    <a:pt x="13581" y="1549"/>
                  </a:lnTo>
                  <a:lnTo>
                    <a:pt x="13541" y="1509"/>
                  </a:lnTo>
                  <a:lnTo>
                    <a:pt x="13482" y="1390"/>
                  </a:lnTo>
                  <a:lnTo>
                    <a:pt x="13224" y="1073"/>
                  </a:lnTo>
                  <a:lnTo>
                    <a:pt x="123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33"/>
            <p:cNvSpPr/>
            <p:nvPr/>
          </p:nvSpPr>
          <p:spPr>
            <a:xfrm flipH="1">
              <a:off x="7651525" y="4300775"/>
              <a:ext cx="360875" cy="110225"/>
            </a:xfrm>
            <a:custGeom>
              <a:avLst/>
              <a:gdLst/>
              <a:ahLst/>
              <a:cxnLst/>
              <a:rect l="l" t="t" r="r" b="b"/>
              <a:pathLst>
                <a:path w="14435" h="4409" extrusionOk="0">
                  <a:moveTo>
                    <a:pt x="13264" y="1"/>
                  </a:moveTo>
                  <a:lnTo>
                    <a:pt x="12390" y="159"/>
                  </a:lnTo>
                  <a:lnTo>
                    <a:pt x="11536" y="318"/>
                  </a:lnTo>
                  <a:lnTo>
                    <a:pt x="10663" y="517"/>
                  </a:lnTo>
                  <a:lnTo>
                    <a:pt x="9829" y="735"/>
                  </a:lnTo>
                  <a:lnTo>
                    <a:pt x="9352" y="854"/>
                  </a:lnTo>
                  <a:lnTo>
                    <a:pt x="8876" y="974"/>
                  </a:lnTo>
                  <a:lnTo>
                    <a:pt x="7903" y="1132"/>
                  </a:lnTo>
                  <a:lnTo>
                    <a:pt x="6950" y="1311"/>
                  </a:lnTo>
                  <a:lnTo>
                    <a:pt x="6453" y="1391"/>
                  </a:lnTo>
                  <a:lnTo>
                    <a:pt x="5977" y="1510"/>
                  </a:lnTo>
                  <a:lnTo>
                    <a:pt x="5242" y="1688"/>
                  </a:lnTo>
                  <a:lnTo>
                    <a:pt x="4507" y="1867"/>
                  </a:lnTo>
                  <a:lnTo>
                    <a:pt x="3753" y="2006"/>
                  </a:lnTo>
                  <a:lnTo>
                    <a:pt x="2998" y="2145"/>
                  </a:lnTo>
                  <a:lnTo>
                    <a:pt x="1489" y="2383"/>
                  </a:lnTo>
                  <a:lnTo>
                    <a:pt x="0" y="2641"/>
                  </a:lnTo>
                  <a:lnTo>
                    <a:pt x="1668" y="4408"/>
                  </a:lnTo>
                  <a:lnTo>
                    <a:pt x="2760" y="4071"/>
                  </a:lnTo>
                  <a:lnTo>
                    <a:pt x="3296" y="3912"/>
                  </a:lnTo>
                  <a:lnTo>
                    <a:pt x="3852" y="3773"/>
                  </a:lnTo>
                  <a:lnTo>
                    <a:pt x="4845" y="3535"/>
                  </a:lnTo>
                  <a:lnTo>
                    <a:pt x="5858" y="3336"/>
                  </a:lnTo>
                  <a:lnTo>
                    <a:pt x="7863" y="2979"/>
                  </a:lnTo>
                  <a:lnTo>
                    <a:pt x="8935" y="2761"/>
                  </a:lnTo>
                  <a:lnTo>
                    <a:pt x="10007" y="2542"/>
                  </a:lnTo>
                  <a:lnTo>
                    <a:pt x="11060" y="2304"/>
                  </a:lnTo>
                  <a:lnTo>
                    <a:pt x="12112" y="2046"/>
                  </a:lnTo>
                  <a:lnTo>
                    <a:pt x="12708" y="1867"/>
                  </a:lnTo>
                  <a:lnTo>
                    <a:pt x="13283" y="1688"/>
                  </a:lnTo>
                  <a:lnTo>
                    <a:pt x="13859" y="1510"/>
                  </a:lnTo>
                  <a:lnTo>
                    <a:pt x="14435" y="1351"/>
                  </a:lnTo>
                  <a:lnTo>
                    <a:pt x="1326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33"/>
            <p:cNvSpPr/>
            <p:nvPr/>
          </p:nvSpPr>
          <p:spPr>
            <a:xfrm flipH="1">
              <a:off x="8311200" y="4266025"/>
              <a:ext cx="72000" cy="213975"/>
            </a:xfrm>
            <a:custGeom>
              <a:avLst/>
              <a:gdLst/>
              <a:ahLst/>
              <a:cxnLst/>
              <a:rect l="l" t="t" r="r" b="b"/>
              <a:pathLst>
                <a:path w="2880" h="8559" extrusionOk="0">
                  <a:moveTo>
                    <a:pt x="1" y="1"/>
                  </a:moveTo>
                  <a:lnTo>
                    <a:pt x="239" y="7863"/>
                  </a:lnTo>
                  <a:lnTo>
                    <a:pt x="974" y="8558"/>
                  </a:lnTo>
                  <a:lnTo>
                    <a:pt x="2403" y="7824"/>
                  </a:lnTo>
                  <a:lnTo>
                    <a:pt x="288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33"/>
            <p:cNvSpPr/>
            <p:nvPr/>
          </p:nvSpPr>
          <p:spPr>
            <a:xfrm flipH="1">
              <a:off x="8347425" y="4266025"/>
              <a:ext cx="35775" cy="213975"/>
            </a:xfrm>
            <a:custGeom>
              <a:avLst/>
              <a:gdLst/>
              <a:ahLst/>
              <a:cxnLst/>
              <a:rect l="l" t="t" r="r" b="b"/>
              <a:pathLst>
                <a:path w="1431" h="8559" extrusionOk="0">
                  <a:moveTo>
                    <a:pt x="1" y="1"/>
                  </a:moveTo>
                  <a:lnTo>
                    <a:pt x="239" y="7863"/>
                  </a:lnTo>
                  <a:lnTo>
                    <a:pt x="974" y="8558"/>
                  </a:lnTo>
                  <a:lnTo>
                    <a:pt x="143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33"/>
            <p:cNvSpPr/>
            <p:nvPr/>
          </p:nvSpPr>
          <p:spPr>
            <a:xfrm flipH="1">
              <a:off x="8576250" y="4146400"/>
              <a:ext cx="69525" cy="217950"/>
            </a:xfrm>
            <a:custGeom>
              <a:avLst/>
              <a:gdLst/>
              <a:ahLst/>
              <a:cxnLst/>
              <a:rect l="l" t="t" r="r" b="b"/>
              <a:pathLst>
                <a:path w="2781" h="8718" extrusionOk="0">
                  <a:moveTo>
                    <a:pt x="0" y="1"/>
                  </a:moveTo>
                  <a:lnTo>
                    <a:pt x="318" y="7982"/>
                  </a:lnTo>
                  <a:lnTo>
                    <a:pt x="1430" y="8717"/>
                  </a:lnTo>
                  <a:lnTo>
                    <a:pt x="2502" y="8300"/>
                  </a:lnTo>
                  <a:lnTo>
                    <a:pt x="2780" y="1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33"/>
            <p:cNvSpPr/>
            <p:nvPr/>
          </p:nvSpPr>
          <p:spPr>
            <a:xfrm flipH="1">
              <a:off x="8610025" y="4146400"/>
              <a:ext cx="35750" cy="217950"/>
            </a:xfrm>
            <a:custGeom>
              <a:avLst/>
              <a:gdLst/>
              <a:ahLst/>
              <a:cxnLst/>
              <a:rect l="l" t="t" r="r" b="b"/>
              <a:pathLst>
                <a:path w="1430" h="8718" extrusionOk="0">
                  <a:moveTo>
                    <a:pt x="0" y="1"/>
                  </a:moveTo>
                  <a:lnTo>
                    <a:pt x="318" y="7982"/>
                  </a:lnTo>
                  <a:lnTo>
                    <a:pt x="1430" y="8717"/>
                  </a:lnTo>
                  <a:lnTo>
                    <a:pt x="1430" y="8717"/>
                  </a:lnTo>
                  <a:lnTo>
                    <a:pt x="1192" y="1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33"/>
            <p:cNvSpPr/>
            <p:nvPr/>
          </p:nvSpPr>
          <p:spPr>
            <a:xfrm flipH="1">
              <a:off x="8333525" y="3666400"/>
              <a:ext cx="347000" cy="637375"/>
            </a:xfrm>
            <a:custGeom>
              <a:avLst/>
              <a:gdLst/>
              <a:ahLst/>
              <a:cxnLst/>
              <a:rect l="l" t="t" r="r" b="b"/>
              <a:pathLst>
                <a:path w="13880" h="25495" extrusionOk="0">
                  <a:moveTo>
                    <a:pt x="417" y="1"/>
                  </a:moveTo>
                  <a:lnTo>
                    <a:pt x="1" y="19439"/>
                  </a:lnTo>
                  <a:lnTo>
                    <a:pt x="13244" y="25495"/>
                  </a:lnTo>
                  <a:lnTo>
                    <a:pt x="13879" y="676"/>
                  </a:lnTo>
                  <a:lnTo>
                    <a:pt x="4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33"/>
            <p:cNvSpPr/>
            <p:nvPr/>
          </p:nvSpPr>
          <p:spPr>
            <a:xfrm flipH="1">
              <a:off x="8333525" y="3666400"/>
              <a:ext cx="347000" cy="637375"/>
            </a:xfrm>
            <a:custGeom>
              <a:avLst/>
              <a:gdLst/>
              <a:ahLst/>
              <a:cxnLst/>
              <a:rect l="l" t="t" r="r" b="b"/>
              <a:pathLst>
                <a:path w="13880" h="25495" fill="none" extrusionOk="0">
                  <a:moveTo>
                    <a:pt x="417" y="1"/>
                  </a:moveTo>
                  <a:lnTo>
                    <a:pt x="1" y="19439"/>
                  </a:lnTo>
                  <a:lnTo>
                    <a:pt x="13244" y="25495"/>
                  </a:lnTo>
                  <a:lnTo>
                    <a:pt x="13879" y="676"/>
                  </a:lnTo>
                  <a:lnTo>
                    <a:pt x="41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33"/>
            <p:cNvSpPr/>
            <p:nvPr/>
          </p:nvSpPr>
          <p:spPr>
            <a:xfrm flipH="1">
              <a:off x="8612500" y="3666400"/>
              <a:ext cx="68025" cy="517250"/>
            </a:xfrm>
            <a:custGeom>
              <a:avLst/>
              <a:gdLst/>
              <a:ahLst/>
              <a:cxnLst/>
              <a:rect l="l" t="t" r="r" b="b"/>
              <a:pathLst>
                <a:path w="2721" h="20690" extrusionOk="0">
                  <a:moveTo>
                    <a:pt x="417" y="1"/>
                  </a:moveTo>
                  <a:lnTo>
                    <a:pt x="1" y="19439"/>
                  </a:lnTo>
                  <a:lnTo>
                    <a:pt x="2721" y="20690"/>
                  </a:lnTo>
                  <a:lnTo>
                    <a:pt x="2721" y="120"/>
                  </a:lnTo>
                  <a:lnTo>
                    <a:pt x="4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33"/>
            <p:cNvSpPr/>
            <p:nvPr/>
          </p:nvSpPr>
          <p:spPr>
            <a:xfrm flipH="1">
              <a:off x="8471025" y="3673350"/>
              <a:ext cx="58100" cy="574850"/>
            </a:xfrm>
            <a:custGeom>
              <a:avLst/>
              <a:gdLst/>
              <a:ahLst/>
              <a:cxnLst/>
              <a:rect l="l" t="t" r="r" b="b"/>
              <a:pathLst>
                <a:path w="2324" h="22994" extrusionOk="0">
                  <a:moveTo>
                    <a:pt x="0" y="1"/>
                  </a:moveTo>
                  <a:lnTo>
                    <a:pt x="0" y="21941"/>
                  </a:lnTo>
                  <a:lnTo>
                    <a:pt x="2323" y="22993"/>
                  </a:lnTo>
                  <a:lnTo>
                    <a:pt x="2323" y="1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33"/>
            <p:cNvSpPr/>
            <p:nvPr/>
          </p:nvSpPr>
          <p:spPr>
            <a:xfrm flipH="1">
              <a:off x="8471025" y="3673350"/>
              <a:ext cx="58100" cy="574850"/>
            </a:xfrm>
            <a:custGeom>
              <a:avLst/>
              <a:gdLst/>
              <a:ahLst/>
              <a:cxnLst/>
              <a:rect l="l" t="t" r="r" b="b"/>
              <a:pathLst>
                <a:path w="2324" h="22994" fill="none" extrusionOk="0">
                  <a:moveTo>
                    <a:pt x="2323" y="120"/>
                  </a:moveTo>
                  <a:lnTo>
                    <a:pt x="0" y="1"/>
                  </a:lnTo>
                  <a:lnTo>
                    <a:pt x="0" y="21941"/>
                  </a:lnTo>
                  <a:lnTo>
                    <a:pt x="2323" y="22993"/>
                  </a:lnTo>
                  <a:lnTo>
                    <a:pt x="2323" y="1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33"/>
            <p:cNvSpPr/>
            <p:nvPr/>
          </p:nvSpPr>
          <p:spPr>
            <a:xfrm flipH="1">
              <a:off x="8398050" y="3676825"/>
              <a:ext cx="64075" cy="604625"/>
            </a:xfrm>
            <a:custGeom>
              <a:avLst/>
              <a:gdLst/>
              <a:ahLst/>
              <a:cxnLst/>
              <a:rect l="l" t="t" r="r" b="b"/>
              <a:pathLst>
                <a:path w="2563" h="24185" extrusionOk="0">
                  <a:moveTo>
                    <a:pt x="1" y="1"/>
                  </a:moveTo>
                  <a:lnTo>
                    <a:pt x="1" y="23013"/>
                  </a:lnTo>
                  <a:lnTo>
                    <a:pt x="2562" y="24184"/>
                  </a:lnTo>
                  <a:lnTo>
                    <a:pt x="2562" y="1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33"/>
            <p:cNvSpPr/>
            <p:nvPr/>
          </p:nvSpPr>
          <p:spPr>
            <a:xfrm flipH="1">
              <a:off x="8333525" y="3680300"/>
              <a:ext cx="55625" cy="623475"/>
            </a:xfrm>
            <a:custGeom>
              <a:avLst/>
              <a:gdLst/>
              <a:ahLst/>
              <a:cxnLst/>
              <a:rect l="l" t="t" r="r" b="b"/>
              <a:pathLst>
                <a:path w="2225" h="24939" extrusionOk="0">
                  <a:moveTo>
                    <a:pt x="0" y="1"/>
                  </a:moveTo>
                  <a:lnTo>
                    <a:pt x="0" y="24224"/>
                  </a:lnTo>
                  <a:lnTo>
                    <a:pt x="1589" y="24939"/>
                  </a:lnTo>
                  <a:lnTo>
                    <a:pt x="2224" y="1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33"/>
            <p:cNvSpPr/>
            <p:nvPr/>
          </p:nvSpPr>
          <p:spPr>
            <a:xfrm flipH="1">
              <a:off x="8333525" y="3680300"/>
              <a:ext cx="55625" cy="623475"/>
            </a:xfrm>
            <a:custGeom>
              <a:avLst/>
              <a:gdLst/>
              <a:ahLst/>
              <a:cxnLst/>
              <a:rect l="l" t="t" r="r" b="b"/>
              <a:pathLst>
                <a:path w="2225" h="24939" fill="none" extrusionOk="0">
                  <a:moveTo>
                    <a:pt x="0" y="1"/>
                  </a:moveTo>
                  <a:lnTo>
                    <a:pt x="0" y="24224"/>
                  </a:lnTo>
                  <a:lnTo>
                    <a:pt x="1589" y="24939"/>
                  </a:lnTo>
                  <a:lnTo>
                    <a:pt x="2224" y="1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33"/>
            <p:cNvSpPr/>
            <p:nvPr/>
          </p:nvSpPr>
          <p:spPr>
            <a:xfrm flipH="1">
              <a:off x="8538050" y="3669875"/>
              <a:ext cx="65050" cy="547525"/>
            </a:xfrm>
            <a:custGeom>
              <a:avLst/>
              <a:gdLst/>
              <a:ahLst/>
              <a:cxnLst/>
              <a:rect l="l" t="t" r="r" b="b"/>
              <a:pathLst>
                <a:path w="2602" h="21901" extrusionOk="0">
                  <a:moveTo>
                    <a:pt x="1" y="1"/>
                  </a:moveTo>
                  <a:lnTo>
                    <a:pt x="1" y="20710"/>
                  </a:lnTo>
                  <a:lnTo>
                    <a:pt x="2602" y="21901"/>
                  </a:lnTo>
                  <a:lnTo>
                    <a:pt x="2602" y="1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33"/>
            <p:cNvSpPr/>
            <p:nvPr/>
          </p:nvSpPr>
          <p:spPr>
            <a:xfrm flipH="1">
              <a:off x="8603075" y="3666400"/>
              <a:ext cx="67025" cy="125125"/>
            </a:xfrm>
            <a:custGeom>
              <a:avLst/>
              <a:gdLst/>
              <a:ahLst/>
              <a:cxnLst/>
              <a:rect l="l" t="t" r="r" b="b"/>
              <a:pathLst>
                <a:path w="2681" h="5005" extrusionOk="0">
                  <a:moveTo>
                    <a:pt x="0" y="1"/>
                  </a:moveTo>
                  <a:lnTo>
                    <a:pt x="2304" y="120"/>
                  </a:lnTo>
                  <a:lnTo>
                    <a:pt x="2304" y="120"/>
                  </a:lnTo>
                  <a:lnTo>
                    <a:pt x="2304" y="120"/>
                  </a:lnTo>
                  <a:lnTo>
                    <a:pt x="0" y="1"/>
                  </a:lnTo>
                  <a:close/>
                  <a:moveTo>
                    <a:pt x="2304" y="120"/>
                  </a:moveTo>
                  <a:lnTo>
                    <a:pt x="2304" y="4985"/>
                  </a:lnTo>
                  <a:lnTo>
                    <a:pt x="2681" y="5004"/>
                  </a:lnTo>
                  <a:lnTo>
                    <a:pt x="2681" y="140"/>
                  </a:lnTo>
                  <a:lnTo>
                    <a:pt x="2304" y="120"/>
                  </a:lnTo>
                  <a:close/>
                </a:path>
              </a:pathLst>
            </a:custGeom>
            <a:solidFill>
              <a:srgbClr val="813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33"/>
            <p:cNvSpPr/>
            <p:nvPr/>
          </p:nvSpPr>
          <p:spPr>
            <a:xfrm flipH="1">
              <a:off x="8603075" y="3666400"/>
              <a:ext cx="67025" cy="125125"/>
            </a:xfrm>
            <a:custGeom>
              <a:avLst/>
              <a:gdLst/>
              <a:ahLst/>
              <a:cxnLst/>
              <a:rect l="l" t="t" r="r" b="b"/>
              <a:pathLst>
                <a:path w="2681" h="5005" fill="none" extrusionOk="0">
                  <a:moveTo>
                    <a:pt x="0" y="1"/>
                  </a:moveTo>
                  <a:lnTo>
                    <a:pt x="2304" y="120"/>
                  </a:lnTo>
                  <a:lnTo>
                    <a:pt x="2304" y="4985"/>
                  </a:lnTo>
                  <a:lnTo>
                    <a:pt x="2304" y="4985"/>
                  </a:lnTo>
                  <a:lnTo>
                    <a:pt x="2681" y="5004"/>
                  </a:lnTo>
                  <a:lnTo>
                    <a:pt x="2681" y="14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33"/>
            <p:cNvSpPr/>
            <p:nvPr/>
          </p:nvSpPr>
          <p:spPr>
            <a:xfrm flipH="1">
              <a:off x="8612500" y="3666400"/>
              <a:ext cx="60075" cy="125625"/>
            </a:xfrm>
            <a:custGeom>
              <a:avLst/>
              <a:gdLst/>
              <a:ahLst/>
              <a:cxnLst/>
              <a:rect l="l" t="t" r="r" b="b"/>
              <a:pathLst>
                <a:path w="2403" h="5025" extrusionOk="0">
                  <a:moveTo>
                    <a:pt x="99" y="1"/>
                  </a:moveTo>
                  <a:lnTo>
                    <a:pt x="0" y="5024"/>
                  </a:lnTo>
                  <a:lnTo>
                    <a:pt x="0" y="5024"/>
                  </a:lnTo>
                  <a:lnTo>
                    <a:pt x="775" y="4985"/>
                  </a:lnTo>
                  <a:lnTo>
                    <a:pt x="1549" y="4965"/>
                  </a:lnTo>
                  <a:lnTo>
                    <a:pt x="2403" y="4985"/>
                  </a:lnTo>
                  <a:lnTo>
                    <a:pt x="2403" y="120"/>
                  </a:lnTo>
                  <a:lnTo>
                    <a:pt x="9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33"/>
            <p:cNvSpPr/>
            <p:nvPr/>
          </p:nvSpPr>
          <p:spPr>
            <a:xfrm flipH="1">
              <a:off x="8612500" y="3666400"/>
              <a:ext cx="60075" cy="125625"/>
            </a:xfrm>
            <a:custGeom>
              <a:avLst/>
              <a:gdLst/>
              <a:ahLst/>
              <a:cxnLst/>
              <a:rect l="l" t="t" r="r" b="b"/>
              <a:pathLst>
                <a:path w="2403" h="5025" fill="none" extrusionOk="0">
                  <a:moveTo>
                    <a:pt x="99" y="1"/>
                  </a:moveTo>
                  <a:lnTo>
                    <a:pt x="99" y="1"/>
                  </a:lnTo>
                  <a:lnTo>
                    <a:pt x="0" y="5024"/>
                  </a:lnTo>
                  <a:lnTo>
                    <a:pt x="0" y="5024"/>
                  </a:lnTo>
                  <a:lnTo>
                    <a:pt x="775" y="4985"/>
                  </a:lnTo>
                  <a:lnTo>
                    <a:pt x="1549" y="4965"/>
                  </a:lnTo>
                  <a:lnTo>
                    <a:pt x="1549" y="4965"/>
                  </a:lnTo>
                  <a:lnTo>
                    <a:pt x="2403" y="4985"/>
                  </a:lnTo>
                  <a:lnTo>
                    <a:pt x="2403" y="120"/>
                  </a:lnTo>
                  <a:lnTo>
                    <a:pt x="99" y="1"/>
                  </a:lnTo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33"/>
            <p:cNvSpPr/>
            <p:nvPr/>
          </p:nvSpPr>
          <p:spPr>
            <a:xfrm flipH="1">
              <a:off x="8416425" y="3672875"/>
              <a:ext cx="121650" cy="147425"/>
            </a:xfrm>
            <a:custGeom>
              <a:avLst/>
              <a:gdLst/>
              <a:ahLst/>
              <a:cxnLst/>
              <a:rect l="l" t="t" r="r" b="b"/>
              <a:pathLst>
                <a:path w="4866" h="5897" extrusionOk="0">
                  <a:moveTo>
                    <a:pt x="358" y="20"/>
                  </a:moveTo>
                  <a:lnTo>
                    <a:pt x="358" y="21"/>
                  </a:lnTo>
                  <a:lnTo>
                    <a:pt x="358" y="21"/>
                  </a:lnTo>
                  <a:lnTo>
                    <a:pt x="1014" y="60"/>
                  </a:lnTo>
                  <a:lnTo>
                    <a:pt x="1014" y="60"/>
                  </a:lnTo>
                  <a:lnTo>
                    <a:pt x="358" y="20"/>
                  </a:lnTo>
                  <a:close/>
                  <a:moveTo>
                    <a:pt x="1" y="0"/>
                  </a:moveTo>
                  <a:lnTo>
                    <a:pt x="1" y="5004"/>
                  </a:lnTo>
                  <a:lnTo>
                    <a:pt x="358" y="5063"/>
                  </a:lnTo>
                  <a:lnTo>
                    <a:pt x="358" y="21"/>
                  </a:lnTo>
                  <a:lnTo>
                    <a:pt x="358" y="21"/>
                  </a:lnTo>
                  <a:lnTo>
                    <a:pt x="1" y="0"/>
                  </a:lnTo>
                  <a:close/>
                  <a:moveTo>
                    <a:pt x="2681" y="139"/>
                  </a:moveTo>
                  <a:lnTo>
                    <a:pt x="2681" y="5738"/>
                  </a:lnTo>
                  <a:lnTo>
                    <a:pt x="3039" y="5897"/>
                  </a:lnTo>
                  <a:lnTo>
                    <a:pt x="3039" y="159"/>
                  </a:lnTo>
                  <a:lnTo>
                    <a:pt x="4865" y="258"/>
                  </a:lnTo>
                  <a:lnTo>
                    <a:pt x="4865" y="258"/>
                  </a:lnTo>
                  <a:lnTo>
                    <a:pt x="2681" y="139"/>
                  </a:lnTo>
                  <a:close/>
                </a:path>
              </a:pathLst>
            </a:custGeom>
            <a:solidFill>
              <a:srgbClr val="813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33"/>
            <p:cNvSpPr/>
            <p:nvPr/>
          </p:nvSpPr>
          <p:spPr>
            <a:xfrm flipH="1">
              <a:off x="8416425" y="3676350"/>
              <a:ext cx="54625" cy="143950"/>
            </a:xfrm>
            <a:custGeom>
              <a:avLst/>
              <a:gdLst/>
              <a:ahLst/>
              <a:cxnLst/>
              <a:rect l="l" t="t" r="r" b="b"/>
              <a:pathLst>
                <a:path w="2185" h="5758" fill="none" extrusionOk="0">
                  <a:moveTo>
                    <a:pt x="0" y="0"/>
                  </a:moveTo>
                  <a:lnTo>
                    <a:pt x="0" y="5599"/>
                  </a:lnTo>
                  <a:lnTo>
                    <a:pt x="0" y="5599"/>
                  </a:lnTo>
                  <a:lnTo>
                    <a:pt x="358" y="5758"/>
                  </a:lnTo>
                  <a:lnTo>
                    <a:pt x="358" y="20"/>
                  </a:lnTo>
                  <a:lnTo>
                    <a:pt x="2184" y="11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33"/>
            <p:cNvSpPr/>
            <p:nvPr/>
          </p:nvSpPr>
          <p:spPr>
            <a:xfrm flipH="1">
              <a:off x="8512725" y="3672875"/>
              <a:ext cx="25350" cy="126600"/>
            </a:xfrm>
            <a:custGeom>
              <a:avLst/>
              <a:gdLst/>
              <a:ahLst/>
              <a:cxnLst/>
              <a:rect l="l" t="t" r="r" b="b"/>
              <a:pathLst>
                <a:path w="1014" h="5064" fill="none" extrusionOk="0">
                  <a:moveTo>
                    <a:pt x="1" y="0"/>
                  </a:moveTo>
                  <a:lnTo>
                    <a:pt x="1" y="5004"/>
                  </a:lnTo>
                  <a:lnTo>
                    <a:pt x="1" y="5004"/>
                  </a:lnTo>
                  <a:lnTo>
                    <a:pt x="358" y="5063"/>
                  </a:lnTo>
                  <a:lnTo>
                    <a:pt x="358" y="20"/>
                  </a:lnTo>
                  <a:lnTo>
                    <a:pt x="1014" y="6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33"/>
            <p:cNvSpPr/>
            <p:nvPr/>
          </p:nvSpPr>
          <p:spPr>
            <a:xfrm flipH="1">
              <a:off x="8471025" y="3673350"/>
              <a:ext cx="58100" cy="143000"/>
            </a:xfrm>
            <a:custGeom>
              <a:avLst/>
              <a:gdLst/>
              <a:ahLst/>
              <a:cxnLst/>
              <a:rect l="l" t="t" r="r" b="b"/>
              <a:pathLst>
                <a:path w="2324" h="5720" extrusionOk="0">
                  <a:moveTo>
                    <a:pt x="0" y="1"/>
                  </a:moveTo>
                  <a:lnTo>
                    <a:pt x="0" y="5044"/>
                  </a:lnTo>
                  <a:lnTo>
                    <a:pt x="755" y="5163"/>
                  </a:lnTo>
                  <a:lnTo>
                    <a:pt x="1072" y="5223"/>
                  </a:lnTo>
                  <a:lnTo>
                    <a:pt x="1430" y="5342"/>
                  </a:lnTo>
                  <a:lnTo>
                    <a:pt x="1867" y="5521"/>
                  </a:lnTo>
                  <a:lnTo>
                    <a:pt x="2323" y="5719"/>
                  </a:lnTo>
                  <a:lnTo>
                    <a:pt x="2323" y="120"/>
                  </a:lnTo>
                  <a:lnTo>
                    <a:pt x="656" y="4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33"/>
            <p:cNvSpPr/>
            <p:nvPr/>
          </p:nvSpPr>
          <p:spPr>
            <a:xfrm flipH="1">
              <a:off x="8471025" y="3673350"/>
              <a:ext cx="58100" cy="143000"/>
            </a:xfrm>
            <a:custGeom>
              <a:avLst/>
              <a:gdLst/>
              <a:ahLst/>
              <a:cxnLst/>
              <a:rect l="l" t="t" r="r" b="b"/>
              <a:pathLst>
                <a:path w="2324" h="5720" fill="none" extrusionOk="0">
                  <a:moveTo>
                    <a:pt x="0" y="1"/>
                  </a:moveTo>
                  <a:lnTo>
                    <a:pt x="0" y="5044"/>
                  </a:lnTo>
                  <a:lnTo>
                    <a:pt x="0" y="5044"/>
                  </a:lnTo>
                  <a:lnTo>
                    <a:pt x="755" y="5163"/>
                  </a:lnTo>
                  <a:lnTo>
                    <a:pt x="755" y="5163"/>
                  </a:lnTo>
                  <a:lnTo>
                    <a:pt x="1072" y="5223"/>
                  </a:lnTo>
                  <a:lnTo>
                    <a:pt x="1430" y="5342"/>
                  </a:lnTo>
                  <a:lnTo>
                    <a:pt x="1867" y="5521"/>
                  </a:lnTo>
                  <a:lnTo>
                    <a:pt x="2323" y="5719"/>
                  </a:lnTo>
                  <a:lnTo>
                    <a:pt x="2323" y="120"/>
                  </a:lnTo>
                  <a:lnTo>
                    <a:pt x="656" y="4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33"/>
            <p:cNvSpPr/>
            <p:nvPr/>
          </p:nvSpPr>
          <p:spPr>
            <a:xfrm flipH="1">
              <a:off x="8347425" y="3679825"/>
              <a:ext cx="50650" cy="179700"/>
            </a:xfrm>
            <a:custGeom>
              <a:avLst/>
              <a:gdLst/>
              <a:ahLst/>
              <a:cxnLst/>
              <a:rect l="l" t="t" r="r" b="b"/>
              <a:pathLst>
                <a:path w="2026" h="7188" extrusionOk="0">
                  <a:moveTo>
                    <a:pt x="357" y="20"/>
                  </a:moveTo>
                  <a:lnTo>
                    <a:pt x="357" y="21"/>
                  </a:lnTo>
                  <a:lnTo>
                    <a:pt x="357" y="21"/>
                  </a:lnTo>
                  <a:lnTo>
                    <a:pt x="2025" y="119"/>
                  </a:lnTo>
                  <a:lnTo>
                    <a:pt x="2025" y="119"/>
                  </a:lnTo>
                  <a:lnTo>
                    <a:pt x="357" y="20"/>
                  </a:lnTo>
                  <a:close/>
                  <a:moveTo>
                    <a:pt x="0" y="0"/>
                  </a:moveTo>
                  <a:lnTo>
                    <a:pt x="0" y="6969"/>
                  </a:lnTo>
                  <a:lnTo>
                    <a:pt x="357" y="7188"/>
                  </a:lnTo>
                  <a:lnTo>
                    <a:pt x="357" y="21"/>
                  </a:lnTo>
                  <a:lnTo>
                    <a:pt x="357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3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33"/>
            <p:cNvSpPr/>
            <p:nvPr/>
          </p:nvSpPr>
          <p:spPr>
            <a:xfrm flipH="1">
              <a:off x="8347425" y="3679825"/>
              <a:ext cx="50650" cy="179700"/>
            </a:xfrm>
            <a:custGeom>
              <a:avLst/>
              <a:gdLst/>
              <a:ahLst/>
              <a:cxnLst/>
              <a:rect l="l" t="t" r="r" b="b"/>
              <a:pathLst>
                <a:path w="2026" h="7188" fill="none" extrusionOk="0">
                  <a:moveTo>
                    <a:pt x="0" y="0"/>
                  </a:moveTo>
                  <a:lnTo>
                    <a:pt x="0" y="6969"/>
                  </a:lnTo>
                  <a:lnTo>
                    <a:pt x="0" y="6969"/>
                  </a:lnTo>
                  <a:lnTo>
                    <a:pt x="357" y="7188"/>
                  </a:lnTo>
                  <a:lnTo>
                    <a:pt x="357" y="20"/>
                  </a:lnTo>
                  <a:lnTo>
                    <a:pt x="2025" y="119"/>
                  </a:lnTo>
                  <a:lnTo>
                    <a:pt x="2025" y="11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33"/>
            <p:cNvSpPr/>
            <p:nvPr/>
          </p:nvSpPr>
          <p:spPr>
            <a:xfrm flipH="1">
              <a:off x="8398050" y="3676825"/>
              <a:ext cx="64075" cy="177250"/>
            </a:xfrm>
            <a:custGeom>
              <a:avLst/>
              <a:gdLst/>
              <a:ahLst/>
              <a:cxnLst/>
              <a:rect l="l" t="t" r="r" b="b"/>
              <a:pathLst>
                <a:path w="2563" h="7090" extrusionOk="0">
                  <a:moveTo>
                    <a:pt x="1" y="1"/>
                  </a:moveTo>
                  <a:lnTo>
                    <a:pt x="1" y="5739"/>
                  </a:lnTo>
                  <a:lnTo>
                    <a:pt x="636" y="6037"/>
                  </a:lnTo>
                  <a:lnTo>
                    <a:pt x="1271" y="6374"/>
                  </a:lnTo>
                  <a:lnTo>
                    <a:pt x="1927" y="6732"/>
                  </a:lnTo>
                  <a:lnTo>
                    <a:pt x="2562" y="7089"/>
                  </a:lnTo>
                  <a:lnTo>
                    <a:pt x="2562" y="120"/>
                  </a:lnTo>
                  <a:lnTo>
                    <a:pt x="1827" y="10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33"/>
            <p:cNvSpPr/>
            <p:nvPr/>
          </p:nvSpPr>
          <p:spPr>
            <a:xfrm flipH="1">
              <a:off x="8398050" y="3676825"/>
              <a:ext cx="64075" cy="177250"/>
            </a:xfrm>
            <a:custGeom>
              <a:avLst/>
              <a:gdLst/>
              <a:ahLst/>
              <a:cxnLst/>
              <a:rect l="l" t="t" r="r" b="b"/>
              <a:pathLst>
                <a:path w="2563" h="7090" fill="none" extrusionOk="0">
                  <a:moveTo>
                    <a:pt x="1" y="1"/>
                  </a:moveTo>
                  <a:lnTo>
                    <a:pt x="1" y="5739"/>
                  </a:lnTo>
                  <a:lnTo>
                    <a:pt x="1" y="5739"/>
                  </a:lnTo>
                  <a:lnTo>
                    <a:pt x="636" y="6037"/>
                  </a:lnTo>
                  <a:lnTo>
                    <a:pt x="1271" y="6374"/>
                  </a:lnTo>
                  <a:lnTo>
                    <a:pt x="1927" y="6732"/>
                  </a:lnTo>
                  <a:lnTo>
                    <a:pt x="2562" y="7089"/>
                  </a:lnTo>
                  <a:lnTo>
                    <a:pt x="2562" y="120"/>
                  </a:lnTo>
                  <a:lnTo>
                    <a:pt x="1827" y="10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33"/>
            <p:cNvSpPr/>
            <p:nvPr/>
          </p:nvSpPr>
          <p:spPr>
            <a:xfrm flipH="1">
              <a:off x="8347425" y="3680300"/>
              <a:ext cx="41725" cy="206525"/>
            </a:xfrm>
            <a:custGeom>
              <a:avLst/>
              <a:gdLst/>
              <a:ahLst/>
              <a:cxnLst/>
              <a:rect l="l" t="t" r="r" b="b"/>
              <a:pathLst>
                <a:path w="1669" h="8261" extrusionOk="0">
                  <a:moveTo>
                    <a:pt x="0" y="1"/>
                  </a:moveTo>
                  <a:lnTo>
                    <a:pt x="0" y="7169"/>
                  </a:lnTo>
                  <a:lnTo>
                    <a:pt x="934" y="7744"/>
                  </a:lnTo>
                  <a:lnTo>
                    <a:pt x="1331" y="8022"/>
                  </a:lnTo>
                  <a:lnTo>
                    <a:pt x="1648" y="8261"/>
                  </a:lnTo>
                  <a:lnTo>
                    <a:pt x="1668" y="10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33"/>
            <p:cNvSpPr/>
            <p:nvPr/>
          </p:nvSpPr>
          <p:spPr>
            <a:xfrm flipH="1">
              <a:off x="8538050" y="3669875"/>
              <a:ext cx="65050" cy="128100"/>
            </a:xfrm>
            <a:custGeom>
              <a:avLst/>
              <a:gdLst/>
              <a:ahLst/>
              <a:cxnLst/>
              <a:rect l="l" t="t" r="r" b="b"/>
              <a:pathLst>
                <a:path w="2602" h="5124" extrusionOk="0">
                  <a:moveTo>
                    <a:pt x="1" y="1"/>
                  </a:moveTo>
                  <a:lnTo>
                    <a:pt x="1" y="4865"/>
                  </a:lnTo>
                  <a:lnTo>
                    <a:pt x="656" y="4905"/>
                  </a:lnTo>
                  <a:lnTo>
                    <a:pt x="1311" y="4965"/>
                  </a:lnTo>
                  <a:lnTo>
                    <a:pt x="1947" y="5044"/>
                  </a:lnTo>
                  <a:lnTo>
                    <a:pt x="2602" y="5124"/>
                  </a:lnTo>
                  <a:lnTo>
                    <a:pt x="2602" y="1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33"/>
            <p:cNvSpPr/>
            <p:nvPr/>
          </p:nvSpPr>
          <p:spPr>
            <a:xfrm flipH="1">
              <a:off x="8538050" y="3669875"/>
              <a:ext cx="65050" cy="128100"/>
            </a:xfrm>
            <a:custGeom>
              <a:avLst/>
              <a:gdLst/>
              <a:ahLst/>
              <a:cxnLst/>
              <a:rect l="l" t="t" r="r" b="b"/>
              <a:pathLst>
                <a:path w="2602" h="5124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4865"/>
                  </a:lnTo>
                  <a:lnTo>
                    <a:pt x="1" y="4865"/>
                  </a:lnTo>
                  <a:lnTo>
                    <a:pt x="656" y="4905"/>
                  </a:lnTo>
                  <a:lnTo>
                    <a:pt x="1311" y="4965"/>
                  </a:lnTo>
                  <a:lnTo>
                    <a:pt x="1947" y="5044"/>
                  </a:lnTo>
                  <a:lnTo>
                    <a:pt x="2602" y="5124"/>
                  </a:lnTo>
                  <a:lnTo>
                    <a:pt x="2602" y="1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33"/>
            <p:cNvSpPr/>
            <p:nvPr/>
          </p:nvSpPr>
          <p:spPr>
            <a:xfrm flipH="1">
              <a:off x="7473800" y="3310025"/>
              <a:ext cx="398125" cy="422925"/>
            </a:xfrm>
            <a:custGeom>
              <a:avLst/>
              <a:gdLst/>
              <a:ahLst/>
              <a:cxnLst/>
              <a:rect l="l" t="t" r="r" b="b"/>
              <a:pathLst>
                <a:path w="15925" h="16917" extrusionOk="0">
                  <a:moveTo>
                    <a:pt x="0" y="0"/>
                  </a:moveTo>
                  <a:lnTo>
                    <a:pt x="5441" y="16916"/>
                  </a:lnTo>
                  <a:lnTo>
                    <a:pt x="15924" y="162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33"/>
            <p:cNvSpPr/>
            <p:nvPr/>
          </p:nvSpPr>
          <p:spPr>
            <a:xfrm flipH="1">
              <a:off x="7473800" y="3310025"/>
              <a:ext cx="398125" cy="422925"/>
            </a:xfrm>
            <a:custGeom>
              <a:avLst/>
              <a:gdLst/>
              <a:ahLst/>
              <a:cxnLst/>
              <a:rect l="l" t="t" r="r" b="b"/>
              <a:pathLst>
                <a:path w="15925" h="16917" fill="none" extrusionOk="0">
                  <a:moveTo>
                    <a:pt x="15924" y="16281"/>
                  </a:moveTo>
                  <a:lnTo>
                    <a:pt x="5441" y="16916"/>
                  </a:lnTo>
                  <a:lnTo>
                    <a:pt x="0" y="0"/>
                  </a:lnTo>
                  <a:lnTo>
                    <a:pt x="15924" y="1628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33"/>
            <p:cNvSpPr/>
            <p:nvPr/>
          </p:nvSpPr>
          <p:spPr>
            <a:xfrm flipH="1">
              <a:off x="7550750" y="3302075"/>
              <a:ext cx="798700" cy="1001700"/>
            </a:xfrm>
            <a:custGeom>
              <a:avLst/>
              <a:gdLst/>
              <a:ahLst/>
              <a:cxnLst/>
              <a:rect l="l" t="t" r="r" b="b"/>
              <a:pathLst>
                <a:path w="31948" h="40068" extrusionOk="0">
                  <a:moveTo>
                    <a:pt x="17553" y="0"/>
                  </a:moveTo>
                  <a:lnTo>
                    <a:pt x="80" y="15229"/>
                  </a:lnTo>
                  <a:lnTo>
                    <a:pt x="1" y="40068"/>
                  </a:lnTo>
                  <a:lnTo>
                    <a:pt x="30458" y="35362"/>
                  </a:lnTo>
                  <a:lnTo>
                    <a:pt x="31948" y="13462"/>
                  </a:lnTo>
                  <a:lnTo>
                    <a:pt x="175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33"/>
            <p:cNvSpPr/>
            <p:nvPr/>
          </p:nvSpPr>
          <p:spPr>
            <a:xfrm flipH="1">
              <a:off x="7550750" y="3302075"/>
              <a:ext cx="798700" cy="1001700"/>
            </a:xfrm>
            <a:custGeom>
              <a:avLst/>
              <a:gdLst/>
              <a:ahLst/>
              <a:cxnLst/>
              <a:rect l="l" t="t" r="r" b="b"/>
              <a:pathLst>
                <a:path w="31948" h="40068" fill="none" extrusionOk="0">
                  <a:moveTo>
                    <a:pt x="30458" y="35362"/>
                  </a:moveTo>
                  <a:lnTo>
                    <a:pt x="1" y="40068"/>
                  </a:lnTo>
                  <a:lnTo>
                    <a:pt x="80" y="15229"/>
                  </a:lnTo>
                  <a:lnTo>
                    <a:pt x="17553" y="0"/>
                  </a:lnTo>
                  <a:lnTo>
                    <a:pt x="31948" y="13462"/>
                  </a:lnTo>
                  <a:lnTo>
                    <a:pt x="30458" y="3536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33"/>
            <p:cNvSpPr/>
            <p:nvPr/>
          </p:nvSpPr>
          <p:spPr>
            <a:xfrm flipH="1">
              <a:off x="8218875" y="3570600"/>
              <a:ext cx="52150" cy="721275"/>
            </a:xfrm>
            <a:custGeom>
              <a:avLst/>
              <a:gdLst/>
              <a:ahLst/>
              <a:cxnLst/>
              <a:rect l="l" t="t" r="r" b="b"/>
              <a:pathLst>
                <a:path w="2086" h="28851" extrusionOk="0">
                  <a:moveTo>
                    <a:pt x="2086" y="1"/>
                  </a:moveTo>
                  <a:lnTo>
                    <a:pt x="1" y="1828"/>
                  </a:lnTo>
                  <a:lnTo>
                    <a:pt x="1" y="28850"/>
                  </a:lnTo>
                  <a:lnTo>
                    <a:pt x="2086" y="28513"/>
                  </a:lnTo>
                  <a:lnTo>
                    <a:pt x="20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33"/>
            <p:cNvSpPr/>
            <p:nvPr/>
          </p:nvSpPr>
          <p:spPr>
            <a:xfrm flipH="1">
              <a:off x="8218875" y="3570600"/>
              <a:ext cx="52150" cy="721275"/>
            </a:xfrm>
            <a:custGeom>
              <a:avLst/>
              <a:gdLst/>
              <a:ahLst/>
              <a:cxnLst/>
              <a:rect l="l" t="t" r="r" b="b"/>
              <a:pathLst>
                <a:path w="2086" h="28851" fill="none" extrusionOk="0">
                  <a:moveTo>
                    <a:pt x="2086" y="1"/>
                  </a:moveTo>
                  <a:lnTo>
                    <a:pt x="1" y="1828"/>
                  </a:lnTo>
                  <a:lnTo>
                    <a:pt x="1" y="28850"/>
                  </a:lnTo>
                  <a:lnTo>
                    <a:pt x="2086" y="28513"/>
                  </a:lnTo>
                  <a:lnTo>
                    <a:pt x="208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33"/>
            <p:cNvSpPr/>
            <p:nvPr/>
          </p:nvSpPr>
          <p:spPr>
            <a:xfrm flipH="1">
              <a:off x="7623725" y="3521475"/>
              <a:ext cx="52125" cy="678575"/>
            </a:xfrm>
            <a:custGeom>
              <a:avLst/>
              <a:gdLst/>
              <a:ahLst/>
              <a:cxnLst/>
              <a:rect l="l" t="t" r="r" b="b"/>
              <a:pathLst>
                <a:path w="2085" h="27143" extrusionOk="0">
                  <a:moveTo>
                    <a:pt x="0" y="0"/>
                  </a:moveTo>
                  <a:lnTo>
                    <a:pt x="0" y="27142"/>
                  </a:lnTo>
                  <a:lnTo>
                    <a:pt x="2085" y="26805"/>
                  </a:lnTo>
                  <a:lnTo>
                    <a:pt x="2085" y="19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33"/>
            <p:cNvSpPr/>
            <p:nvPr/>
          </p:nvSpPr>
          <p:spPr>
            <a:xfrm flipH="1">
              <a:off x="7623725" y="3521475"/>
              <a:ext cx="52125" cy="678575"/>
            </a:xfrm>
            <a:custGeom>
              <a:avLst/>
              <a:gdLst/>
              <a:ahLst/>
              <a:cxnLst/>
              <a:rect l="l" t="t" r="r" b="b"/>
              <a:pathLst>
                <a:path w="2085" h="27143" fill="none" extrusionOk="0">
                  <a:moveTo>
                    <a:pt x="2085" y="1946"/>
                  </a:moveTo>
                  <a:lnTo>
                    <a:pt x="0" y="0"/>
                  </a:lnTo>
                  <a:lnTo>
                    <a:pt x="0" y="27142"/>
                  </a:lnTo>
                  <a:lnTo>
                    <a:pt x="2085" y="26805"/>
                  </a:lnTo>
                  <a:lnTo>
                    <a:pt x="2085" y="19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33"/>
            <p:cNvSpPr/>
            <p:nvPr/>
          </p:nvSpPr>
          <p:spPr>
            <a:xfrm flipH="1">
              <a:off x="7550750" y="3579050"/>
              <a:ext cx="63550" cy="611550"/>
            </a:xfrm>
            <a:custGeom>
              <a:avLst/>
              <a:gdLst/>
              <a:ahLst/>
              <a:cxnLst/>
              <a:rect l="l" t="t" r="r" b="b"/>
              <a:pathLst>
                <a:path w="2542" h="24462" extrusionOk="0">
                  <a:moveTo>
                    <a:pt x="0" y="0"/>
                  </a:moveTo>
                  <a:lnTo>
                    <a:pt x="0" y="24462"/>
                  </a:lnTo>
                  <a:lnTo>
                    <a:pt x="1052" y="24283"/>
                  </a:lnTo>
                  <a:lnTo>
                    <a:pt x="2542" y="23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33"/>
            <p:cNvSpPr/>
            <p:nvPr/>
          </p:nvSpPr>
          <p:spPr>
            <a:xfrm flipH="1">
              <a:off x="7550750" y="3579050"/>
              <a:ext cx="63550" cy="611550"/>
            </a:xfrm>
            <a:custGeom>
              <a:avLst/>
              <a:gdLst/>
              <a:ahLst/>
              <a:cxnLst/>
              <a:rect l="l" t="t" r="r" b="b"/>
              <a:pathLst>
                <a:path w="2542" h="24462" fill="none" extrusionOk="0">
                  <a:moveTo>
                    <a:pt x="0" y="0"/>
                  </a:moveTo>
                  <a:lnTo>
                    <a:pt x="0" y="24462"/>
                  </a:lnTo>
                  <a:lnTo>
                    <a:pt x="1052" y="24283"/>
                  </a:lnTo>
                  <a:lnTo>
                    <a:pt x="2542" y="238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33"/>
            <p:cNvSpPr/>
            <p:nvPr/>
          </p:nvSpPr>
          <p:spPr>
            <a:xfrm flipH="1">
              <a:off x="8152850" y="3513025"/>
              <a:ext cx="56625" cy="769425"/>
            </a:xfrm>
            <a:custGeom>
              <a:avLst/>
              <a:gdLst/>
              <a:ahLst/>
              <a:cxnLst/>
              <a:rect l="l" t="t" r="r" b="b"/>
              <a:pathLst>
                <a:path w="2265" h="30777" extrusionOk="0">
                  <a:moveTo>
                    <a:pt x="2264" y="1"/>
                  </a:moveTo>
                  <a:lnTo>
                    <a:pt x="1" y="1986"/>
                  </a:lnTo>
                  <a:lnTo>
                    <a:pt x="1" y="30776"/>
                  </a:lnTo>
                  <a:lnTo>
                    <a:pt x="2264" y="30419"/>
                  </a:lnTo>
                  <a:lnTo>
                    <a:pt x="22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33"/>
            <p:cNvSpPr/>
            <p:nvPr/>
          </p:nvSpPr>
          <p:spPr>
            <a:xfrm flipH="1">
              <a:off x="8152850" y="3513025"/>
              <a:ext cx="56625" cy="769425"/>
            </a:xfrm>
            <a:custGeom>
              <a:avLst/>
              <a:gdLst/>
              <a:ahLst/>
              <a:cxnLst/>
              <a:rect l="l" t="t" r="r" b="b"/>
              <a:pathLst>
                <a:path w="2265" h="30777" fill="none" extrusionOk="0">
                  <a:moveTo>
                    <a:pt x="2264" y="1"/>
                  </a:moveTo>
                  <a:lnTo>
                    <a:pt x="1" y="1986"/>
                  </a:lnTo>
                  <a:lnTo>
                    <a:pt x="1" y="30776"/>
                  </a:lnTo>
                  <a:lnTo>
                    <a:pt x="2264" y="30419"/>
                  </a:lnTo>
                  <a:lnTo>
                    <a:pt x="226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33"/>
            <p:cNvSpPr/>
            <p:nvPr/>
          </p:nvSpPr>
          <p:spPr>
            <a:xfrm flipH="1">
              <a:off x="7685275" y="3302075"/>
              <a:ext cx="458175" cy="969950"/>
            </a:xfrm>
            <a:custGeom>
              <a:avLst/>
              <a:gdLst/>
              <a:ahLst/>
              <a:cxnLst/>
              <a:rect l="l" t="t" r="r" b="b"/>
              <a:pathLst>
                <a:path w="18327" h="38798" extrusionOk="0">
                  <a:moveTo>
                    <a:pt x="9313" y="0"/>
                  </a:moveTo>
                  <a:lnTo>
                    <a:pt x="8280" y="894"/>
                  </a:lnTo>
                  <a:lnTo>
                    <a:pt x="8280" y="27122"/>
                  </a:lnTo>
                  <a:lnTo>
                    <a:pt x="8260" y="27202"/>
                  </a:lnTo>
                  <a:lnTo>
                    <a:pt x="8221" y="27261"/>
                  </a:lnTo>
                  <a:lnTo>
                    <a:pt x="8161" y="27281"/>
                  </a:lnTo>
                  <a:lnTo>
                    <a:pt x="8101" y="27301"/>
                  </a:lnTo>
                  <a:lnTo>
                    <a:pt x="8022" y="27281"/>
                  </a:lnTo>
                  <a:lnTo>
                    <a:pt x="7963" y="27261"/>
                  </a:lnTo>
                  <a:lnTo>
                    <a:pt x="7923" y="27202"/>
                  </a:lnTo>
                  <a:lnTo>
                    <a:pt x="7923" y="27122"/>
                  </a:lnTo>
                  <a:lnTo>
                    <a:pt x="7923" y="1231"/>
                  </a:lnTo>
                  <a:lnTo>
                    <a:pt x="5639" y="3197"/>
                  </a:lnTo>
                  <a:lnTo>
                    <a:pt x="5639" y="24521"/>
                  </a:lnTo>
                  <a:lnTo>
                    <a:pt x="5639" y="24601"/>
                  </a:lnTo>
                  <a:lnTo>
                    <a:pt x="5580" y="24660"/>
                  </a:lnTo>
                  <a:lnTo>
                    <a:pt x="5520" y="24700"/>
                  </a:lnTo>
                  <a:lnTo>
                    <a:pt x="5401" y="24700"/>
                  </a:lnTo>
                  <a:lnTo>
                    <a:pt x="5342" y="24660"/>
                  </a:lnTo>
                  <a:lnTo>
                    <a:pt x="5282" y="24601"/>
                  </a:lnTo>
                  <a:lnTo>
                    <a:pt x="5282" y="24521"/>
                  </a:lnTo>
                  <a:lnTo>
                    <a:pt x="5282" y="3515"/>
                  </a:lnTo>
                  <a:lnTo>
                    <a:pt x="3058" y="5460"/>
                  </a:lnTo>
                  <a:lnTo>
                    <a:pt x="3058" y="28274"/>
                  </a:lnTo>
                  <a:lnTo>
                    <a:pt x="3038" y="28353"/>
                  </a:lnTo>
                  <a:lnTo>
                    <a:pt x="2999" y="28413"/>
                  </a:lnTo>
                  <a:lnTo>
                    <a:pt x="2939" y="28453"/>
                  </a:lnTo>
                  <a:lnTo>
                    <a:pt x="2800" y="28453"/>
                  </a:lnTo>
                  <a:lnTo>
                    <a:pt x="2741" y="28413"/>
                  </a:lnTo>
                  <a:lnTo>
                    <a:pt x="2701" y="28353"/>
                  </a:lnTo>
                  <a:lnTo>
                    <a:pt x="2681" y="28274"/>
                  </a:lnTo>
                  <a:lnTo>
                    <a:pt x="2681" y="5778"/>
                  </a:lnTo>
                  <a:lnTo>
                    <a:pt x="1" y="8121"/>
                  </a:lnTo>
                  <a:lnTo>
                    <a:pt x="1" y="38797"/>
                  </a:lnTo>
                  <a:lnTo>
                    <a:pt x="18327" y="35978"/>
                  </a:lnTo>
                  <a:lnTo>
                    <a:pt x="18327" y="8439"/>
                  </a:lnTo>
                  <a:lnTo>
                    <a:pt x="16103" y="6354"/>
                  </a:lnTo>
                  <a:lnTo>
                    <a:pt x="16103" y="21742"/>
                  </a:lnTo>
                  <a:lnTo>
                    <a:pt x="16103" y="21821"/>
                  </a:lnTo>
                  <a:lnTo>
                    <a:pt x="16044" y="21881"/>
                  </a:lnTo>
                  <a:lnTo>
                    <a:pt x="15984" y="21920"/>
                  </a:lnTo>
                  <a:lnTo>
                    <a:pt x="15865" y="21920"/>
                  </a:lnTo>
                  <a:lnTo>
                    <a:pt x="15805" y="21881"/>
                  </a:lnTo>
                  <a:lnTo>
                    <a:pt x="15746" y="21821"/>
                  </a:lnTo>
                  <a:lnTo>
                    <a:pt x="15746" y="21742"/>
                  </a:lnTo>
                  <a:lnTo>
                    <a:pt x="15746" y="5997"/>
                  </a:lnTo>
                  <a:lnTo>
                    <a:pt x="13740" y="4150"/>
                  </a:lnTo>
                  <a:lnTo>
                    <a:pt x="13740" y="24938"/>
                  </a:lnTo>
                  <a:lnTo>
                    <a:pt x="13740" y="25018"/>
                  </a:lnTo>
                  <a:lnTo>
                    <a:pt x="13681" y="25077"/>
                  </a:lnTo>
                  <a:lnTo>
                    <a:pt x="13641" y="25117"/>
                  </a:lnTo>
                  <a:lnTo>
                    <a:pt x="13502" y="25117"/>
                  </a:lnTo>
                  <a:lnTo>
                    <a:pt x="13442" y="25077"/>
                  </a:lnTo>
                  <a:lnTo>
                    <a:pt x="13403" y="25018"/>
                  </a:lnTo>
                  <a:lnTo>
                    <a:pt x="13383" y="24938"/>
                  </a:lnTo>
                  <a:lnTo>
                    <a:pt x="13383" y="3793"/>
                  </a:lnTo>
                  <a:lnTo>
                    <a:pt x="11060" y="1628"/>
                  </a:lnTo>
                  <a:lnTo>
                    <a:pt x="11060" y="24243"/>
                  </a:lnTo>
                  <a:lnTo>
                    <a:pt x="11040" y="24323"/>
                  </a:lnTo>
                  <a:lnTo>
                    <a:pt x="11000" y="24382"/>
                  </a:lnTo>
                  <a:lnTo>
                    <a:pt x="10941" y="24422"/>
                  </a:lnTo>
                  <a:lnTo>
                    <a:pt x="10802" y="24422"/>
                  </a:lnTo>
                  <a:lnTo>
                    <a:pt x="10742" y="24382"/>
                  </a:lnTo>
                  <a:lnTo>
                    <a:pt x="10703" y="24323"/>
                  </a:lnTo>
                  <a:lnTo>
                    <a:pt x="10703" y="24243"/>
                  </a:lnTo>
                  <a:lnTo>
                    <a:pt x="10703" y="1291"/>
                  </a:lnTo>
                  <a:lnTo>
                    <a:pt x="93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33"/>
            <p:cNvSpPr/>
            <p:nvPr/>
          </p:nvSpPr>
          <p:spPr>
            <a:xfrm flipH="1">
              <a:off x="8072925" y="3835675"/>
              <a:ext cx="3500" cy="173250"/>
            </a:xfrm>
            <a:custGeom>
              <a:avLst/>
              <a:gdLst/>
              <a:ahLst/>
              <a:cxnLst/>
              <a:rect l="l" t="t" r="r" b="b"/>
              <a:pathLst>
                <a:path w="140" h="6930" extrusionOk="0">
                  <a:moveTo>
                    <a:pt x="139" y="0"/>
                  </a:moveTo>
                  <a:lnTo>
                    <a:pt x="0" y="20"/>
                  </a:lnTo>
                  <a:lnTo>
                    <a:pt x="0" y="693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C55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33"/>
            <p:cNvSpPr/>
            <p:nvPr/>
          </p:nvSpPr>
          <p:spPr>
            <a:xfrm flipH="1">
              <a:off x="8066975" y="3835675"/>
              <a:ext cx="9450" cy="177725"/>
            </a:xfrm>
            <a:custGeom>
              <a:avLst/>
              <a:gdLst/>
              <a:ahLst/>
              <a:cxnLst/>
              <a:rect l="l" t="t" r="r" b="b"/>
              <a:pathLst>
                <a:path w="378" h="7109" fill="none" extrusionOk="0">
                  <a:moveTo>
                    <a:pt x="139" y="0"/>
                  </a:moveTo>
                  <a:lnTo>
                    <a:pt x="139" y="0"/>
                  </a:lnTo>
                  <a:lnTo>
                    <a:pt x="0" y="20"/>
                  </a:lnTo>
                  <a:lnTo>
                    <a:pt x="0" y="6930"/>
                  </a:lnTo>
                  <a:lnTo>
                    <a:pt x="0" y="6930"/>
                  </a:lnTo>
                  <a:lnTo>
                    <a:pt x="20" y="7009"/>
                  </a:lnTo>
                  <a:lnTo>
                    <a:pt x="60" y="7069"/>
                  </a:lnTo>
                  <a:lnTo>
                    <a:pt x="119" y="7109"/>
                  </a:lnTo>
                  <a:lnTo>
                    <a:pt x="179" y="7109"/>
                  </a:lnTo>
                  <a:lnTo>
                    <a:pt x="179" y="7109"/>
                  </a:lnTo>
                  <a:lnTo>
                    <a:pt x="258" y="7109"/>
                  </a:lnTo>
                  <a:lnTo>
                    <a:pt x="318" y="7069"/>
                  </a:lnTo>
                  <a:lnTo>
                    <a:pt x="357" y="7009"/>
                  </a:lnTo>
                  <a:lnTo>
                    <a:pt x="377" y="6930"/>
                  </a:lnTo>
                  <a:lnTo>
                    <a:pt x="377" y="6930"/>
                  </a:lnTo>
                  <a:lnTo>
                    <a:pt x="377" y="6930"/>
                  </a:lnTo>
                  <a:lnTo>
                    <a:pt x="357" y="7009"/>
                  </a:lnTo>
                  <a:lnTo>
                    <a:pt x="318" y="7069"/>
                  </a:lnTo>
                  <a:lnTo>
                    <a:pt x="258" y="7109"/>
                  </a:lnTo>
                  <a:lnTo>
                    <a:pt x="179" y="7109"/>
                  </a:lnTo>
                  <a:lnTo>
                    <a:pt x="179" y="7109"/>
                  </a:lnTo>
                  <a:lnTo>
                    <a:pt x="119" y="7109"/>
                  </a:lnTo>
                  <a:lnTo>
                    <a:pt x="60" y="7069"/>
                  </a:lnTo>
                  <a:lnTo>
                    <a:pt x="20" y="7009"/>
                  </a:lnTo>
                  <a:lnTo>
                    <a:pt x="0" y="6930"/>
                  </a:lnTo>
                  <a:lnTo>
                    <a:pt x="13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33"/>
            <p:cNvSpPr/>
            <p:nvPr/>
          </p:nvSpPr>
          <p:spPr>
            <a:xfrm flipH="1">
              <a:off x="8021800" y="3832700"/>
              <a:ext cx="105750" cy="436325"/>
            </a:xfrm>
            <a:custGeom>
              <a:avLst/>
              <a:gdLst/>
              <a:ahLst/>
              <a:cxnLst/>
              <a:rect l="l" t="t" r="r" b="b"/>
              <a:pathLst>
                <a:path w="4230" h="17453" extrusionOk="0">
                  <a:moveTo>
                    <a:pt x="4229" y="0"/>
                  </a:moveTo>
                  <a:lnTo>
                    <a:pt x="3336" y="159"/>
                  </a:lnTo>
                  <a:lnTo>
                    <a:pt x="2422" y="318"/>
                  </a:lnTo>
                  <a:lnTo>
                    <a:pt x="2422" y="7049"/>
                  </a:lnTo>
                  <a:lnTo>
                    <a:pt x="2402" y="7128"/>
                  </a:lnTo>
                  <a:lnTo>
                    <a:pt x="2363" y="7188"/>
                  </a:lnTo>
                  <a:lnTo>
                    <a:pt x="2303" y="7228"/>
                  </a:lnTo>
                  <a:lnTo>
                    <a:pt x="2164" y="7228"/>
                  </a:lnTo>
                  <a:lnTo>
                    <a:pt x="2105" y="7188"/>
                  </a:lnTo>
                  <a:lnTo>
                    <a:pt x="2065" y="7128"/>
                  </a:lnTo>
                  <a:lnTo>
                    <a:pt x="2045" y="7049"/>
                  </a:lnTo>
                  <a:lnTo>
                    <a:pt x="2045" y="139"/>
                  </a:lnTo>
                  <a:lnTo>
                    <a:pt x="1787" y="159"/>
                  </a:lnTo>
                  <a:lnTo>
                    <a:pt x="1608" y="139"/>
                  </a:lnTo>
                  <a:lnTo>
                    <a:pt x="1469" y="119"/>
                  </a:lnTo>
                  <a:lnTo>
                    <a:pt x="1350" y="119"/>
                  </a:lnTo>
                  <a:lnTo>
                    <a:pt x="1191" y="100"/>
                  </a:lnTo>
                  <a:lnTo>
                    <a:pt x="1072" y="119"/>
                  </a:lnTo>
                  <a:lnTo>
                    <a:pt x="913" y="139"/>
                  </a:lnTo>
                  <a:lnTo>
                    <a:pt x="119" y="457"/>
                  </a:lnTo>
                  <a:lnTo>
                    <a:pt x="99" y="2800"/>
                  </a:lnTo>
                  <a:lnTo>
                    <a:pt x="99" y="2800"/>
                  </a:lnTo>
                  <a:lnTo>
                    <a:pt x="596" y="2740"/>
                  </a:lnTo>
                  <a:lnTo>
                    <a:pt x="0" y="17453"/>
                  </a:lnTo>
                  <a:lnTo>
                    <a:pt x="4229" y="16818"/>
                  </a:lnTo>
                  <a:lnTo>
                    <a:pt x="42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33"/>
            <p:cNvSpPr/>
            <p:nvPr/>
          </p:nvSpPr>
          <p:spPr>
            <a:xfrm flipH="1">
              <a:off x="8021800" y="3832700"/>
              <a:ext cx="105750" cy="436325"/>
            </a:xfrm>
            <a:custGeom>
              <a:avLst/>
              <a:gdLst/>
              <a:ahLst/>
              <a:cxnLst/>
              <a:rect l="l" t="t" r="r" b="b"/>
              <a:pathLst>
                <a:path w="4230" h="17453" fill="none" extrusionOk="0">
                  <a:moveTo>
                    <a:pt x="4229" y="0"/>
                  </a:moveTo>
                  <a:lnTo>
                    <a:pt x="4229" y="0"/>
                  </a:lnTo>
                  <a:lnTo>
                    <a:pt x="3336" y="159"/>
                  </a:lnTo>
                  <a:lnTo>
                    <a:pt x="2422" y="318"/>
                  </a:lnTo>
                  <a:lnTo>
                    <a:pt x="2422" y="7049"/>
                  </a:lnTo>
                  <a:lnTo>
                    <a:pt x="2422" y="7049"/>
                  </a:lnTo>
                  <a:lnTo>
                    <a:pt x="2422" y="7049"/>
                  </a:lnTo>
                  <a:lnTo>
                    <a:pt x="2402" y="7128"/>
                  </a:lnTo>
                  <a:lnTo>
                    <a:pt x="2363" y="7188"/>
                  </a:lnTo>
                  <a:lnTo>
                    <a:pt x="2303" y="7228"/>
                  </a:lnTo>
                  <a:lnTo>
                    <a:pt x="2224" y="7228"/>
                  </a:lnTo>
                  <a:lnTo>
                    <a:pt x="2224" y="7228"/>
                  </a:lnTo>
                  <a:lnTo>
                    <a:pt x="2164" y="7228"/>
                  </a:lnTo>
                  <a:lnTo>
                    <a:pt x="2105" y="7188"/>
                  </a:lnTo>
                  <a:lnTo>
                    <a:pt x="2065" y="7128"/>
                  </a:lnTo>
                  <a:lnTo>
                    <a:pt x="2045" y="7049"/>
                  </a:lnTo>
                  <a:lnTo>
                    <a:pt x="2045" y="139"/>
                  </a:lnTo>
                  <a:lnTo>
                    <a:pt x="2045" y="139"/>
                  </a:lnTo>
                  <a:lnTo>
                    <a:pt x="1787" y="159"/>
                  </a:lnTo>
                  <a:lnTo>
                    <a:pt x="1787" y="159"/>
                  </a:lnTo>
                  <a:lnTo>
                    <a:pt x="1608" y="139"/>
                  </a:lnTo>
                  <a:lnTo>
                    <a:pt x="1469" y="119"/>
                  </a:lnTo>
                  <a:lnTo>
                    <a:pt x="1469" y="119"/>
                  </a:lnTo>
                  <a:lnTo>
                    <a:pt x="1350" y="119"/>
                  </a:lnTo>
                  <a:lnTo>
                    <a:pt x="1191" y="100"/>
                  </a:lnTo>
                  <a:lnTo>
                    <a:pt x="1191" y="100"/>
                  </a:lnTo>
                  <a:lnTo>
                    <a:pt x="1072" y="119"/>
                  </a:lnTo>
                  <a:lnTo>
                    <a:pt x="913" y="139"/>
                  </a:lnTo>
                  <a:lnTo>
                    <a:pt x="119" y="457"/>
                  </a:lnTo>
                  <a:lnTo>
                    <a:pt x="99" y="2800"/>
                  </a:lnTo>
                  <a:lnTo>
                    <a:pt x="596" y="2740"/>
                  </a:lnTo>
                  <a:lnTo>
                    <a:pt x="0" y="17453"/>
                  </a:lnTo>
                  <a:lnTo>
                    <a:pt x="4229" y="16818"/>
                  </a:lnTo>
                  <a:lnTo>
                    <a:pt x="422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33"/>
            <p:cNvSpPr/>
            <p:nvPr/>
          </p:nvSpPr>
          <p:spPr>
            <a:xfrm flipH="1">
              <a:off x="8279925" y="3624225"/>
              <a:ext cx="69525" cy="679550"/>
            </a:xfrm>
            <a:custGeom>
              <a:avLst/>
              <a:gdLst/>
              <a:ahLst/>
              <a:cxnLst/>
              <a:rect l="l" t="t" r="r" b="b"/>
              <a:pathLst>
                <a:path w="2781" h="27182" extrusionOk="0">
                  <a:moveTo>
                    <a:pt x="2781" y="0"/>
                  </a:moveTo>
                  <a:lnTo>
                    <a:pt x="80" y="2343"/>
                  </a:lnTo>
                  <a:lnTo>
                    <a:pt x="1" y="27182"/>
                  </a:lnTo>
                  <a:lnTo>
                    <a:pt x="1" y="27182"/>
                  </a:lnTo>
                  <a:lnTo>
                    <a:pt x="2781" y="26745"/>
                  </a:lnTo>
                  <a:lnTo>
                    <a:pt x="27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33"/>
            <p:cNvSpPr/>
            <p:nvPr/>
          </p:nvSpPr>
          <p:spPr>
            <a:xfrm flipH="1">
              <a:off x="8279925" y="3624225"/>
              <a:ext cx="69525" cy="679550"/>
            </a:xfrm>
            <a:custGeom>
              <a:avLst/>
              <a:gdLst/>
              <a:ahLst/>
              <a:cxnLst/>
              <a:rect l="l" t="t" r="r" b="b"/>
              <a:pathLst>
                <a:path w="2781" h="27182" fill="none" extrusionOk="0">
                  <a:moveTo>
                    <a:pt x="2781" y="0"/>
                  </a:moveTo>
                  <a:lnTo>
                    <a:pt x="80" y="2343"/>
                  </a:lnTo>
                  <a:lnTo>
                    <a:pt x="1" y="27182"/>
                  </a:lnTo>
                  <a:lnTo>
                    <a:pt x="2781" y="26745"/>
                  </a:lnTo>
                  <a:lnTo>
                    <a:pt x="278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33"/>
            <p:cNvSpPr/>
            <p:nvPr/>
          </p:nvSpPr>
          <p:spPr>
            <a:xfrm flipH="1">
              <a:off x="7866950" y="3302075"/>
              <a:ext cx="78450" cy="125100"/>
            </a:xfrm>
            <a:custGeom>
              <a:avLst/>
              <a:gdLst/>
              <a:ahLst/>
              <a:cxnLst/>
              <a:rect l="l" t="t" r="r" b="b"/>
              <a:pathLst>
                <a:path w="3138" h="5004" extrusionOk="0">
                  <a:moveTo>
                    <a:pt x="1391" y="0"/>
                  </a:moveTo>
                  <a:lnTo>
                    <a:pt x="358" y="894"/>
                  </a:lnTo>
                  <a:lnTo>
                    <a:pt x="358" y="915"/>
                  </a:lnTo>
                  <a:lnTo>
                    <a:pt x="358" y="915"/>
                  </a:lnTo>
                  <a:lnTo>
                    <a:pt x="1391" y="0"/>
                  </a:lnTo>
                  <a:close/>
                  <a:moveTo>
                    <a:pt x="1391" y="0"/>
                  </a:moveTo>
                  <a:lnTo>
                    <a:pt x="2781" y="1295"/>
                  </a:lnTo>
                  <a:lnTo>
                    <a:pt x="2781" y="1295"/>
                  </a:lnTo>
                  <a:lnTo>
                    <a:pt x="2781" y="1291"/>
                  </a:lnTo>
                  <a:lnTo>
                    <a:pt x="1391" y="0"/>
                  </a:lnTo>
                  <a:close/>
                  <a:moveTo>
                    <a:pt x="2781" y="1295"/>
                  </a:moveTo>
                  <a:lnTo>
                    <a:pt x="2781" y="4547"/>
                  </a:lnTo>
                  <a:lnTo>
                    <a:pt x="3138" y="4905"/>
                  </a:lnTo>
                  <a:lnTo>
                    <a:pt x="3138" y="1628"/>
                  </a:lnTo>
                  <a:lnTo>
                    <a:pt x="2781" y="1295"/>
                  </a:lnTo>
                  <a:close/>
                  <a:moveTo>
                    <a:pt x="358" y="915"/>
                  </a:moveTo>
                  <a:lnTo>
                    <a:pt x="1" y="1231"/>
                  </a:lnTo>
                  <a:lnTo>
                    <a:pt x="1" y="5004"/>
                  </a:lnTo>
                  <a:lnTo>
                    <a:pt x="358" y="4646"/>
                  </a:lnTo>
                  <a:lnTo>
                    <a:pt x="358" y="915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33"/>
            <p:cNvSpPr/>
            <p:nvPr/>
          </p:nvSpPr>
          <p:spPr>
            <a:xfrm flipH="1">
              <a:off x="7910625" y="3302075"/>
              <a:ext cx="34775" cy="125100"/>
            </a:xfrm>
            <a:custGeom>
              <a:avLst/>
              <a:gdLst/>
              <a:ahLst/>
              <a:cxnLst/>
              <a:rect l="l" t="t" r="r" b="b"/>
              <a:pathLst>
                <a:path w="1391" h="5004" fill="none" extrusionOk="0">
                  <a:moveTo>
                    <a:pt x="1391" y="0"/>
                  </a:moveTo>
                  <a:lnTo>
                    <a:pt x="1" y="1231"/>
                  </a:lnTo>
                  <a:lnTo>
                    <a:pt x="1" y="5004"/>
                  </a:lnTo>
                  <a:lnTo>
                    <a:pt x="358" y="4646"/>
                  </a:lnTo>
                  <a:lnTo>
                    <a:pt x="358" y="894"/>
                  </a:lnTo>
                  <a:lnTo>
                    <a:pt x="139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33"/>
            <p:cNvSpPr/>
            <p:nvPr/>
          </p:nvSpPr>
          <p:spPr>
            <a:xfrm flipH="1">
              <a:off x="7550750" y="3380500"/>
              <a:ext cx="276000" cy="283950"/>
            </a:xfrm>
            <a:custGeom>
              <a:avLst/>
              <a:gdLst/>
              <a:ahLst/>
              <a:cxnLst/>
              <a:rect l="l" t="t" r="r" b="b"/>
              <a:pathLst>
                <a:path w="11040" h="11358" extrusionOk="0">
                  <a:moveTo>
                    <a:pt x="0" y="0"/>
                  </a:moveTo>
                  <a:lnTo>
                    <a:pt x="715" y="668"/>
                  </a:lnTo>
                  <a:lnTo>
                    <a:pt x="715" y="668"/>
                  </a:lnTo>
                  <a:lnTo>
                    <a:pt x="715" y="656"/>
                  </a:lnTo>
                  <a:lnTo>
                    <a:pt x="0" y="0"/>
                  </a:lnTo>
                  <a:close/>
                  <a:moveTo>
                    <a:pt x="1890" y="1766"/>
                  </a:moveTo>
                  <a:lnTo>
                    <a:pt x="3078" y="2875"/>
                  </a:lnTo>
                  <a:lnTo>
                    <a:pt x="3078" y="2875"/>
                  </a:lnTo>
                  <a:lnTo>
                    <a:pt x="3078" y="2860"/>
                  </a:lnTo>
                  <a:lnTo>
                    <a:pt x="1890" y="1766"/>
                  </a:lnTo>
                  <a:close/>
                  <a:moveTo>
                    <a:pt x="715" y="668"/>
                  </a:moveTo>
                  <a:lnTo>
                    <a:pt x="715" y="3971"/>
                  </a:lnTo>
                  <a:lnTo>
                    <a:pt x="1072" y="4309"/>
                  </a:lnTo>
                  <a:lnTo>
                    <a:pt x="1072" y="1013"/>
                  </a:lnTo>
                  <a:lnTo>
                    <a:pt x="1890" y="1766"/>
                  </a:lnTo>
                  <a:lnTo>
                    <a:pt x="1890" y="1766"/>
                  </a:lnTo>
                  <a:lnTo>
                    <a:pt x="715" y="668"/>
                  </a:lnTo>
                  <a:close/>
                  <a:moveTo>
                    <a:pt x="3078" y="2875"/>
                  </a:moveTo>
                  <a:lnTo>
                    <a:pt x="3078" y="6215"/>
                  </a:lnTo>
                  <a:lnTo>
                    <a:pt x="3435" y="6553"/>
                  </a:lnTo>
                  <a:lnTo>
                    <a:pt x="3435" y="3217"/>
                  </a:lnTo>
                  <a:lnTo>
                    <a:pt x="5659" y="5302"/>
                  </a:lnTo>
                  <a:lnTo>
                    <a:pt x="5659" y="8677"/>
                  </a:lnTo>
                  <a:lnTo>
                    <a:pt x="6036" y="9034"/>
                  </a:lnTo>
                  <a:lnTo>
                    <a:pt x="6036" y="5639"/>
                  </a:lnTo>
                  <a:lnTo>
                    <a:pt x="3078" y="2875"/>
                  </a:lnTo>
                  <a:close/>
                  <a:moveTo>
                    <a:pt x="6076" y="5659"/>
                  </a:moveTo>
                  <a:lnTo>
                    <a:pt x="8121" y="7585"/>
                  </a:lnTo>
                  <a:lnTo>
                    <a:pt x="8121" y="11000"/>
                  </a:lnTo>
                  <a:lnTo>
                    <a:pt x="8498" y="11358"/>
                  </a:lnTo>
                  <a:lnTo>
                    <a:pt x="8498" y="7942"/>
                  </a:lnTo>
                  <a:lnTo>
                    <a:pt x="11040" y="10325"/>
                  </a:lnTo>
                  <a:lnTo>
                    <a:pt x="6076" y="5659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33"/>
            <p:cNvSpPr/>
            <p:nvPr/>
          </p:nvSpPr>
          <p:spPr>
            <a:xfrm flipH="1">
              <a:off x="7675825" y="3380500"/>
              <a:ext cx="150925" cy="225875"/>
            </a:xfrm>
            <a:custGeom>
              <a:avLst/>
              <a:gdLst/>
              <a:ahLst/>
              <a:cxnLst/>
              <a:rect l="l" t="t" r="r" b="b"/>
              <a:pathLst>
                <a:path w="6037" h="9035" fill="none" extrusionOk="0">
                  <a:moveTo>
                    <a:pt x="0" y="0"/>
                  </a:moveTo>
                  <a:lnTo>
                    <a:pt x="715" y="656"/>
                  </a:lnTo>
                  <a:lnTo>
                    <a:pt x="715" y="3971"/>
                  </a:lnTo>
                  <a:lnTo>
                    <a:pt x="1072" y="4309"/>
                  </a:lnTo>
                  <a:lnTo>
                    <a:pt x="1072" y="1013"/>
                  </a:lnTo>
                  <a:lnTo>
                    <a:pt x="3078" y="2860"/>
                  </a:lnTo>
                  <a:lnTo>
                    <a:pt x="3078" y="6215"/>
                  </a:lnTo>
                  <a:lnTo>
                    <a:pt x="3435" y="6553"/>
                  </a:lnTo>
                  <a:lnTo>
                    <a:pt x="3435" y="3217"/>
                  </a:lnTo>
                  <a:lnTo>
                    <a:pt x="5659" y="5302"/>
                  </a:lnTo>
                  <a:lnTo>
                    <a:pt x="5659" y="8677"/>
                  </a:lnTo>
                  <a:lnTo>
                    <a:pt x="6036" y="9034"/>
                  </a:lnTo>
                  <a:lnTo>
                    <a:pt x="6036" y="563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33"/>
            <p:cNvSpPr/>
            <p:nvPr/>
          </p:nvSpPr>
          <p:spPr>
            <a:xfrm flipH="1">
              <a:off x="7623725" y="3521475"/>
              <a:ext cx="52125" cy="134050"/>
            </a:xfrm>
            <a:custGeom>
              <a:avLst/>
              <a:gdLst/>
              <a:ahLst/>
              <a:cxnLst/>
              <a:rect l="l" t="t" r="r" b="b"/>
              <a:pathLst>
                <a:path w="2085" h="5362" extrusionOk="0">
                  <a:moveTo>
                    <a:pt x="0" y="0"/>
                  </a:moveTo>
                  <a:lnTo>
                    <a:pt x="0" y="3395"/>
                  </a:lnTo>
                  <a:lnTo>
                    <a:pt x="2085" y="5361"/>
                  </a:lnTo>
                  <a:lnTo>
                    <a:pt x="2085" y="1946"/>
                  </a:lnTo>
                  <a:lnTo>
                    <a:pt x="4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33"/>
            <p:cNvSpPr/>
            <p:nvPr/>
          </p:nvSpPr>
          <p:spPr>
            <a:xfrm flipH="1">
              <a:off x="7550750" y="3579050"/>
              <a:ext cx="63550" cy="141000"/>
            </a:xfrm>
            <a:custGeom>
              <a:avLst/>
              <a:gdLst/>
              <a:ahLst/>
              <a:cxnLst/>
              <a:rect l="l" t="t" r="r" b="b"/>
              <a:pathLst>
                <a:path w="2542" h="5640" extrusionOk="0">
                  <a:moveTo>
                    <a:pt x="0" y="0"/>
                  </a:moveTo>
                  <a:lnTo>
                    <a:pt x="0" y="3416"/>
                  </a:lnTo>
                  <a:lnTo>
                    <a:pt x="2323" y="5639"/>
                  </a:lnTo>
                  <a:lnTo>
                    <a:pt x="2542" y="23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33"/>
            <p:cNvSpPr/>
            <p:nvPr/>
          </p:nvSpPr>
          <p:spPr>
            <a:xfrm flipH="1">
              <a:off x="8002450" y="3381975"/>
              <a:ext cx="73975" cy="168300"/>
            </a:xfrm>
            <a:custGeom>
              <a:avLst/>
              <a:gdLst/>
              <a:ahLst/>
              <a:cxnLst/>
              <a:rect l="l" t="t" r="r" b="b"/>
              <a:pathLst>
                <a:path w="2959" h="6732" extrusionOk="0">
                  <a:moveTo>
                    <a:pt x="2958" y="1"/>
                  </a:moveTo>
                  <a:lnTo>
                    <a:pt x="0" y="2582"/>
                  </a:lnTo>
                  <a:lnTo>
                    <a:pt x="0" y="6732"/>
                  </a:lnTo>
                  <a:lnTo>
                    <a:pt x="377" y="6394"/>
                  </a:lnTo>
                  <a:lnTo>
                    <a:pt x="377" y="2264"/>
                  </a:lnTo>
                  <a:lnTo>
                    <a:pt x="2601" y="319"/>
                  </a:lnTo>
                  <a:lnTo>
                    <a:pt x="2601" y="4290"/>
                  </a:lnTo>
                  <a:lnTo>
                    <a:pt x="2958" y="395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BD57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33"/>
            <p:cNvSpPr/>
            <p:nvPr/>
          </p:nvSpPr>
          <p:spPr>
            <a:xfrm flipH="1">
              <a:off x="8002450" y="3381975"/>
              <a:ext cx="73975" cy="168300"/>
            </a:xfrm>
            <a:custGeom>
              <a:avLst/>
              <a:gdLst/>
              <a:ahLst/>
              <a:cxnLst/>
              <a:rect l="l" t="t" r="r" b="b"/>
              <a:pathLst>
                <a:path w="2959" h="6732" fill="none" extrusionOk="0">
                  <a:moveTo>
                    <a:pt x="2958" y="1"/>
                  </a:moveTo>
                  <a:lnTo>
                    <a:pt x="0" y="2582"/>
                  </a:lnTo>
                  <a:lnTo>
                    <a:pt x="0" y="6732"/>
                  </a:lnTo>
                  <a:lnTo>
                    <a:pt x="377" y="6394"/>
                  </a:lnTo>
                  <a:lnTo>
                    <a:pt x="377" y="2264"/>
                  </a:lnTo>
                  <a:lnTo>
                    <a:pt x="2601" y="319"/>
                  </a:lnTo>
                  <a:lnTo>
                    <a:pt x="2601" y="4290"/>
                  </a:lnTo>
                  <a:lnTo>
                    <a:pt x="2958" y="3952"/>
                  </a:lnTo>
                  <a:lnTo>
                    <a:pt x="295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33"/>
            <p:cNvSpPr/>
            <p:nvPr/>
          </p:nvSpPr>
          <p:spPr>
            <a:xfrm flipH="1">
              <a:off x="8143425" y="3505100"/>
              <a:ext cx="136525" cy="237275"/>
            </a:xfrm>
            <a:custGeom>
              <a:avLst/>
              <a:gdLst/>
              <a:ahLst/>
              <a:cxnLst/>
              <a:rect l="l" t="t" r="r" b="b"/>
              <a:pathLst>
                <a:path w="5461" h="9491" extrusionOk="0">
                  <a:moveTo>
                    <a:pt x="5083" y="318"/>
                  </a:moveTo>
                  <a:lnTo>
                    <a:pt x="3833" y="1410"/>
                  </a:lnTo>
                  <a:lnTo>
                    <a:pt x="3833" y="1410"/>
                  </a:lnTo>
                  <a:lnTo>
                    <a:pt x="5083" y="327"/>
                  </a:lnTo>
                  <a:lnTo>
                    <a:pt x="5083" y="327"/>
                  </a:lnTo>
                  <a:lnTo>
                    <a:pt x="5083" y="318"/>
                  </a:lnTo>
                  <a:close/>
                  <a:moveTo>
                    <a:pt x="5461" y="0"/>
                  </a:moveTo>
                  <a:lnTo>
                    <a:pt x="5083" y="327"/>
                  </a:lnTo>
                  <a:lnTo>
                    <a:pt x="5083" y="327"/>
                  </a:lnTo>
                  <a:lnTo>
                    <a:pt x="5083" y="4686"/>
                  </a:lnTo>
                  <a:lnTo>
                    <a:pt x="5461" y="4348"/>
                  </a:lnTo>
                  <a:lnTo>
                    <a:pt x="5461" y="0"/>
                  </a:lnTo>
                  <a:close/>
                  <a:moveTo>
                    <a:pt x="2820" y="2303"/>
                  </a:moveTo>
                  <a:lnTo>
                    <a:pt x="2443" y="2621"/>
                  </a:lnTo>
                  <a:lnTo>
                    <a:pt x="2443" y="7168"/>
                  </a:lnTo>
                  <a:lnTo>
                    <a:pt x="2820" y="6830"/>
                  </a:lnTo>
                  <a:lnTo>
                    <a:pt x="2820" y="2303"/>
                  </a:lnTo>
                  <a:close/>
                  <a:moveTo>
                    <a:pt x="358" y="4448"/>
                  </a:moveTo>
                  <a:lnTo>
                    <a:pt x="1" y="4765"/>
                  </a:lnTo>
                  <a:lnTo>
                    <a:pt x="1" y="9491"/>
                  </a:lnTo>
                  <a:lnTo>
                    <a:pt x="358" y="9133"/>
                  </a:lnTo>
                  <a:lnTo>
                    <a:pt x="358" y="4448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33"/>
            <p:cNvSpPr/>
            <p:nvPr/>
          </p:nvSpPr>
          <p:spPr>
            <a:xfrm flipH="1">
              <a:off x="8209450" y="3562675"/>
              <a:ext cx="9450" cy="121625"/>
            </a:xfrm>
            <a:custGeom>
              <a:avLst/>
              <a:gdLst/>
              <a:ahLst/>
              <a:cxnLst/>
              <a:rect l="l" t="t" r="r" b="b"/>
              <a:pathLst>
                <a:path w="378" h="4865" fill="none" extrusionOk="0">
                  <a:moveTo>
                    <a:pt x="378" y="0"/>
                  </a:moveTo>
                  <a:lnTo>
                    <a:pt x="1" y="318"/>
                  </a:lnTo>
                  <a:lnTo>
                    <a:pt x="1" y="4865"/>
                  </a:lnTo>
                  <a:lnTo>
                    <a:pt x="378" y="4527"/>
                  </a:lnTo>
                  <a:lnTo>
                    <a:pt x="37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33"/>
            <p:cNvSpPr/>
            <p:nvPr/>
          </p:nvSpPr>
          <p:spPr>
            <a:xfrm flipH="1">
              <a:off x="8143425" y="3505100"/>
              <a:ext cx="40725" cy="117150"/>
            </a:xfrm>
            <a:custGeom>
              <a:avLst/>
              <a:gdLst/>
              <a:ahLst/>
              <a:cxnLst/>
              <a:rect l="l" t="t" r="r" b="b"/>
              <a:pathLst>
                <a:path w="1629" h="4686" fill="none" extrusionOk="0">
                  <a:moveTo>
                    <a:pt x="1629" y="0"/>
                  </a:moveTo>
                  <a:lnTo>
                    <a:pt x="1" y="1410"/>
                  </a:lnTo>
                  <a:lnTo>
                    <a:pt x="1251" y="318"/>
                  </a:lnTo>
                  <a:lnTo>
                    <a:pt x="1251" y="4686"/>
                  </a:lnTo>
                  <a:lnTo>
                    <a:pt x="1629" y="4348"/>
                  </a:lnTo>
                  <a:lnTo>
                    <a:pt x="162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33"/>
            <p:cNvSpPr/>
            <p:nvPr/>
          </p:nvSpPr>
          <p:spPr>
            <a:xfrm flipH="1">
              <a:off x="8218875" y="3570600"/>
              <a:ext cx="52150" cy="162850"/>
            </a:xfrm>
            <a:custGeom>
              <a:avLst/>
              <a:gdLst/>
              <a:ahLst/>
              <a:cxnLst/>
              <a:rect l="l" t="t" r="r" b="b"/>
              <a:pathLst>
                <a:path w="2086" h="6514" extrusionOk="0">
                  <a:moveTo>
                    <a:pt x="2086" y="1"/>
                  </a:moveTo>
                  <a:lnTo>
                    <a:pt x="1" y="1828"/>
                  </a:lnTo>
                  <a:lnTo>
                    <a:pt x="1" y="6513"/>
                  </a:lnTo>
                  <a:lnTo>
                    <a:pt x="2086" y="4548"/>
                  </a:lnTo>
                  <a:lnTo>
                    <a:pt x="208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33"/>
            <p:cNvSpPr/>
            <p:nvPr/>
          </p:nvSpPr>
          <p:spPr>
            <a:xfrm flipH="1">
              <a:off x="8218875" y="3570600"/>
              <a:ext cx="52150" cy="162850"/>
            </a:xfrm>
            <a:custGeom>
              <a:avLst/>
              <a:gdLst/>
              <a:ahLst/>
              <a:cxnLst/>
              <a:rect l="l" t="t" r="r" b="b"/>
              <a:pathLst>
                <a:path w="2086" h="6514" fill="none" extrusionOk="0">
                  <a:moveTo>
                    <a:pt x="2086" y="1"/>
                  </a:moveTo>
                  <a:lnTo>
                    <a:pt x="1" y="1828"/>
                  </a:lnTo>
                  <a:lnTo>
                    <a:pt x="1" y="6513"/>
                  </a:lnTo>
                  <a:lnTo>
                    <a:pt x="2086" y="4548"/>
                  </a:lnTo>
                  <a:lnTo>
                    <a:pt x="208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33"/>
            <p:cNvSpPr/>
            <p:nvPr/>
          </p:nvSpPr>
          <p:spPr>
            <a:xfrm flipH="1">
              <a:off x="8152850" y="3513025"/>
              <a:ext cx="56625" cy="162850"/>
            </a:xfrm>
            <a:custGeom>
              <a:avLst/>
              <a:gdLst/>
              <a:ahLst/>
              <a:cxnLst/>
              <a:rect l="l" t="t" r="r" b="b"/>
              <a:pathLst>
                <a:path w="2265" h="6514" extrusionOk="0">
                  <a:moveTo>
                    <a:pt x="2264" y="1"/>
                  </a:moveTo>
                  <a:lnTo>
                    <a:pt x="1014" y="1093"/>
                  </a:lnTo>
                  <a:lnTo>
                    <a:pt x="1" y="1986"/>
                  </a:lnTo>
                  <a:lnTo>
                    <a:pt x="1" y="6513"/>
                  </a:lnTo>
                  <a:lnTo>
                    <a:pt x="2264" y="4369"/>
                  </a:lnTo>
                  <a:lnTo>
                    <a:pt x="2264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33"/>
            <p:cNvSpPr/>
            <p:nvPr/>
          </p:nvSpPr>
          <p:spPr>
            <a:xfrm flipH="1">
              <a:off x="8152850" y="3513025"/>
              <a:ext cx="56625" cy="162850"/>
            </a:xfrm>
            <a:custGeom>
              <a:avLst/>
              <a:gdLst/>
              <a:ahLst/>
              <a:cxnLst/>
              <a:rect l="l" t="t" r="r" b="b"/>
              <a:pathLst>
                <a:path w="2265" h="6514" fill="none" extrusionOk="0">
                  <a:moveTo>
                    <a:pt x="2264" y="1"/>
                  </a:moveTo>
                  <a:lnTo>
                    <a:pt x="1014" y="1093"/>
                  </a:lnTo>
                  <a:lnTo>
                    <a:pt x="1" y="1986"/>
                  </a:lnTo>
                  <a:lnTo>
                    <a:pt x="1" y="1986"/>
                  </a:lnTo>
                  <a:lnTo>
                    <a:pt x="1" y="6513"/>
                  </a:lnTo>
                  <a:lnTo>
                    <a:pt x="2264" y="4369"/>
                  </a:lnTo>
                  <a:lnTo>
                    <a:pt x="226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33"/>
            <p:cNvSpPr/>
            <p:nvPr/>
          </p:nvSpPr>
          <p:spPr>
            <a:xfrm flipH="1">
              <a:off x="7685275" y="3302075"/>
              <a:ext cx="458175" cy="311750"/>
            </a:xfrm>
            <a:custGeom>
              <a:avLst/>
              <a:gdLst/>
              <a:ahLst/>
              <a:cxnLst/>
              <a:rect l="l" t="t" r="r" b="b"/>
              <a:pathLst>
                <a:path w="18327" h="12470" extrusionOk="0">
                  <a:moveTo>
                    <a:pt x="9313" y="0"/>
                  </a:moveTo>
                  <a:lnTo>
                    <a:pt x="8280" y="894"/>
                  </a:lnTo>
                  <a:lnTo>
                    <a:pt x="8280" y="4646"/>
                  </a:lnTo>
                  <a:lnTo>
                    <a:pt x="9551" y="3455"/>
                  </a:lnTo>
                  <a:lnTo>
                    <a:pt x="10703" y="4547"/>
                  </a:lnTo>
                  <a:lnTo>
                    <a:pt x="10703" y="1291"/>
                  </a:lnTo>
                  <a:lnTo>
                    <a:pt x="9313" y="0"/>
                  </a:lnTo>
                  <a:close/>
                  <a:moveTo>
                    <a:pt x="11060" y="1628"/>
                  </a:moveTo>
                  <a:lnTo>
                    <a:pt x="11060" y="4905"/>
                  </a:lnTo>
                  <a:lnTo>
                    <a:pt x="13383" y="7108"/>
                  </a:lnTo>
                  <a:lnTo>
                    <a:pt x="13383" y="3793"/>
                  </a:lnTo>
                  <a:lnTo>
                    <a:pt x="12668" y="3137"/>
                  </a:lnTo>
                  <a:lnTo>
                    <a:pt x="11060" y="1628"/>
                  </a:lnTo>
                  <a:close/>
                  <a:moveTo>
                    <a:pt x="7923" y="1231"/>
                  </a:moveTo>
                  <a:lnTo>
                    <a:pt x="5639" y="3197"/>
                  </a:lnTo>
                  <a:lnTo>
                    <a:pt x="5639" y="7148"/>
                  </a:lnTo>
                  <a:lnTo>
                    <a:pt x="7923" y="5004"/>
                  </a:lnTo>
                  <a:lnTo>
                    <a:pt x="7923" y="1231"/>
                  </a:lnTo>
                  <a:close/>
                  <a:moveTo>
                    <a:pt x="13740" y="4150"/>
                  </a:moveTo>
                  <a:lnTo>
                    <a:pt x="13740" y="7446"/>
                  </a:lnTo>
                  <a:lnTo>
                    <a:pt x="15746" y="9352"/>
                  </a:lnTo>
                  <a:lnTo>
                    <a:pt x="15746" y="5997"/>
                  </a:lnTo>
                  <a:lnTo>
                    <a:pt x="13740" y="4150"/>
                  </a:lnTo>
                  <a:close/>
                  <a:moveTo>
                    <a:pt x="5282" y="3515"/>
                  </a:moveTo>
                  <a:lnTo>
                    <a:pt x="3058" y="5460"/>
                  </a:lnTo>
                  <a:lnTo>
                    <a:pt x="3058" y="9590"/>
                  </a:lnTo>
                  <a:lnTo>
                    <a:pt x="5282" y="7486"/>
                  </a:lnTo>
                  <a:lnTo>
                    <a:pt x="5282" y="3515"/>
                  </a:lnTo>
                  <a:close/>
                  <a:moveTo>
                    <a:pt x="16103" y="6354"/>
                  </a:moveTo>
                  <a:lnTo>
                    <a:pt x="16103" y="9690"/>
                  </a:lnTo>
                  <a:lnTo>
                    <a:pt x="18327" y="11814"/>
                  </a:lnTo>
                  <a:lnTo>
                    <a:pt x="18327" y="8439"/>
                  </a:lnTo>
                  <a:lnTo>
                    <a:pt x="16103" y="6354"/>
                  </a:lnTo>
                  <a:close/>
                  <a:moveTo>
                    <a:pt x="2681" y="5778"/>
                  </a:moveTo>
                  <a:lnTo>
                    <a:pt x="1" y="8121"/>
                  </a:lnTo>
                  <a:lnTo>
                    <a:pt x="1" y="12469"/>
                  </a:lnTo>
                  <a:lnTo>
                    <a:pt x="2681" y="9928"/>
                  </a:lnTo>
                  <a:lnTo>
                    <a:pt x="2681" y="5778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33"/>
            <p:cNvSpPr/>
            <p:nvPr/>
          </p:nvSpPr>
          <p:spPr>
            <a:xfrm flipH="1">
              <a:off x="7685275" y="3460900"/>
              <a:ext cx="55600" cy="136550"/>
            </a:xfrm>
            <a:custGeom>
              <a:avLst/>
              <a:gdLst/>
              <a:ahLst/>
              <a:cxnLst/>
              <a:rect l="l" t="t" r="r" b="b"/>
              <a:pathLst>
                <a:path w="2224" h="5462" fill="none" extrusionOk="0">
                  <a:moveTo>
                    <a:pt x="0" y="1"/>
                  </a:moveTo>
                  <a:lnTo>
                    <a:pt x="0" y="3337"/>
                  </a:lnTo>
                  <a:lnTo>
                    <a:pt x="2224" y="5461"/>
                  </a:lnTo>
                  <a:lnTo>
                    <a:pt x="2224" y="20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33"/>
            <p:cNvSpPr/>
            <p:nvPr/>
          </p:nvSpPr>
          <p:spPr>
            <a:xfrm flipH="1">
              <a:off x="8076400" y="3446525"/>
              <a:ext cx="67050" cy="167300"/>
            </a:xfrm>
            <a:custGeom>
              <a:avLst/>
              <a:gdLst/>
              <a:ahLst/>
              <a:cxnLst/>
              <a:rect l="l" t="t" r="r" b="b"/>
              <a:pathLst>
                <a:path w="2682" h="6692" fill="none" extrusionOk="0">
                  <a:moveTo>
                    <a:pt x="2681" y="0"/>
                  </a:moveTo>
                  <a:lnTo>
                    <a:pt x="1" y="2343"/>
                  </a:lnTo>
                  <a:lnTo>
                    <a:pt x="1" y="2343"/>
                  </a:lnTo>
                  <a:lnTo>
                    <a:pt x="1" y="6691"/>
                  </a:lnTo>
                  <a:lnTo>
                    <a:pt x="2681" y="4150"/>
                  </a:lnTo>
                  <a:lnTo>
                    <a:pt x="268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33"/>
            <p:cNvSpPr/>
            <p:nvPr/>
          </p:nvSpPr>
          <p:spPr>
            <a:xfrm flipH="1">
              <a:off x="7749800" y="3405825"/>
              <a:ext cx="50150" cy="130075"/>
            </a:xfrm>
            <a:custGeom>
              <a:avLst/>
              <a:gdLst/>
              <a:ahLst/>
              <a:cxnLst/>
              <a:rect l="l" t="t" r="r" b="b"/>
              <a:pathLst>
                <a:path w="2006" h="5203" fill="none" extrusionOk="0">
                  <a:moveTo>
                    <a:pt x="0" y="0"/>
                  </a:moveTo>
                  <a:lnTo>
                    <a:pt x="0" y="3296"/>
                  </a:lnTo>
                  <a:lnTo>
                    <a:pt x="2006" y="5202"/>
                  </a:lnTo>
                  <a:lnTo>
                    <a:pt x="2006" y="184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33"/>
            <p:cNvSpPr/>
            <p:nvPr/>
          </p:nvSpPr>
          <p:spPr>
            <a:xfrm flipH="1">
              <a:off x="8011375" y="3389925"/>
              <a:ext cx="55625" cy="151925"/>
            </a:xfrm>
            <a:custGeom>
              <a:avLst/>
              <a:gdLst/>
              <a:ahLst/>
              <a:cxnLst/>
              <a:rect l="l" t="t" r="r" b="b"/>
              <a:pathLst>
                <a:path w="2225" h="6077" fill="none" extrusionOk="0">
                  <a:moveTo>
                    <a:pt x="2224" y="1"/>
                  </a:moveTo>
                  <a:lnTo>
                    <a:pt x="0" y="1946"/>
                  </a:lnTo>
                  <a:lnTo>
                    <a:pt x="0" y="6076"/>
                  </a:lnTo>
                  <a:lnTo>
                    <a:pt x="2224" y="3972"/>
                  </a:lnTo>
                  <a:lnTo>
                    <a:pt x="22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33"/>
            <p:cNvSpPr/>
            <p:nvPr/>
          </p:nvSpPr>
          <p:spPr>
            <a:xfrm flipH="1">
              <a:off x="7808875" y="3342775"/>
              <a:ext cx="58100" cy="137025"/>
            </a:xfrm>
            <a:custGeom>
              <a:avLst/>
              <a:gdLst/>
              <a:ahLst/>
              <a:cxnLst/>
              <a:rect l="l" t="t" r="r" b="b"/>
              <a:pathLst>
                <a:path w="2324" h="548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3277"/>
                  </a:lnTo>
                  <a:lnTo>
                    <a:pt x="2324" y="5480"/>
                  </a:lnTo>
                  <a:lnTo>
                    <a:pt x="2324" y="2165"/>
                  </a:lnTo>
                  <a:lnTo>
                    <a:pt x="1609" y="150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33"/>
            <p:cNvSpPr/>
            <p:nvPr/>
          </p:nvSpPr>
          <p:spPr>
            <a:xfrm flipH="1">
              <a:off x="7945375" y="3332850"/>
              <a:ext cx="57100" cy="147950"/>
            </a:xfrm>
            <a:custGeom>
              <a:avLst/>
              <a:gdLst/>
              <a:ahLst/>
              <a:cxnLst/>
              <a:rect l="l" t="t" r="r" b="b"/>
              <a:pathLst>
                <a:path w="2284" h="5918" fill="none" extrusionOk="0">
                  <a:moveTo>
                    <a:pt x="2284" y="0"/>
                  </a:moveTo>
                  <a:lnTo>
                    <a:pt x="0" y="1966"/>
                  </a:lnTo>
                  <a:lnTo>
                    <a:pt x="0" y="1966"/>
                  </a:lnTo>
                  <a:lnTo>
                    <a:pt x="0" y="5917"/>
                  </a:lnTo>
                  <a:lnTo>
                    <a:pt x="2284" y="3773"/>
                  </a:lnTo>
                  <a:lnTo>
                    <a:pt x="22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33"/>
            <p:cNvSpPr/>
            <p:nvPr/>
          </p:nvSpPr>
          <p:spPr>
            <a:xfrm flipH="1">
              <a:off x="8279925" y="3624225"/>
              <a:ext cx="67525" cy="181700"/>
            </a:xfrm>
            <a:custGeom>
              <a:avLst/>
              <a:gdLst/>
              <a:ahLst/>
              <a:cxnLst/>
              <a:rect l="l" t="t" r="r" b="b"/>
              <a:pathLst>
                <a:path w="2701" h="7268" extrusionOk="0">
                  <a:moveTo>
                    <a:pt x="2701" y="0"/>
                  </a:moveTo>
                  <a:lnTo>
                    <a:pt x="0" y="2343"/>
                  </a:lnTo>
                  <a:lnTo>
                    <a:pt x="0" y="7267"/>
                  </a:lnTo>
                  <a:lnTo>
                    <a:pt x="2701" y="4726"/>
                  </a:lnTo>
                  <a:lnTo>
                    <a:pt x="270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33"/>
            <p:cNvSpPr/>
            <p:nvPr/>
          </p:nvSpPr>
          <p:spPr>
            <a:xfrm flipH="1">
              <a:off x="7884325" y="3310025"/>
              <a:ext cx="819525" cy="469575"/>
            </a:xfrm>
            <a:custGeom>
              <a:avLst/>
              <a:gdLst/>
              <a:ahLst/>
              <a:cxnLst/>
              <a:rect l="l" t="t" r="r" b="b"/>
              <a:pathLst>
                <a:path w="32781" h="18783" extrusionOk="0">
                  <a:moveTo>
                    <a:pt x="32781" y="0"/>
                  </a:moveTo>
                  <a:lnTo>
                    <a:pt x="14177" y="556"/>
                  </a:lnTo>
                  <a:lnTo>
                    <a:pt x="12946" y="1767"/>
                  </a:lnTo>
                  <a:lnTo>
                    <a:pt x="9709" y="5003"/>
                  </a:lnTo>
                  <a:lnTo>
                    <a:pt x="5163" y="9570"/>
                  </a:lnTo>
                  <a:lnTo>
                    <a:pt x="2621" y="12151"/>
                  </a:lnTo>
                  <a:lnTo>
                    <a:pt x="0" y="14812"/>
                  </a:lnTo>
                  <a:lnTo>
                    <a:pt x="5937" y="16559"/>
                  </a:lnTo>
                  <a:lnTo>
                    <a:pt x="10523" y="17889"/>
                  </a:lnTo>
                  <a:lnTo>
                    <a:pt x="12410" y="18425"/>
                  </a:lnTo>
                  <a:lnTo>
                    <a:pt x="13700" y="18783"/>
                  </a:lnTo>
                  <a:lnTo>
                    <a:pt x="3278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33"/>
            <p:cNvSpPr/>
            <p:nvPr/>
          </p:nvSpPr>
          <p:spPr>
            <a:xfrm flipH="1">
              <a:off x="7473800" y="3289175"/>
              <a:ext cx="430900" cy="427900"/>
            </a:xfrm>
            <a:custGeom>
              <a:avLst/>
              <a:gdLst/>
              <a:ahLst/>
              <a:cxnLst/>
              <a:rect l="l" t="t" r="r" b="b"/>
              <a:pathLst>
                <a:path w="17236" h="17116" extrusionOk="0">
                  <a:moveTo>
                    <a:pt x="1589" y="0"/>
                  </a:moveTo>
                  <a:lnTo>
                    <a:pt x="1" y="1628"/>
                  </a:lnTo>
                  <a:lnTo>
                    <a:pt x="16679" y="17115"/>
                  </a:lnTo>
                  <a:lnTo>
                    <a:pt x="17235" y="17115"/>
                  </a:lnTo>
                  <a:lnTo>
                    <a:pt x="158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33"/>
            <p:cNvSpPr/>
            <p:nvPr/>
          </p:nvSpPr>
          <p:spPr>
            <a:xfrm flipH="1">
              <a:off x="7826250" y="3475300"/>
              <a:ext cx="156875" cy="139025"/>
            </a:xfrm>
            <a:custGeom>
              <a:avLst/>
              <a:gdLst/>
              <a:ahLst/>
              <a:cxnLst/>
              <a:rect l="l" t="t" r="r" b="b"/>
              <a:pathLst>
                <a:path w="6275" h="5561" extrusionOk="0">
                  <a:moveTo>
                    <a:pt x="4329" y="1"/>
                  </a:moveTo>
                  <a:lnTo>
                    <a:pt x="4170" y="40"/>
                  </a:lnTo>
                  <a:lnTo>
                    <a:pt x="3992" y="80"/>
                  </a:lnTo>
                  <a:lnTo>
                    <a:pt x="3853" y="160"/>
                  </a:lnTo>
                  <a:lnTo>
                    <a:pt x="3714" y="219"/>
                  </a:lnTo>
                  <a:lnTo>
                    <a:pt x="3456" y="378"/>
                  </a:lnTo>
                  <a:lnTo>
                    <a:pt x="3277" y="517"/>
                  </a:lnTo>
                  <a:lnTo>
                    <a:pt x="3118" y="676"/>
                  </a:lnTo>
                  <a:lnTo>
                    <a:pt x="3058" y="616"/>
                  </a:lnTo>
                  <a:lnTo>
                    <a:pt x="2920" y="477"/>
                  </a:lnTo>
                  <a:lnTo>
                    <a:pt x="2681" y="318"/>
                  </a:lnTo>
                  <a:lnTo>
                    <a:pt x="2542" y="239"/>
                  </a:lnTo>
                  <a:lnTo>
                    <a:pt x="2383" y="160"/>
                  </a:lnTo>
                  <a:lnTo>
                    <a:pt x="2205" y="100"/>
                  </a:lnTo>
                  <a:lnTo>
                    <a:pt x="2006" y="60"/>
                  </a:lnTo>
                  <a:lnTo>
                    <a:pt x="1808" y="40"/>
                  </a:lnTo>
                  <a:lnTo>
                    <a:pt x="1589" y="40"/>
                  </a:lnTo>
                  <a:lnTo>
                    <a:pt x="1351" y="100"/>
                  </a:lnTo>
                  <a:lnTo>
                    <a:pt x="1113" y="179"/>
                  </a:lnTo>
                  <a:lnTo>
                    <a:pt x="874" y="318"/>
                  </a:lnTo>
                  <a:lnTo>
                    <a:pt x="616" y="517"/>
                  </a:lnTo>
                  <a:lnTo>
                    <a:pt x="477" y="636"/>
                  </a:lnTo>
                  <a:lnTo>
                    <a:pt x="358" y="775"/>
                  </a:lnTo>
                  <a:lnTo>
                    <a:pt x="259" y="914"/>
                  </a:lnTo>
                  <a:lnTo>
                    <a:pt x="160" y="1053"/>
                  </a:lnTo>
                  <a:lnTo>
                    <a:pt x="100" y="1192"/>
                  </a:lnTo>
                  <a:lnTo>
                    <a:pt x="60" y="1331"/>
                  </a:lnTo>
                  <a:lnTo>
                    <a:pt x="21" y="1470"/>
                  </a:lnTo>
                  <a:lnTo>
                    <a:pt x="1" y="1609"/>
                  </a:lnTo>
                  <a:lnTo>
                    <a:pt x="1" y="1748"/>
                  </a:lnTo>
                  <a:lnTo>
                    <a:pt x="1" y="1887"/>
                  </a:lnTo>
                  <a:lnTo>
                    <a:pt x="60" y="2145"/>
                  </a:lnTo>
                  <a:lnTo>
                    <a:pt x="160" y="2423"/>
                  </a:lnTo>
                  <a:lnTo>
                    <a:pt x="279" y="2681"/>
                  </a:lnTo>
                  <a:lnTo>
                    <a:pt x="438" y="2919"/>
                  </a:lnTo>
                  <a:lnTo>
                    <a:pt x="616" y="3158"/>
                  </a:lnTo>
                  <a:lnTo>
                    <a:pt x="795" y="3356"/>
                  </a:lnTo>
                  <a:lnTo>
                    <a:pt x="994" y="3555"/>
                  </a:lnTo>
                  <a:lnTo>
                    <a:pt x="1172" y="3733"/>
                  </a:lnTo>
                  <a:lnTo>
                    <a:pt x="1351" y="3872"/>
                  </a:lnTo>
                  <a:lnTo>
                    <a:pt x="1649" y="4071"/>
                  </a:lnTo>
                  <a:lnTo>
                    <a:pt x="1927" y="4270"/>
                  </a:lnTo>
                  <a:lnTo>
                    <a:pt x="2205" y="4488"/>
                  </a:lnTo>
                  <a:lnTo>
                    <a:pt x="2781" y="4984"/>
                  </a:lnTo>
                  <a:lnTo>
                    <a:pt x="3217" y="5401"/>
                  </a:lnTo>
                  <a:lnTo>
                    <a:pt x="3396" y="5560"/>
                  </a:lnTo>
                  <a:lnTo>
                    <a:pt x="4111" y="4865"/>
                  </a:lnTo>
                  <a:lnTo>
                    <a:pt x="4726" y="4289"/>
                  </a:lnTo>
                  <a:lnTo>
                    <a:pt x="5223" y="3853"/>
                  </a:lnTo>
                  <a:lnTo>
                    <a:pt x="5421" y="3674"/>
                  </a:lnTo>
                  <a:lnTo>
                    <a:pt x="5600" y="3475"/>
                  </a:lnTo>
                  <a:lnTo>
                    <a:pt x="5779" y="3257"/>
                  </a:lnTo>
                  <a:lnTo>
                    <a:pt x="5937" y="3019"/>
                  </a:lnTo>
                  <a:lnTo>
                    <a:pt x="6057" y="2761"/>
                  </a:lnTo>
                  <a:lnTo>
                    <a:pt x="6156" y="2502"/>
                  </a:lnTo>
                  <a:lnTo>
                    <a:pt x="6235" y="2244"/>
                  </a:lnTo>
                  <a:lnTo>
                    <a:pt x="6275" y="1966"/>
                  </a:lnTo>
                  <a:lnTo>
                    <a:pt x="6275" y="1708"/>
                  </a:lnTo>
                  <a:lnTo>
                    <a:pt x="6255" y="1430"/>
                  </a:lnTo>
                  <a:lnTo>
                    <a:pt x="6176" y="1172"/>
                  </a:lnTo>
                  <a:lnTo>
                    <a:pt x="6057" y="934"/>
                  </a:lnTo>
                  <a:lnTo>
                    <a:pt x="5977" y="815"/>
                  </a:lnTo>
                  <a:lnTo>
                    <a:pt x="5898" y="696"/>
                  </a:lnTo>
                  <a:lnTo>
                    <a:pt x="5798" y="596"/>
                  </a:lnTo>
                  <a:lnTo>
                    <a:pt x="5679" y="477"/>
                  </a:lnTo>
                  <a:lnTo>
                    <a:pt x="5540" y="378"/>
                  </a:lnTo>
                  <a:lnTo>
                    <a:pt x="5401" y="299"/>
                  </a:lnTo>
                  <a:lnTo>
                    <a:pt x="5262" y="199"/>
                  </a:lnTo>
                  <a:lnTo>
                    <a:pt x="5084" y="120"/>
                  </a:lnTo>
                  <a:lnTo>
                    <a:pt x="4885" y="40"/>
                  </a:lnTo>
                  <a:lnTo>
                    <a:pt x="47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33"/>
            <p:cNvSpPr/>
            <p:nvPr/>
          </p:nvSpPr>
          <p:spPr>
            <a:xfrm flipH="1">
              <a:off x="7756250" y="3805900"/>
              <a:ext cx="331100" cy="457675"/>
            </a:xfrm>
            <a:custGeom>
              <a:avLst/>
              <a:gdLst/>
              <a:ahLst/>
              <a:cxnLst/>
              <a:rect l="l" t="t" r="r" b="b"/>
              <a:pathLst>
                <a:path w="13244" h="18307" extrusionOk="0">
                  <a:moveTo>
                    <a:pt x="13244" y="0"/>
                  </a:moveTo>
                  <a:lnTo>
                    <a:pt x="437" y="1608"/>
                  </a:lnTo>
                  <a:lnTo>
                    <a:pt x="0" y="18307"/>
                  </a:lnTo>
                  <a:lnTo>
                    <a:pt x="12509" y="16361"/>
                  </a:lnTo>
                  <a:lnTo>
                    <a:pt x="132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33"/>
            <p:cNvSpPr/>
            <p:nvPr/>
          </p:nvSpPr>
          <p:spPr>
            <a:xfrm flipH="1">
              <a:off x="7787525" y="4132000"/>
              <a:ext cx="299825" cy="131575"/>
            </a:xfrm>
            <a:custGeom>
              <a:avLst/>
              <a:gdLst/>
              <a:ahLst/>
              <a:cxnLst/>
              <a:rect l="l" t="t" r="r" b="b"/>
              <a:pathLst>
                <a:path w="11993" h="5263" extrusionOk="0">
                  <a:moveTo>
                    <a:pt x="3296" y="1"/>
                  </a:moveTo>
                  <a:lnTo>
                    <a:pt x="2661" y="41"/>
                  </a:lnTo>
                  <a:lnTo>
                    <a:pt x="2006" y="80"/>
                  </a:lnTo>
                  <a:lnTo>
                    <a:pt x="1370" y="160"/>
                  </a:lnTo>
                  <a:lnTo>
                    <a:pt x="735" y="279"/>
                  </a:lnTo>
                  <a:lnTo>
                    <a:pt x="119" y="438"/>
                  </a:lnTo>
                  <a:lnTo>
                    <a:pt x="0" y="5263"/>
                  </a:lnTo>
                  <a:lnTo>
                    <a:pt x="11993" y="3396"/>
                  </a:lnTo>
                  <a:lnTo>
                    <a:pt x="11218" y="2840"/>
                  </a:lnTo>
                  <a:lnTo>
                    <a:pt x="10424" y="2284"/>
                  </a:lnTo>
                  <a:lnTo>
                    <a:pt x="9630" y="1748"/>
                  </a:lnTo>
                  <a:lnTo>
                    <a:pt x="9213" y="1510"/>
                  </a:lnTo>
                  <a:lnTo>
                    <a:pt x="8796" y="1272"/>
                  </a:lnTo>
                  <a:lnTo>
                    <a:pt x="8379" y="1053"/>
                  </a:lnTo>
                  <a:lnTo>
                    <a:pt x="7942" y="835"/>
                  </a:lnTo>
                  <a:lnTo>
                    <a:pt x="7505" y="656"/>
                  </a:lnTo>
                  <a:lnTo>
                    <a:pt x="7049" y="477"/>
                  </a:lnTo>
                  <a:lnTo>
                    <a:pt x="6592" y="338"/>
                  </a:lnTo>
                  <a:lnTo>
                    <a:pt x="6135" y="219"/>
                  </a:lnTo>
                  <a:lnTo>
                    <a:pt x="5659" y="140"/>
                  </a:lnTo>
                  <a:lnTo>
                    <a:pt x="5182" y="80"/>
                  </a:lnTo>
                  <a:lnTo>
                    <a:pt x="4567" y="41"/>
                  </a:lnTo>
                  <a:lnTo>
                    <a:pt x="3932" y="21"/>
                  </a:lnTo>
                  <a:lnTo>
                    <a:pt x="32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33"/>
            <p:cNvSpPr/>
            <p:nvPr/>
          </p:nvSpPr>
          <p:spPr>
            <a:xfrm flipH="1">
              <a:off x="8054575" y="3864475"/>
              <a:ext cx="53625" cy="401575"/>
            </a:xfrm>
            <a:custGeom>
              <a:avLst/>
              <a:gdLst/>
              <a:ahLst/>
              <a:cxnLst/>
              <a:rect l="l" t="t" r="r" b="b"/>
              <a:pathLst>
                <a:path w="2145" h="16063" extrusionOk="0">
                  <a:moveTo>
                    <a:pt x="2145" y="0"/>
                  </a:moveTo>
                  <a:lnTo>
                    <a:pt x="576" y="318"/>
                  </a:lnTo>
                  <a:lnTo>
                    <a:pt x="0" y="16063"/>
                  </a:lnTo>
                  <a:lnTo>
                    <a:pt x="1708" y="15825"/>
                  </a:lnTo>
                  <a:lnTo>
                    <a:pt x="2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33"/>
            <p:cNvSpPr/>
            <p:nvPr/>
          </p:nvSpPr>
          <p:spPr>
            <a:xfrm flipH="1">
              <a:off x="8054575" y="3864475"/>
              <a:ext cx="41225" cy="50150"/>
            </a:xfrm>
            <a:custGeom>
              <a:avLst/>
              <a:gdLst/>
              <a:ahLst/>
              <a:cxnLst/>
              <a:rect l="l" t="t" r="r" b="b"/>
              <a:pathLst>
                <a:path w="1649" h="2006" extrusionOk="0">
                  <a:moveTo>
                    <a:pt x="1649" y="0"/>
                  </a:moveTo>
                  <a:lnTo>
                    <a:pt x="80" y="318"/>
                  </a:lnTo>
                  <a:lnTo>
                    <a:pt x="1" y="2005"/>
                  </a:lnTo>
                  <a:lnTo>
                    <a:pt x="1589" y="1747"/>
                  </a:lnTo>
                  <a:lnTo>
                    <a:pt x="164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33"/>
            <p:cNvSpPr/>
            <p:nvPr/>
          </p:nvSpPr>
          <p:spPr>
            <a:xfrm flipH="1">
              <a:off x="7740850" y="3818300"/>
              <a:ext cx="57625" cy="400600"/>
            </a:xfrm>
            <a:custGeom>
              <a:avLst/>
              <a:gdLst/>
              <a:ahLst/>
              <a:cxnLst/>
              <a:rect l="l" t="t" r="r" b="b"/>
              <a:pathLst>
                <a:path w="2305" h="16024" extrusionOk="0">
                  <a:moveTo>
                    <a:pt x="2304" y="1"/>
                  </a:moveTo>
                  <a:lnTo>
                    <a:pt x="855" y="457"/>
                  </a:lnTo>
                  <a:lnTo>
                    <a:pt x="1" y="16024"/>
                  </a:lnTo>
                  <a:lnTo>
                    <a:pt x="1569" y="15765"/>
                  </a:lnTo>
                  <a:lnTo>
                    <a:pt x="23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33"/>
            <p:cNvSpPr/>
            <p:nvPr/>
          </p:nvSpPr>
          <p:spPr>
            <a:xfrm flipH="1">
              <a:off x="7740850" y="3818300"/>
              <a:ext cx="38250" cy="51650"/>
            </a:xfrm>
            <a:custGeom>
              <a:avLst/>
              <a:gdLst/>
              <a:ahLst/>
              <a:cxnLst/>
              <a:rect l="l" t="t" r="r" b="b"/>
              <a:pathLst>
                <a:path w="1530" h="2066" extrusionOk="0">
                  <a:moveTo>
                    <a:pt x="1529" y="1"/>
                  </a:moveTo>
                  <a:lnTo>
                    <a:pt x="80" y="457"/>
                  </a:lnTo>
                  <a:lnTo>
                    <a:pt x="0" y="2065"/>
                  </a:lnTo>
                  <a:lnTo>
                    <a:pt x="0" y="2065"/>
                  </a:lnTo>
                  <a:lnTo>
                    <a:pt x="715" y="1926"/>
                  </a:lnTo>
                  <a:lnTo>
                    <a:pt x="1450" y="1807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33"/>
            <p:cNvSpPr/>
            <p:nvPr/>
          </p:nvSpPr>
          <p:spPr>
            <a:xfrm flipH="1">
              <a:off x="7727450" y="3780575"/>
              <a:ext cx="379750" cy="113700"/>
            </a:xfrm>
            <a:custGeom>
              <a:avLst/>
              <a:gdLst/>
              <a:ahLst/>
              <a:cxnLst/>
              <a:rect l="l" t="t" r="r" b="b"/>
              <a:pathLst>
                <a:path w="15190" h="4548" extrusionOk="0">
                  <a:moveTo>
                    <a:pt x="15189" y="1"/>
                  </a:moveTo>
                  <a:lnTo>
                    <a:pt x="99" y="2224"/>
                  </a:lnTo>
                  <a:lnTo>
                    <a:pt x="0" y="4547"/>
                  </a:lnTo>
                  <a:lnTo>
                    <a:pt x="0" y="4547"/>
                  </a:lnTo>
                  <a:lnTo>
                    <a:pt x="15189" y="2423"/>
                  </a:lnTo>
                  <a:lnTo>
                    <a:pt x="151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33"/>
            <p:cNvSpPr/>
            <p:nvPr/>
          </p:nvSpPr>
          <p:spPr>
            <a:xfrm flipH="1">
              <a:off x="7884325" y="3310025"/>
              <a:ext cx="819525" cy="469575"/>
            </a:xfrm>
            <a:custGeom>
              <a:avLst/>
              <a:gdLst/>
              <a:ahLst/>
              <a:cxnLst/>
              <a:rect l="l" t="t" r="r" b="b"/>
              <a:pathLst>
                <a:path w="32781" h="18783" extrusionOk="0">
                  <a:moveTo>
                    <a:pt x="32781" y="0"/>
                  </a:moveTo>
                  <a:lnTo>
                    <a:pt x="14177" y="556"/>
                  </a:lnTo>
                  <a:lnTo>
                    <a:pt x="12946" y="1767"/>
                  </a:lnTo>
                  <a:lnTo>
                    <a:pt x="9709" y="5003"/>
                  </a:lnTo>
                  <a:lnTo>
                    <a:pt x="5163" y="9570"/>
                  </a:lnTo>
                  <a:lnTo>
                    <a:pt x="2621" y="12151"/>
                  </a:lnTo>
                  <a:lnTo>
                    <a:pt x="0" y="14812"/>
                  </a:lnTo>
                  <a:lnTo>
                    <a:pt x="5937" y="16559"/>
                  </a:lnTo>
                  <a:lnTo>
                    <a:pt x="10523" y="17889"/>
                  </a:lnTo>
                  <a:lnTo>
                    <a:pt x="12410" y="18425"/>
                  </a:lnTo>
                  <a:lnTo>
                    <a:pt x="13700" y="18783"/>
                  </a:lnTo>
                  <a:lnTo>
                    <a:pt x="32781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33"/>
            <p:cNvSpPr/>
            <p:nvPr/>
          </p:nvSpPr>
          <p:spPr>
            <a:xfrm flipH="1">
              <a:off x="7863475" y="3282225"/>
              <a:ext cx="511275" cy="60575"/>
            </a:xfrm>
            <a:custGeom>
              <a:avLst/>
              <a:gdLst/>
              <a:ahLst/>
              <a:cxnLst/>
              <a:rect l="l" t="t" r="r" b="b"/>
              <a:pathLst>
                <a:path w="20451" h="2423" extrusionOk="0">
                  <a:moveTo>
                    <a:pt x="20451" y="0"/>
                  </a:moveTo>
                  <a:lnTo>
                    <a:pt x="497" y="655"/>
                  </a:lnTo>
                  <a:lnTo>
                    <a:pt x="457" y="695"/>
                  </a:lnTo>
                  <a:lnTo>
                    <a:pt x="338" y="814"/>
                  </a:lnTo>
                  <a:lnTo>
                    <a:pt x="199" y="993"/>
                  </a:lnTo>
                  <a:lnTo>
                    <a:pt x="139" y="1112"/>
                  </a:lnTo>
                  <a:lnTo>
                    <a:pt x="80" y="1231"/>
                  </a:lnTo>
                  <a:lnTo>
                    <a:pt x="20" y="1350"/>
                  </a:lnTo>
                  <a:lnTo>
                    <a:pt x="0" y="1489"/>
                  </a:lnTo>
                  <a:lnTo>
                    <a:pt x="0" y="1628"/>
                  </a:lnTo>
                  <a:lnTo>
                    <a:pt x="20" y="1787"/>
                  </a:lnTo>
                  <a:lnTo>
                    <a:pt x="80" y="1946"/>
                  </a:lnTo>
                  <a:lnTo>
                    <a:pt x="179" y="2105"/>
                  </a:lnTo>
                  <a:lnTo>
                    <a:pt x="318" y="2264"/>
                  </a:lnTo>
                  <a:lnTo>
                    <a:pt x="497" y="2422"/>
                  </a:lnTo>
                  <a:lnTo>
                    <a:pt x="20113" y="1668"/>
                  </a:lnTo>
                  <a:lnTo>
                    <a:pt x="204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33"/>
            <p:cNvSpPr/>
            <p:nvPr/>
          </p:nvSpPr>
          <p:spPr>
            <a:xfrm flipH="1">
              <a:off x="7863475" y="3282225"/>
              <a:ext cx="511275" cy="60575"/>
            </a:xfrm>
            <a:custGeom>
              <a:avLst/>
              <a:gdLst/>
              <a:ahLst/>
              <a:cxnLst/>
              <a:rect l="l" t="t" r="r" b="b"/>
              <a:pathLst>
                <a:path w="20451" h="2423" extrusionOk="0">
                  <a:moveTo>
                    <a:pt x="20451" y="0"/>
                  </a:moveTo>
                  <a:lnTo>
                    <a:pt x="497" y="655"/>
                  </a:lnTo>
                  <a:lnTo>
                    <a:pt x="457" y="695"/>
                  </a:lnTo>
                  <a:lnTo>
                    <a:pt x="338" y="814"/>
                  </a:lnTo>
                  <a:lnTo>
                    <a:pt x="199" y="993"/>
                  </a:lnTo>
                  <a:lnTo>
                    <a:pt x="139" y="1112"/>
                  </a:lnTo>
                  <a:lnTo>
                    <a:pt x="80" y="1231"/>
                  </a:lnTo>
                  <a:lnTo>
                    <a:pt x="20" y="1350"/>
                  </a:lnTo>
                  <a:lnTo>
                    <a:pt x="0" y="1489"/>
                  </a:lnTo>
                  <a:lnTo>
                    <a:pt x="0" y="1628"/>
                  </a:lnTo>
                  <a:lnTo>
                    <a:pt x="20" y="1787"/>
                  </a:lnTo>
                  <a:lnTo>
                    <a:pt x="80" y="1946"/>
                  </a:lnTo>
                  <a:lnTo>
                    <a:pt x="179" y="2105"/>
                  </a:lnTo>
                  <a:lnTo>
                    <a:pt x="318" y="2264"/>
                  </a:lnTo>
                  <a:lnTo>
                    <a:pt x="497" y="2422"/>
                  </a:lnTo>
                  <a:lnTo>
                    <a:pt x="20113" y="1668"/>
                  </a:lnTo>
                  <a:lnTo>
                    <a:pt x="2045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33"/>
            <p:cNvSpPr/>
            <p:nvPr/>
          </p:nvSpPr>
          <p:spPr>
            <a:xfrm flipH="1">
              <a:off x="7847075" y="3282225"/>
              <a:ext cx="39750" cy="41700"/>
            </a:xfrm>
            <a:custGeom>
              <a:avLst/>
              <a:gdLst/>
              <a:ahLst/>
              <a:cxnLst/>
              <a:rect l="l" t="t" r="r" b="b"/>
              <a:pathLst>
                <a:path w="1590" h="1668" extrusionOk="0">
                  <a:moveTo>
                    <a:pt x="715" y="0"/>
                  </a:moveTo>
                  <a:lnTo>
                    <a:pt x="576" y="40"/>
                  </a:lnTo>
                  <a:lnTo>
                    <a:pt x="418" y="119"/>
                  </a:lnTo>
                  <a:lnTo>
                    <a:pt x="338" y="179"/>
                  </a:lnTo>
                  <a:lnTo>
                    <a:pt x="279" y="238"/>
                  </a:lnTo>
                  <a:lnTo>
                    <a:pt x="199" y="318"/>
                  </a:lnTo>
                  <a:lnTo>
                    <a:pt x="140" y="417"/>
                  </a:lnTo>
                  <a:lnTo>
                    <a:pt x="80" y="536"/>
                  </a:lnTo>
                  <a:lnTo>
                    <a:pt x="40" y="675"/>
                  </a:lnTo>
                  <a:lnTo>
                    <a:pt x="1" y="874"/>
                  </a:lnTo>
                  <a:lnTo>
                    <a:pt x="1" y="1052"/>
                  </a:lnTo>
                  <a:lnTo>
                    <a:pt x="40" y="1231"/>
                  </a:lnTo>
                  <a:lnTo>
                    <a:pt x="100" y="1350"/>
                  </a:lnTo>
                  <a:lnTo>
                    <a:pt x="199" y="1469"/>
                  </a:lnTo>
                  <a:lnTo>
                    <a:pt x="318" y="1549"/>
                  </a:lnTo>
                  <a:lnTo>
                    <a:pt x="457" y="1628"/>
                  </a:lnTo>
                  <a:lnTo>
                    <a:pt x="596" y="1668"/>
                  </a:lnTo>
                  <a:lnTo>
                    <a:pt x="894" y="1668"/>
                  </a:lnTo>
                  <a:lnTo>
                    <a:pt x="1033" y="1628"/>
                  </a:lnTo>
                  <a:lnTo>
                    <a:pt x="1192" y="1549"/>
                  </a:lnTo>
                  <a:lnTo>
                    <a:pt x="1331" y="1450"/>
                  </a:lnTo>
                  <a:lnTo>
                    <a:pt x="1430" y="1311"/>
                  </a:lnTo>
                  <a:lnTo>
                    <a:pt x="1530" y="1132"/>
                  </a:lnTo>
                  <a:lnTo>
                    <a:pt x="1549" y="1013"/>
                  </a:lnTo>
                  <a:lnTo>
                    <a:pt x="1589" y="894"/>
                  </a:lnTo>
                  <a:lnTo>
                    <a:pt x="1589" y="794"/>
                  </a:lnTo>
                  <a:lnTo>
                    <a:pt x="1569" y="655"/>
                  </a:lnTo>
                  <a:lnTo>
                    <a:pt x="1530" y="516"/>
                  </a:lnTo>
                  <a:lnTo>
                    <a:pt x="1470" y="397"/>
                  </a:lnTo>
                  <a:lnTo>
                    <a:pt x="1371" y="258"/>
                  </a:lnTo>
                  <a:lnTo>
                    <a:pt x="1252" y="159"/>
                  </a:lnTo>
                  <a:lnTo>
                    <a:pt x="1113" y="60"/>
                  </a:lnTo>
                  <a:lnTo>
                    <a:pt x="9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1" name="Google Shape;2871;p33"/>
          <p:cNvGrpSpPr/>
          <p:nvPr/>
        </p:nvGrpSpPr>
        <p:grpSpPr>
          <a:xfrm>
            <a:off x="2925912" y="4215158"/>
            <a:ext cx="1495707" cy="748875"/>
            <a:chOff x="3640625" y="4512400"/>
            <a:chExt cx="1702375" cy="852350"/>
          </a:xfrm>
        </p:grpSpPr>
        <p:sp>
          <p:nvSpPr>
            <p:cNvPr id="2872" name="Google Shape;2872;p33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33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33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33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33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33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33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33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33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33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33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33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33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33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33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33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33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33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33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91" name="Google Shape;2891;p33"/>
          <p:cNvGrpSpPr/>
          <p:nvPr/>
        </p:nvGrpSpPr>
        <p:grpSpPr>
          <a:xfrm>
            <a:off x="7243814" y="3794246"/>
            <a:ext cx="269222" cy="377667"/>
            <a:chOff x="1988514" y="3567171"/>
            <a:chExt cx="269222" cy="377667"/>
          </a:xfrm>
        </p:grpSpPr>
        <p:sp>
          <p:nvSpPr>
            <p:cNvPr id="2892" name="Google Shape;2892;p33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33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33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33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96" name="Google Shape;2896;p33"/>
          <p:cNvGrpSpPr/>
          <p:nvPr/>
        </p:nvGrpSpPr>
        <p:grpSpPr>
          <a:xfrm>
            <a:off x="1985564" y="4001546"/>
            <a:ext cx="269222" cy="377667"/>
            <a:chOff x="1988514" y="3567171"/>
            <a:chExt cx="269222" cy="377667"/>
          </a:xfrm>
        </p:grpSpPr>
        <p:sp>
          <p:nvSpPr>
            <p:cNvPr id="2897" name="Google Shape;2897;p33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33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33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33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1" name="Google Shape;2901;p33"/>
          <p:cNvGrpSpPr/>
          <p:nvPr/>
        </p:nvGrpSpPr>
        <p:grpSpPr>
          <a:xfrm>
            <a:off x="2304664" y="4025346"/>
            <a:ext cx="269222" cy="377667"/>
            <a:chOff x="1988514" y="3567171"/>
            <a:chExt cx="269222" cy="377667"/>
          </a:xfrm>
        </p:grpSpPr>
        <p:sp>
          <p:nvSpPr>
            <p:cNvPr id="2902" name="Google Shape;2902;p33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33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33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33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6" name="Google Shape;2906;p33"/>
          <p:cNvGrpSpPr/>
          <p:nvPr/>
        </p:nvGrpSpPr>
        <p:grpSpPr>
          <a:xfrm>
            <a:off x="7513014" y="3794234"/>
            <a:ext cx="269222" cy="377667"/>
            <a:chOff x="1988514" y="3567171"/>
            <a:chExt cx="269222" cy="377667"/>
          </a:xfrm>
        </p:grpSpPr>
        <p:sp>
          <p:nvSpPr>
            <p:cNvPr id="2907" name="Google Shape;2907;p33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33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33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33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96" name="Picture 29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66" b="96117" l="974" r="100000">
                        <a14:foregroundMark x1="32425" y1="10291" x2="36222" y2="64466"/>
                        <a14:foregroundMark x1="57741" y1="12816" x2="58325" y2="58058"/>
                        <a14:foregroundMark x1="57254" y1="56505" x2="54236" y2="79417"/>
                        <a14:foregroundMark x1="56865" y1="9709" x2="60759" y2="11262"/>
                        <a14:foregroundMark x1="12171" y1="8350" x2="14119" y2="62330"/>
                        <a14:foregroundMark x1="19182" y1="64466" x2="24635" y2="61359"/>
                        <a14:foregroundMark x1="10029" y1="64660" x2="9153" y2="79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73645" y="2909405"/>
            <a:ext cx="4176147" cy="2094173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AA6A5C56-CAB9-4241-A392-7CF6954913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0399" y="110508"/>
            <a:ext cx="973363" cy="4667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5818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1165695"/>
            <a:ext cx="4345567" cy="31294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4388" y="1165695"/>
            <a:ext cx="4270688" cy="30698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100000" l="0" r="100000">
                        <a14:backgroundMark x1="46667" y1="44667" x2="55778" y2="58889"/>
                      </a14:backgroundRemoval>
                    </a14:imgEffect>
                  </a14:imgLayer>
                </a14:imgProps>
              </a:ext>
            </a:extLst>
          </a:blip>
          <a:srcRect t="53037" r="11338"/>
          <a:stretch/>
        </p:blipFill>
        <p:spPr>
          <a:xfrm>
            <a:off x="5660967" y="2281247"/>
            <a:ext cx="3556186" cy="18836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90180" y="1165695"/>
            <a:ext cx="163826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summer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51233" y="1165695"/>
            <a:ext cx="163826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winter</a:t>
            </a:r>
          </a:p>
        </p:txBody>
      </p:sp>
      <p:sp>
        <p:nvSpPr>
          <p:cNvPr id="2" name="Rectangle 1"/>
          <p:cNvSpPr/>
          <p:nvPr/>
        </p:nvSpPr>
        <p:spPr>
          <a:xfrm>
            <a:off x="892510" y="4489973"/>
            <a:ext cx="2830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It’s 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dry</a:t>
            </a:r>
            <a:r>
              <a:rPr lang="en-US" sz="2400" dirty="0">
                <a:latin typeface="Comic Sans MS" panose="030F0702030302020204" pitchFamily="66" charset="0"/>
              </a:rPr>
              <a:t> and sunny.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5660967" y="4472013"/>
            <a:ext cx="2830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It’s cold and 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wet</a:t>
            </a:r>
            <a:r>
              <a:rPr lang="en-US" sz="2400" dirty="0">
                <a:latin typeface="Comic Sans MS" panose="030F0702030302020204" pitchFamily="66" charset="0"/>
              </a:rPr>
              <a:t>. </a:t>
            </a:r>
            <a:endParaRPr lang="en-US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6A5C56-CAB9-4241-A392-7CF69549131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0399" y="110508"/>
            <a:ext cx="973363" cy="4667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430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F39BED-F953-24C6-B175-59F506DC506B}"/>
              </a:ext>
            </a:extLst>
          </p:cNvPr>
          <p:cNvGrpSpPr/>
          <p:nvPr/>
        </p:nvGrpSpPr>
        <p:grpSpPr>
          <a:xfrm>
            <a:off x="217659" y="191810"/>
            <a:ext cx="3562518" cy="707886"/>
            <a:chOff x="397164" y="323274"/>
            <a:chExt cx="3562518" cy="70788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A1ACA81-C522-5D11-9718-48DB81873B6E}"/>
                </a:ext>
              </a:extLst>
            </p:cNvPr>
            <p:cNvGrpSpPr/>
            <p:nvPr/>
          </p:nvGrpSpPr>
          <p:grpSpPr>
            <a:xfrm>
              <a:off x="397164" y="323274"/>
              <a:ext cx="3166873" cy="707886"/>
              <a:chOff x="397164" y="323274"/>
              <a:chExt cx="3166873" cy="707886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7D61287-CDDA-E456-5A37-18FF061D6575}"/>
                  </a:ext>
                </a:extLst>
              </p:cNvPr>
              <p:cNvSpPr txBox="1"/>
              <p:nvPr/>
            </p:nvSpPr>
            <p:spPr>
              <a:xfrm>
                <a:off x="397164" y="323274"/>
                <a:ext cx="52770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>
                    <a:solidFill>
                      <a:srgbClr val="FF0066"/>
                    </a:solidFill>
                    <a:latin typeface=".VnBlack" panose="020B7200000000000000" pitchFamily="34" charset="0"/>
                  </a:rPr>
                  <a:t>2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D0FAC92-FBD7-BFFB-C28F-C09585A4B338}"/>
                  </a:ext>
                </a:extLst>
              </p:cNvPr>
              <p:cNvSpPr txBox="1"/>
              <p:nvPr/>
            </p:nvSpPr>
            <p:spPr>
              <a:xfrm>
                <a:off x="764873" y="446384"/>
                <a:ext cx="27991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/>
                  <a:t>Listen and match.</a:t>
                </a:r>
              </a:p>
            </p:txBody>
          </p:sp>
        </p:grpSp>
        <p:pic>
          <p:nvPicPr>
            <p:cNvPr id="13" name="Picture 12" descr="Icon&#10;&#10;Description automatically generated">
              <a:extLst>
                <a:ext uri="{FF2B5EF4-FFF2-40B4-BE49-F238E27FC236}">
                  <a16:creationId xmlns:a16="http://schemas.microsoft.com/office/drawing/2014/main" id="{3410D6D9-9CC1-DA82-EE53-D93427900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7242" y="442055"/>
              <a:ext cx="472440" cy="434340"/>
            </a:xfrm>
            <a:prstGeom prst="rect">
              <a:avLst/>
            </a:prstGeom>
          </p:spPr>
        </p:pic>
      </p:grpSp>
      <p:sp>
        <p:nvSpPr>
          <p:cNvPr id="17" name="Rounded Rectangle 7">
            <a:extLst>
              <a:ext uri="{FF2B5EF4-FFF2-40B4-BE49-F238E27FC236}">
                <a16:creationId xmlns:a16="http://schemas.microsoft.com/office/drawing/2014/main" id="{9ABEBE66-7544-8AE2-B115-8D646D96F590}"/>
              </a:ext>
            </a:extLst>
          </p:cNvPr>
          <p:cNvSpPr/>
          <p:nvPr/>
        </p:nvSpPr>
        <p:spPr>
          <a:xfrm>
            <a:off x="388189" y="1276710"/>
            <a:ext cx="8393502" cy="2855344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8D06A8-BF93-9546-144E-F793252A95F4}"/>
              </a:ext>
            </a:extLst>
          </p:cNvPr>
          <p:cNvSpPr txBox="1"/>
          <p:nvPr/>
        </p:nvSpPr>
        <p:spPr>
          <a:xfrm>
            <a:off x="585368" y="1562733"/>
            <a:ext cx="221821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>
                <a:latin typeface="+mn-lt"/>
              </a:rPr>
              <a:t>1. </a:t>
            </a:r>
            <a:r>
              <a:rPr lang="en-US" sz="2800">
                <a:latin typeface="+mn-lt"/>
              </a:rPr>
              <a:t>In spring,  </a:t>
            </a:r>
            <a:endParaRPr lang="en-US" sz="2800" dirty="0">
              <a:latin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AD9E331-59D4-276A-4EB2-07CB95D5876A}"/>
              </a:ext>
            </a:extLst>
          </p:cNvPr>
          <p:cNvSpPr txBox="1"/>
          <p:nvPr/>
        </p:nvSpPr>
        <p:spPr>
          <a:xfrm>
            <a:off x="585368" y="2048530"/>
            <a:ext cx="221821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>
                <a:latin typeface="+mn-lt"/>
              </a:rPr>
              <a:t>2. </a:t>
            </a:r>
            <a:r>
              <a:rPr lang="en-US" sz="2800">
                <a:latin typeface="+mn-lt"/>
              </a:rPr>
              <a:t>In summer,  </a:t>
            </a:r>
            <a:endParaRPr lang="en-US" sz="2800" dirty="0">
              <a:latin typeface="+mn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7D6C3B3-2CDE-FCC4-83DD-E62DE8CAE8D7}"/>
              </a:ext>
            </a:extLst>
          </p:cNvPr>
          <p:cNvSpPr txBox="1"/>
          <p:nvPr/>
        </p:nvSpPr>
        <p:spPr>
          <a:xfrm>
            <a:off x="585368" y="2590081"/>
            <a:ext cx="221821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>
                <a:latin typeface="+mn-lt"/>
              </a:rPr>
              <a:t>3. </a:t>
            </a:r>
            <a:r>
              <a:rPr lang="en-US" sz="2800">
                <a:latin typeface="+mn-lt"/>
              </a:rPr>
              <a:t>In autumn,  </a:t>
            </a:r>
            <a:endParaRPr lang="en-US" sz="2800" dirty="0">
              <a:latin typeface="+mn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CD0EE24-44A9-6AB4-90E9-99EFB79FD8AC}"/>
              </a:ext>
            </a:extLst>
          </p:cNvPr>
          <p:cNvSpPr txBox="1"/>
          <p:nvPr/>
        </p:nvSpPr>
        <p:spPr>
          <a:xfrm>
            <a:off x="585368" y="3112258"/>
            <a:ext cx="221821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>
                <a:latin typeface="+mn-lt"/>
              </a:rPr>
              <a:t>4. </a:t>
            </a:r>
            <a:r>
              <a:rPr lang="en-US" sz="2800">
                <a:latin typeface="+mn-lt"/>
              </a:rPr>
              <a:t>In winter,  </a:t>
            </a:r>
            <a:endParaRPr lang="en-US" sz="2800" dirty="0">
              <a:latin typeface="+mn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7C6BB5F-35B8-66B9-153B-CD7509A2BC79}"/>
              </a:ext>
            </a:extLst>
          </p:cNvPr>
          <p:cNvSpPr txBox="1"/>
          <p:nvPr/>
        </p:nvSpPr>
        <p:spPr>
          <a:xfrm>
            <a:off x="5502425" y="1640371"/>
            <a:ext cx="325338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>
                <a:latin typeface="+mn-lt"/>
              </a:rPr>
              <a:t>a. </a:t>
            </a:r>
            <a:r>
              <a:rPr lang="en-US" sz="2800">
                <a:latin typeface="+mn-lt"/>
              </a:rPr>
              <a:t>I go to the sea.  </a:t>
            </a:r>
            <a:endParaRPr lang="en-US" sz="2800" dirty="0">
              <a:latin typeface="+mn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A5295C-A722-96A5-27F3-DF1FC7C0CA3C}"/>
              </a:ext>
            </a:extLst>
          </p:cNvPr>
          <p:cNvSpPr txBox="1"/>
          <p:nvPr/>
        </p:nvSpPr>
        <p:spPr>
          <a:xfrm>
            <a:off x="5502425" y="2126168"/>
            <a:ext cx="325338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>
                <a:latin typeface="+mn-lt"/>
              </a:rPr>
              <a:t>b. </a:t>
            </a:r>
            <a:r>
              <a:rPr lang="en-US" sz="2800">
                <a:latin typeface="+mn-lt"/>
              </a:rPr>
              <a:t>I go to school.</a:t>
            </a:r>
            <a:endParaRPr lang="en-US" sz="2800" dirty="0">
              <a:latin typeface="+mn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5083B22-01F2-0369-372A-A8EF0D85570A}"/>
              </a:ext>
            </a:extLst>
          </p:cNvPr>
          <p:cNvSpPr txBox="1"/>
          <p:nvPr/>
        </p:nvSpPr>
        <p:spPr>
          <a:xfrm>
            <a:off x="5502425" y="2667719"/>
            <a:ext cx="325338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>
                <a:latin typeface="+mn-lt"/>
              </a:rPr>
              <a:t>c. </a:t>
            </a:r>
            <a:r>
              <a:rPr lang="en-US" sz="2800">
                <a:latin typeface="+mn-lt"/>
              </a:rPr>
              <a:t>I go to the park. </a:t>
            </a:r>
            <a:endParaRPr lang="en-US" sz="2800" dirty="0">
              <a:latin typeface="+mn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EE8F711-26DA-0996-A02B-27900A483F56}"/>
              </a:ext>
            </a:extLst>
          </p:cNvPr>
          <p:cNvSpPr txBox="1"/>
          <p:nvPr/>
        </p:nvSpPr>
        <p:spPr>
          <a:xfrm>
            <a:off x="5502425" y="3189896"/>
            <a:ext cx="325338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>
                <a:latin typeface="+mn-lt"/>
              </a:rPr>
              <a:t>d. </a:t>
            </a:r>
            <a:r>
              <a:rPr lang="en-US" sz="2800">
                <a:latin typeface="+mn-lt"/>
              </a:rPr>
              <a:t>I play at home.</a:t>
            </a:r>
            <a:endParaRPr lang="en-US" sz="2800" dirty="0">
              <a:latin typeface="+mn-lt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1CC8E3C9-00F0-EB80-2D8E-64B839BDB8B9}"/>
              </a:ext>
            </a:extLst>
          </p:cNvPr>
          <p:cNvSpPr/>
          <p:nvPr/>
        </p:nvSpPr>
        <p:spPr>
          <a:xfrm>
            <a:off x="2380891" y="1864932"/>
            <a:ext cx="3183147" cy="1135434"/>
          </a:xfrm>
          <a:custGeom>
            <a:avLst/>
            <a:gdLst>
              <a:gd name="connsiteX0" fmla="*/ 0 w 3183147"/>
              <a:gd name="connsiteY0" fmla="*/ 7000 h 1135434"/>
              <a:gd name="connsiteX1" fmla="*/ 914400 w 3183147"/>
              <a:gd name="connsiteY1" fmla="*/ 145023 h 1135434"/>
              <a:gd name="connsiteX2" fmla="*/ 2061713 w 3183147"/>
              <a:gd name="connsiteY2" fmla="*/ 990411 h 1135434"/>
              <a:gd name="connsiteX3" fmla="*/ 3183147 w 3183147"/>
              <a:gd name="connsiteY3" fmla="*/ 1128434 h 113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83147" h="1135434">
                <a:moveTo>
                  <a:pt x="0" y="7000"/>
                </a:moveTo>
                <a:cubicBezTo>
                  <a:pt x="285390" y="-5940"/>
                  <a:pt x="570781" y="-18879"/>
                  <a:pt x="914400" y="145023"/>
                </a:cubicBezTo>
                <a:cubicBezTo>
                  <a:pt x="1258019" y="308925"/>
                  <a:pt x="1683589" y="826509"/>
                  <a:pt x="2061713" y="990411"/>
                </a:cubicBezTo>
                <a:cubicBezTo>
                  <a:pt x="2439837" y="1154313"/>
                  <a:pt x="2811492" y="1141373"/>
                  <a:pt x="3183147" y="1128434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FD665BE-C0B9-ACB3-FBFF-BC28E6392162}"/>
              </a:ext>
            </a:extLst>
          </p:cNvPr>
          <p:cNvSpPr/>
          <p:nvPr/>
        </p:nvSpPr>
        <p:spPr>
          <a:xfrm>
            <a:off x="2656936" y="1966823"/>
            <a:ext cx="2907102" cy="448573"/>
          </a:xfrm>
          <a:custGeom>
            <a:avLst/>
            <a:gdLst>
              <a:gd name="connsiteX0" fmla="*/ 0 w 2907102"/>
              <a:gd name="connsiteY0" fmla="*/ 448573 h 448573"/>
              <a:gd name="connsiteX1" fmla="*/ 871268 w 2907102"/>
              <a:gd name="connsiteY1" fmla="*/ 414068 h 448573"/>
              <a:gd name="connsiteX2" fmla="*/ 2087592 w 2907102"/>
              <a:gd name="connsiteY2" fmla="*/ 353683 h 448573"/>
              <a:gd name="connsiteX3" fmla="*/ 2907102 w 2907102"/>
              <a:gd name="connsiteY3" fmla="*/ 0 h 448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07102" h="448573">
                <a:moveTo>
                  <a:pt x="0" y="448573"/>
                </a:moveTo>
                <a:lnTo>
                  <a:pt x="871268" y="414068"/>
                </a:lnTo>
                <a:cubicBezTo>
                  <a:pt x="1219200" y="398253"/>
                  <a:pt x="1748286" y="422694"/>
                  <a:pt x="2087592" y="353683"/>
                </a:cubicBezTo>
                <a:cubicBezTo>
                  <a:pt x="2426898" y="284672"/>
                  <a:pt x="2667000" y="142336"/>
                  <a:pt x="2907102" y="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A4AAD979-58C6-2A0D-9AEE-0F9F6F350BD3}"/>
              </a:ext>
            </a:extLst>
          </p:cNvPr>
          <p:cNvSpPr/>
          <p:nvPr/>
        </p:nvSpPr>
        <p:spPr>
          <a:xfrm>
            <a:off x="2622430" y="2441275"/>
            <a:ext cx="2932981" cy="500333"/>
          </a:xfrm>
          <a:custGeom>
            <a:avLst/>
            <a:gdLst>
              <a:gd name="connsiteX0" fmla="*/ 0 w 2932981"/>
              <a:gd name="connsiteY0" fmla="*/ 500333 h 500333"/>
              <a:gd name="connsiteX1" fmla="*/ 715993 w 2932981"/>
              <a:gd name="connsiteY1" fmla="*/ 345057 h 500333"/>
              <a:gd name="connsiteX2" fmla="*/ 2087593 w 2932981"/>
              <a:gd name="connsiteY2" fmla="*/ 120770 h 500333"/>
              <a:gd name="connsiteX3" fmla="*/ 2932981 w 2932981"/>
              <a:gd name="connsiteY3" fmla="*/ 0 h 500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2981" h="500333">
                <a:moveTo>
                  <a:pt x="0" y="500333"/>
                </a:moveTo>
                <a:cubicBezTo>
                  <a:pt x="184030" y="454325"/>
                  <a:pt x="368061" y="408317"/>
                  <a:pt x="715993" y="345057"/>
                </a:cubicBezTo>
                <a:cubicBezTo>
                  <a:pt x="1063925" y="281797"/>
                  <a:pt x="1718095" y="178279"/>
                  <a:pt x="2087593" y="120770"/>
                </a:cubicBezTo>
                <a:cubicBezTo>
                  <a:pt x="2457091" y="63261"/>
                  <a:pt x="2695036" y="31630"/>
                  <a:pt x="2932981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07080E4-B097-9A89-A5A0-B1F535C07D09}"/>
              </a:ext>
            </a:extLst>
          </p:cNvPr>
          <p:cNvSpPr/>
          <p:nvPr/>
        </p:nvSpPr>
        <p:spPr>
          <a:xfrm>
            <a:off x="2380891" y="3424687"/>
            <a:ext cx="3140015" cy="17253"/>
          </a:xfrm>
          <a:custGeom>
            <a:avLst/>
            <a:gdLst>
              <a:gd name="connsiteX0" fmla="*/ 0 w 3140015"/>
              <a:gd name="connsiteY0" fmla="*/ 0 h 17253"/>
              <a:gd name="connsiteX1" fmla="*/ 3140015 w 3140015"/>
              <a:gd name="connsiteY1" fmla="*/ 17253 h 17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40015" h="17253">
                <a:moveTo>
                  <a:pt x="0" y="0"/>
                </a:moveTo>
                <a:lnTo>
                  <a:pt x="3140015" y="17253"/>
                </a:lnTo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A6A5C56-CAB9-4241-A392-7CF69549131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0399" y="110508"/>
            <a:ext cx="973363" cy="466709"/>
          </a:xfrm>
          <a:prstGeom prst="rect">
            <a:avLst/>
          </a:prstGeom>
        </p:spPr>
      </p:pic>
      <p:pic>
        <p:nvPicPr>
          <p:cNvPr id="2" name="10.9.mp3" descr="10.9.mp3">
            <a:hlinkClick r:id="" action="ppaction://media"/>
            <a:extLst>
              <a:ext uri="{FF2B5EF4-FFF2-40B4-BE49-F238E27FC236}">
                <a16:creationId xmlns:a16="http://schemas.microsoft.com/office/drawing/2014/main" id="{61BFA4E0-B17B-E866-F840-7566E5A971A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48170" y="224940"/>
            <a:ext cx="578267" cy="5782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691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15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Arrow Connector 21"/>
          <p:cNvCxnSpPr>
            <a:cxnSpLocks/>
            <a:stCxn id="29" idx="3"/>
            <a:endCxn id="9" idx="1"/>
          </p:cNvCxnSpPr>
          <p:nvPr/>
        </p:nvCxnSpPr>
        <p:spPr>
          <a:xfrm flipV="1">
            <a:off x="4669165" y="688343"/>
            <a:ext cx="1403827" cy="13063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  <a:stCxn id="30" idx="3"/>
            <a:endCxn id="10" idx="1"/>
          </p:cNvCxnSpPr>
          <p:nvPr/>
        </p:nvCxnSpPr>
        <p:spPr>
          <a:xfrm flipV="1">
            <a:off x="4669166" y="1906561"/>
            <a:ext cx="1403826" cy="131752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cxnSpLocks/>
            <a:stCxn id="28" idx="3"/>
            <a:endCxn id="11" idx="1"/>
          </p:cNvCxnSpPr>
          <p:nvPr/>
        </p:nvCxnSpPr>
        <p:spPr>
          <a:xfrm flipV="1">
            <a:off x="4644989" y="3177295"/>
            <a:ext cx="1428002" cy="12984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0663" y="3891490"/>
            <a:ext cx="2924326" cy="116846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8290" y="1432666"/>
            <a:ext cx="2900875" cy="112400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4114" y="2671215"/>
            <a:ext cx="2925052" cy="1105734"/>
          </a:xfrm>
          <a:prstGeom prst="rect">
            <a:avLst/>
          </a:prstGeom>
        </p:spPr>
      </p:pic>
      <p:sp>
        <p:nvSpPr>
          <p:cNvPr id="15" name="Rectangle: Folded Corner 14">
            <a:extLst>
              <a:ext uri="{FF2B5EF4-FFF2-40B4-BE49-F238E27FC236}">
                <a16:creationId xmlns:a16="http://schemas.microsoft.com/office/drawing/2014/main" id="{89C997EC-CC8F-B89D-31B3-6E2869728958}"/>
              </a:ext>
            </a:extLst>
          </p:cNvPr>
          <p:cNvSpPr/>
          <p:nvPr/>
        </p:nvSpPr>
        <p:spPr>
          <a:xfrm>
            <a:off x="70325" y="943989"/>
            <a:ext cx="1413942" cy="2517340"/>
          </a:xfrm>
          <a:prstGeom prst="foldedCorner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68291" y="144952"/>
            <a:ext cx="2900874" cy="1136708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-84268" y="1325496"/>
            <a:ext cx="16618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Read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and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match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91B9904-6BB3-DFA0-6C3C-1FC8B8984754}"/>
              </a:ext>
            </a:extLst>
          </p:cNvPr>
          <p:cNvGrpSpPr/>
          <p:nvPr/>
        </p:nvGrpSpPr>
        <p:grpSpPr>
          <a:xfrm>
            <a:off x="6072991" y="136391"/>
            <a:ext cx="1786931" cy="4966044"/>
            <a:chOff x="5995357" y="136391"/>
            <a:chExt cx="1786931" cy="496604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/>
            <a:srcRect/>
            <a:stretch/>
          </p:blipFill>
          <p:spPr>
            <a:xfrm>
              <a:off x="5995358" y="136391"/>
              <a:ext cx="1765417" cy="1103903"/>
            </a:xfrm>
            <a:prstGeom prst="rect">
              <a:avLst/>
            </a:prstGeom>
            <a:ln w="12700">
              <a:solidFill>
                <a:schemeClr val="accent1"/>
              </a:solidFill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10"/>
            <a:srcRect r="8336" b="12233"/>
            <a:stretch/>
          </p:blipFill>
          <p:spPr>
            <a:xfrm>
              <a:off x="5995358" y="1296776"/>
              <a:ext cx="1765417" cy="1219570"/>
            </a:xfrm>
            <a:prstGeom prst="rect">
              <a:avLst/>
            </a:prstGeom>
            <a:ln w="12700">
              <a:solidFill>
                <a:schemeClr val="accent1"/>
              </a:solidFill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1"/>
            <a:srcRect/>
            <a:stretch/>
          </p:blipFill>
          <p:spPr>
            <a:xfrm>
              <a:off x="5995357" y="2567509"/>
              <a:ext cx="1765417" cy="1219571"/>
            </a:xfrm>
            <a:prstGeom prst="rect">
              <a:avLst/>
            </a:prstGeom>
            <a:ln w="12700">
              <a:solidFill>
                <a:schemeClr val="accent1"/>
              </a:solidFill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2"/>
            <a:srcRect/>
            <a:stretch/>
          </p:blipFill>
          <p:spPr>
            <a:xfrm>
              <a:off x="5995357" y="3832435"/>
              <a:ext cx="1765417" cy="1270000"/>
            </a:xfrm>
            <a:prstGeom prst="rect">
              <a:avLst/>
            </a:prstGeom>
            <a:ln w="12700">
              <a:solidFill>
                <a:schemeClr val="accent1"/>
              </a:solidFill>
            </a:ln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38A272A-4A5F-68D9-E976-CD88A5FB13C4}"/>
                </a:ext>
              </a:extLst>
            </p:cNvPr>
            <p:cNvSpPr/>
            <p:nvPr/>
          </p:nvSpPr>
          <p:spPr>
            <a:xfrm>
              <a:off x="7294724" y="749343"/>
              <a:ext cx="468556" cy="4685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/>
                <a:t>A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8E4902C-56CE-A308-FEBB-13DE2DD10890}"/>
                </a:ext>
              </a:extLst>
            </p:cNvPr>
            <p:cNvSpPr/>
            <p:nvPr/>
          </p:nvSpPr>
          <p:spPr>
            <a:xfrm>
              <a:off x="7292218" y="2056611"/>
              <a:ext cx="468556" cy="4685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/>
                <a:t>B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6EF4B87-8581-8BC2-A7BB-A10418360503}"/>
                </a:ext>
              </a:extLst>
            </p:cNvPr>
            <p:cNvSpPr/>
            <p:nvPr/>
          </p:nvSpPr>
          <p:spPr>
            <a:xfrm>
              <a:off x="7313732" y="3299767"/>
              <a:ext cx="468556" cy="4685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/>
                <a:t>C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A8AD0B1-735B-6924-FB0B-EA4BEBB10B06}"/>
                </a:ext>
              </a:extLst>
            </p:cNvPr>
            <p:cNvSpPr/>
            <p:nvPr/>
          </p:nvSpPr>
          <p:spPr>
            <a:xfrm>
              <a:off x="7292218" y="4633879"/>
              <a:ext cx="468556" cy="4685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/>
                <a:t>D</a:t>
              </a:r>
            </a:p>
          </p:txBody>
        </p:sp>
      </p:grpSp>
      <p:cxnSp>
        <p:nvCxnSpPr>
          <p:cNvPr id="21" name="Straight Arrow Connector 20"/>
          <p:cNvCxnSpPr>
            <a:cxnSpLocks/>
            <a:stCxn id="31" idx="3"/>
            <a:endCxn id="12" idx="1"/>
          </p:cNvCxnSpPr>
          <p:nvPr/>
        </p:nvCxnSpPr>
        <p:spPr>
          <a:xfrm>
            <a:off x="4669165" y="713306"/>
            <a:ext cx="1403826" cy="375412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AA6A5C56-CAB9-4241-A392-7CF69549131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0399" y="110508"/>
            <a:ext cx="973363" cy="4667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236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120.Unit 10 -  Lesson 3 - Period 1"/>
  <p:tag name="ISPRING_PLAYERS_CUSTOMIZATION_2" val="UEsDBBQAAgAIAOOGAlPDxJh2RwMAAOEJAAAUAAAAdW5pdmVyc2FsL3BsYXllci54bWytVltv0zAUfu6k/YfI74tbCmyrkiFAqngANKnc3io3OU1MEzvYzrLu13Pi3ENamESlVsnx+T6fy+fjem8e08R5AKW5FD5ZuHPigAhkyEXkk69f1lc35M3d5YWXJewIyuGhT3LBSwBLiBOCDhTPDILvmYl90jO4yEycTHGpuDn6ZDlH7nan5YJcXszQRWifxMZkK0qLonC5RoSItEzykkS7gUxppkCDMKBoFQZxGuzK/B2N31QKao4Z6B4yM8/fuCZpOR41H5AUS1eqiL6Yzxf0x6ePmyCGlF1xoQ0TARAHKzmzpdyx4PBJhnkCurTNvCrIDRhTBmFtM8+s+OJGOFoFPqkctilozSLQbiIiQlu/hrMhqDCNdctEuBXsgUeszG2ray/boo5Ex1KZIDc1+gDHnWQq3Lb2nr9HJyL29gnTcc2nB7lY/gOvk7F+2/J9MhabUb5LuI5xqQ/prNNJ0OGuXmprbGX7tZHtumQijoJfOVcQ2tdv7QmYL0i1YStzG6eriwAX8GnNAiPV8T3CULq1bNxWKW6lFNeCWg633X3TUZAm2z0wkytoSjXzHngI8jNTyvbrzqgcPDoy1lg6BHu0SrluUtcQLzZp8uofelP6jVrzU5/rjAX8j8Z8QKK2JlyE8Ljm6GMgxZoawGKXNtdkiVvu2cWk813aO0wDU3cSsCmYiGOYigDPfsgMo52dnoKCYhpdglyNsL2Fk+CYR3GCXzPJMF49SZMydZhk6C2cBCcyOExAW/NJ4E7JAjPUeZbhAPizeH+utx2h45aMdNmK0aMT49ALcm1kyp+s0gdz0qyspM+c3ssL59SnAb3NeAu5np9DjCbBIK5mLuzPEeBceOBQbAY8V7XVzXCIT8z68mk04EvTfTljmulcGrZZZRnPcTB5Vnk15zjPRj4h7FmemPf9hIaXh4WOEp6+N6a4vuNZlcWGP4FT8LD8a7BYYqmdGEq9++T1zbLHgFrEyTjY3ppO7biXoqmD61L7Vv3adjQ3VK2VSmanJOXVvagw1Tx4h3KMlMxFOBKAbVhNrxOcx28VMCeBPWa0eIHHQ2Y+eYkPdc63r267lK8Xtw3WxnVfbVzF8ozrqA64kx+tD1KbiFfPNXz8DVBLAwQUAAIACABsQS1VyqMDbmwGAAAoGQAAHQAAAHVuaXZlcnNhbC9jb21tb25fbWVzc2FnZXMubG5nrVnbbuM2EH0vsP9AGAjQAtvsboFdFEXiBS0zthBZ1Ep0vGlRCIxF20Qk0dXFifvUr+mH9Us6pGTH3gskOQGSIJIxZ4bDM2eG9MXHxyRGG5HlUqWXvXfnb3tIpHMVyXR52Zuyq59/7aG84GnEY5WKy16qeuhj/9UPFzFPlyVfCvj/1Q8IXSQiz+Ex7+unp2cko8ueNwixZZEgsAcOCbFv49DBA+KEA2xdh4yGAzKy3V5/pFABPyuB7sRSpikEgdTCvMhjGYmLNzVqNyeUMToJPewSp9cfqKJQCRrw7DQ0F9/YI8xs6oaDKQC7Qa/v8o1c8gJSiO5KgE/z07ADwpjtjgARz+dgIO9kLIstCkRRQC5ORXXsIen1g9MzyKi3Sx9T6665mw5tCmnz/SprBhJWWEZSoZRnmUlcB0DPwbfEDwOLAKiGpiwMpp5HfUaGEKFmi0zKuNoQmaNUFSgv12uVFSJCMjWE4kcZTlSn3ATXthuCe7O++rXt2Ow2nFCda1ZmKQLnL+bEpf4EO0foi8ULwHs+CYjLIJ3emDLa63uZyEVaiAytV6pQXfA0zUI3pFehRacuqxmHzj5NSWB23p1OBsQ/0yV9xiiD9ew+Cs46OLoBP98g1A04O41QMwwJmGD/usqJ5RN4MQxnNhv3+lYmuKbNgyxWSAbrTIuS2PC4rPhVa2eTu53SYc+rdWMX94DP75usLTqB+rsNHToCsbRHEJZK1jzdIkct1Y+/fPjw+O79h586wQRAKOcYCBmk929bALnMp04lCqFLPsNu67/d7OiUObYLhK7/6WYN1L0BvsLfRrup7wPJa4bagVEMnQuHGMW4VSVa8Y3QzWcjxYPRBygCmdV9R38wV/AiLRsrbEgnGEgEdcV829IEhUJQWbZ9XclOWaxUBu5yFMmc38VALe1Ts0p/vq7qr+KW0lIFAhaphMv0vNn1zHUoHhqSTYDdeKTVYr8oQDqCN5Te6LJ5DS4e0ljxCC0yAYA0QHy9juW8FtGa917Mt41R+HgGTQzITp0A9Gu4e9PrkzRCw4zrxXZE8XFAfADIeC6yE2xDw3VjjnAcd0MY26OxA79MhzCWy1UMv0XXODwCTPBEo1LUcoyDYEb9oU6aVmOO1jzPH1QWHbH0cD+bgG3XolAIFjsA181yDwz8kDD7ZZmYF81gECU2/K7rCpYKBAyZEQNdUkmZF1A2yToWhTDRSr0UPq8GJbFQUF+xgNnJcB+8m2JrpLmDp641DgdsL6EOL9P5qqUdFOc36+OwGkqgySHnG2Oq0WDW/AzqAmJIu1jQa9DA6y4WtwSGRPjTZHMwrYLu7URpJ3pzrjUm3taDhGbTRqoyhzc6JSBNZkfy825uAgJ93WU2dr6jrRXqbhJbyo2AOLJIZI2OQO4tMtRF9Wlq/x5eYdsxnfpL6vGtmfp4tOHpXB8n5lzv6RY+i2RkPtO0N/7/KuXfiBe11J/VXcIdks9nXeM5aizfqQheFCJZF02udcLq8E+JQpf4d0Nos/TT/O+H8hfZmYMx/tn7c3Rc6LJHjUE8M1Ptd+ulI6knfwIDi26OMGPE7a3G2u3AprojNp87nuxs9+romGGnC9Xe2qU1gKvQqRjBGHJsIg9g1EmgC7W3NWePw/DNqaO9/YwMAptB15mJu1wWjZ5NPbfur6acT2+sBzPrUbNhNnPI0S0HQMYygfijFpjTCdlloGoRRyuZqTKOTPnH8t60CchtmYivp+FFphLzNub5jv5Vm/r4nCiqxfmVU6/DPLWv4Nb7c1DAp+9SQLAPY4yFXUvPPpau9rilEZSPToXDgt3oBHWU8GK+gna8UGUatQSqjmBDcoUBrF5zIHjWPIXVAF+EUb1F9dvfOoHoiQ5ElOzB/nBVIfI/O4PoZewxqsuLQjwWzUDTgWFRENKrK5jkFosmC4YHxyGbhzZW9VF5Z9fy5MxsYP+LHEl51RQTlcCr82a/TF/YGbJgxrA1nkD9BabcVJnB0NkFYUc3i059ONLVlWsBEAwQTBaxQOSR63rrgqovfkCZzSGt15/w7B5knSkVd4rNbKAup6Lbmp7uQMoilmmnyJ/XVPWCme2FeDg0F0KQSTjv31czRAQHznl9MxSrZWswa4xd6Bpf4IlIFl0BfUL2Fz76UsNcIDiK628m/vvn3yb76pKw1mSQver5SfQ2X/ft/VNuvtO4eHPwFcf/UEsDBBQAAgAIAGxBLVU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bEEtVaenV+h8BAAAbxcAACcAAAB1bml2ZXJzYWwvZmxhc2hfcHVibGlzaGluZ19zZXR0aW5ncy54bWzlWN1u2zYUvvdTEBp6WStpkzUNZAeZLSNGHTuz1K7BMAS0RFtcKFIlKbvu1Z5mD7Yn2aHoOHbitHRWD2l7ETgiz/nO4Xd+eKTg5GPO0JRIRQVvePv1PQ8RnoiU8knDext3nh95SGnMU8wEJw2PCw+dNGtBUY4YVVlEtAZRhQCGq+NCN7xM6+LY92ezWZ2qQppdwUoN+KqeiNwvJFGEayL9guE5/Oh5QZS3QHAAgL9c8IVas1ZDKLBI5yItGUE0Bc85NYfCrMOwyjzfio1wcj2RouRpSzAhkZyMGt5PrbC93355I2Oh2jQn3HCimrBolvUxTlNqvMAsop8IygidZODu4YGHZjTVWcN7cWBQQNq/j1Jh26Njg9ISwAHXC/icaJxije2jtafJR61uFuxSOuc4p0kMO8icv+G146uo122HV/1BHEZXZ/F5z/qwhVIcvo+3UIq7cS/cRt4V/uzyIhz2uv03V/Fg0Iu7F7dawOgaIYG/zlgAzIpSJmRJWKCzMh9xTBnk6B0aFdGQ5QzLCYlFh0IQx5gp4qE/CzL5tcSM6jkUwx4UwzUhxakqSKKHJmwNT8uSeLdwFhAcg1jepsTrZUq8Olo7um+t3x5ro5cB1honGSQPrFWuBf7q0o0YNWWEE02nkJjkziHHJWNRWRRC6qZxurK9urj04QGYYCz4GnPmGY0ES5d8kXxE0j7OyUrFRdeUd0By30NjiDEDJgcF4SjCHKqcamA3WQKocqQ01VV1dxbSp5JihgAP2hBB59E9tpMMS7UW1GVgTW0lzd/7QhP1h2XbLj0oGjEKVkxqOcmHPEVtiWfQlVzELwh3ETuDvGEmd4h0ckJitYUkOmXMRfg3UbIUzUWJGL0GTgSCqipz+C8jaLV3obEUebUK3VUjVVE4pWRG0hMXQ5dgIi9BE1p5wYi2Fj6U9BMakbGQgEvwFCiGdaosfn0r4AIrdQuKb3x8ZjtSt98O3z8zB8TpFPNkS3AoRZIXeif4eI640Dd6QEeCS4igCUpK02rP5Wz1x4dh2Q0gzl8pGmv4iuYlw18TfknICvQOQ74bK9sE/oseOJvN8LQqdFO8FTSUOIWQWEzYSKCTU764PRwAE8yR4GyOcAKXsTJtY0pFqWDFNggLrR7vodWHNK2eJnDrgEWZEukEubf/4uXB4c+vjl4f1/1//vr7+WeVFmPKBcPGnJ1TWg/OQW5ad6ahLyh9Zia6p9sRMjeJmt4zunnOc1Dv9uNweNqKu++68eUGgIq9+/dx4JtZYfPoUA1QT3VyiMLTYesMDcPobS+Ojl0yqi+geHWSQU6OzauF01gwDN85YQPhToUSRk5wAxepwRsXqaEdDS5WxgInF6DVT2zrgmbPaE4h4b6JwnWqoUfV/LdRt/955LeFv6O6JVgm2c7y6MforLsM0HdM+9N+F/6eX1jPsbwmEsVCMOV0s5WaUU7+1zaxnnBReN79ZdBr/wAt+YkyaJ+WnxHXvhsG/sYvtGYnp5zmQKt5+Vh+1m0eHuwF/uatWg3Q1j+SN2v/AlBLAwQUAAIACABsQS1VvOlThncDAADoDAAAIQAAAHVuaXZlcnNhbC9mbGFzaF9za2luX3NldHRpbmdzLnhtbJVXXW/aMBR9769A7L2swMYqBSS+JlXr2mpF9NkhF7Bw7Mh26Niv33XsJA4kDW1Uqb7nHPt++VoN1IHyzhGkooKPu/3u5KbTCTaplMD1CuKEEQ0dTmIYd9/eBt2exQUT8hW0pnynjCW3dWg07oap1oLfbgTXuMktFzImrDv58jP7CXoZs00l0KdrNVuygfKYb/0fs8VVEnfGcDZazO+bBBsRJ4SfHsVO3IZkc9hJkfLIuDYwX5Nsf0pAMsoPrR4xqvSDhrji0/Ju2V/2r5MkEpQC49L9Ytqffm9VMRICK6IfDX8Mp1dqyqM+LsyZ7EgV1Zls1B8NRsMmWUJ2UE3yfLm4Wwya+Rx3r1blQ7+sQMNf3Ro5dv4J5Kc2F0mafKZHEil2JqFnmpH5WjVMkAivHwoW9+ZrFZiAzEGtDakYjbAMQka2Fb+ar4nclEv3pz8kAnO3pWAvpghn08N0SMhgsiVMQdDLlxZUe/H+nGq8TQXBN5WkFwzxhaSqQiuNJfEPvFMe+SxnKSlrwdIY5tZln1kFSsF8Pstmi88tbJ6PEo6XRM9aUp8wt5dUz1pSX03Nnjk7XfLPISvK22JGXE1bioAwcILLImv5MofNWY/muiv/dGfJSbGIYJI12IrGYMoX9DKb9ap34VbAyZHuiMbn6bfhhacsHhX0zgDXc/UdFmiqGdQ13kakUqEzCK+r4dcgVmKfEDXVj7DVObtqLAtj3o1KPsy62vNaphct77Yr8mbXHY2vyrgbE3kAuRKCqW7H6fAm4jb2fb5UmLmNryrIB74VniZzrEnEhQZ1LVnYy3ilP0RrstnH6FLjAUVKbWXrCxi4Y+sqy9M4BLnEhqCgXJKrNsvb092e4a9eU3iHqCpoAK1S73E7TijL2Z7BdQAQudk71C0sEqdMUwZHYA71DFnATZEFCtu/Ll7TXdWe9CxXNaQbRGWnnE0oD6gRrNEvkYd6CVwx5zUJVRZZZaa0Tf58WJpu9Y63a9dKlZ0Rr0shFquST5Jq8aqJ1G7Tcu2CJ0eYchpnIwgB7/gaxGqYEInLSwbmQV3YSxfM81VsVozWGqRJYgbtpF8nyZDzKbvCCzrZSgB/wmbGG+8V+AWnUBAZPRUUF3sjbNUYIz6e2cDGUR8nOuh5JlscvyYx5dT8izJPlRYx/ZfttXQvj7s4H1FucD/EJv8BUEsDBBQAAgAIAGxBLVUX293YdwQAAPkWAAAmAAAAdW5pdmVyc2FsL2h0bWxfcHVibGlzaGluZ19zZXR0aW5ncy54bWzdWFFT2zgQfudXaHzTx8bQ0itlnDBcYoZMQ5KL3V6ZmxtGsZVYhyy5kpw0fbpfcz/sfsmtrCQkEKjCkHboAwNe73672t1vtTg4+ZIzNCFSUcHr3kFt30OEJyKlfFz3PsRnL488pDTmKWaCk7rHhYdOGntBUQ4ZVVlEtAZVhQCGq+NC171M6+LY96fTaY2qQpq3gpUa8FUtEblfSKII10T6BcMz+KVnBVHeHMEBAH5ywedmjb09hAKLdCHSkhFEU4icU3MozM51zjzfag1xcj2WouRpUzAhkRwP694vzbB10Hq90LFILZoTblKiGiA0Yn2M05SaIDCL6FeCMkLHGUT75tBDU5rqrO69OjQooO3fRamw7cmxQWkKSAHXc/icaJxije2j9afJF60WAitKZxznNInhDTLHr3ut+CrqtFvhVbcXh9HVeXzRsTFsYRSHn+ItjOJ23Am30XeFP7/sh4NOu/v+Ku71OnG7f2MFGV1LSOCvZyyAzIpSJmSZsEBnZT7kmDJo0VtpVERDkzMsxyQWZxSKOMJMEQ/9XZDx7yVmVM+AC/vAhWtCilNVkEQPTNnqnpYl8W7gLCAEBrW8aYl3y5Z4e7R2dN96vznWxigDrDVOMmgekFWhBf6qaKFGDYtwoukEGpPcOuSoZCwqi0JI3TBBV75XhcsY7oEJRoKvZc48o6Fg6TJfJB+StItzqF//jHtoBEVlkLpeQTiKMAdWUw3pTJYWqhwqTXXF5rO59qmkmCFgLIwdgi6iO+lNMizVWhWXlTRkShp/doUm6i+bXiu6VzViFLyYXnLSD3mKWhJPYQq5qPcJd1E7h0ZhplmIdApCYrWFJjplzEX5D1GyFM1EiRi9hpwIBDQqc/grI2h1WKGRFHklZVhppKoUTiiZkvTExdEluMhLsITRXTCirYfPJf2KhmQkJOASPIEUg5wqi1/bCrjASt2A4kWML+wIandb4acX5oA4nWCebAkO3CN5oXeCj2eIC72wg3QkuIQKmqKkNK3euZyt9vgyLOkPdX6iaqzhK5qXDD8l/DIhK9A7LPluvGxT+G9G4Ow2w5OK6Ia8FTRQnEJJLCa8SGDIUz6/LhwAE8yR4GyGcAK3rzJjY0JFqUBiB4SFVo+P0NpDm1ZPY9jrwKNMiXSC3D949frwza9vj94d1/z//vn35YNG872kz7BxZxeT5r2Lj5vVrfXnG0YPLEF3bM+EzE2jpnecbl7sHMzb3TgcnDbj9sd2fLkBoMre3fs48M1ysHlXqDamW6vC8MftClF4Omieo0EYfejE0bFLD3UF0FUnGXThyPz34LQIDMKPTtiQYidqhJETXM9Fq/feRWtgl4H+yiLgFAIM97EdVjDeGc0ptNizoKoTax7F8ufB1I1bPX2QqpbcO2IqwTLJdtY5z3h6/ria/MSZ3tj9atNNhSKSU2P0na6sn/l/0Assr4lEsRBMOV1dpWaUk+86FdabLQov2r/1Oq2ddh11a7tnQfWnTZ99Wn4HXPvwF/gbP7HugXz9c3Vj739QSwMEFAACAAgAbEEtVVRzGYWwAQAAgQYAAB8AAAB1bml2ZXJzYWwvaHRtbF9za2luX3NldHRpbmdzLmpzjZRBb4IwFMfvfgrCrouZ6IbupuKSJR6WzNuyQ8EnEkvbtIXJjN99tDptoWzSC/331/f6HvR/6Hn14ye+9+wd9Luev9lzrYHSNggLuLcXcNdCrhZ8gbM1rLIccEbAbyDlZe9FP14RZ2if6LBx9a4CCyOiT104c4ncJQqXWLrEL5e4d4nfdoHn4k6FGQ2PCykp6SeUSCCyTyjPkWb8uxf9mGU2YFoC/wfdoASsoI/BeBZ1kteIo1kYzScml9CcIVItaUr7MUp2KacFWZ/zD9Uw6W3FgNcffteVFmdCvkrIm4kXg0WwCLpJxkEIOOedRNNg+uSEMYoBmwWFo/Fo+gdqBW43tEGXmcjkLx0G4TAcmTRDKbS6NF9Eg2hoY6SO1epmK/mJk7CXXcUwjCrgt4SirGA3fEDGaao60kZDNZwopmidkfTERRM1nJw6rArb9W9o5+jHlK8vf8WDGibTaoZ1zbQDSV6cb+TJIIxrt7XXXXuultPQhEOTv5p1CtHIunQZRbfVNXLcbnKl23tk03vU/KMuHPEd8BWluDbVOk8htWN7n6ZLOI+Z3FxQaTeod/wBUEsDBBQAAgAIAGxBLVXahn1hYAAAAGIAAAAcAAAAdW5pdmVyc2FsL2xvY2FsX3NldHRpbmdzLnhtbLOxr8jNUShLLSrOzM+zVTLUM1BSSM1Lzk/JzEu3VQoNcdO1UFIoLknMS0nMyc9LtVXKy1dSsLfjssnJT07MCU4tKQEqLFYoyEmsTC0KSc0FMkpS/RJzgSrDw42V9O24AFBLAwQUAAIACABsQS1Vg+wKbxwGAABHEwAAFwAAAHVuaXZlcnNhbC91bml2ZXJzYWwucG5n7Zd7UNJZFMev62MrN9fN7LGpla3ZTqY5REai9NC1tlkt22J9pJkmtZS6ICmBUI4zWZuRPUwU+c1WjjWaxFCZq4JlhZPAr4dJhttvSuGXoRiRKBGwsNU+mtmd2f7mjzt37r2fe8+555z7nbkH18fHTZ705SQAwOS1a2ISAXDFAfAJZ4KHfSbe6HbT3rlQE+NWgUaF36B94EZa+d1KAIQczzcZ7vbxxLw1SVQAvDoczUWaey4LgCl9a2NWfl+YNtwXxfmK6Lsvw+pf6h0zIdA90ft87KQb8z0S5ywV1lTfqWznzgu2uqTlb07V5mxU3ce+unRKCc/z351AZHfnB6O1t5ioLwArSjtdAEiM8QLgaCAFgH1Ty10BOFvqB8Cc2AEA8o4LxK9v4/NC/aM0qsXwXDty9fkO/RLOLOSa6c4X9vuk0i7lV0nLRlY46Lg4z7pw5AbPwRXWn9l+vzJ3m8L7LZXnoNqheheQR4pbV0fvG/dymC3Y49gvHx84zg4IMF+RJQV+CvbVH6mIN1ydGYj62d1p3xS3Do3AQqzXAmI6y6R+IizYqaPz+7cc5HEIVukTS1gU6aDd4cblycuhqjHE1lGPWHVjB6QaK46VP3TepBawipSxDEVmmoHCZ7DIGqyOxu/HlWPKR09JrMMSlgCjHzWhkERvKJCMWTpU/zgw6Rz7RcfsNvFpIUIgwBYqU2Lr4aJt3Q9KGKHDY3hYz+tM2o9BhZpkZoCcMWLRlEFj8LNa8YEzuHWOmDy4e8/ULaMUXVovqF/GGGC+uIZIWG9m216hETpoQdX2In4E0ddYWJkpKhEs9JnNenVXi8IyqlLbUD+dalPfE8MbBoYEOFF6b6XKLCwaRGBqQASK4XCVkWbSLsc1wun0oGyNlGAaVOpxkDzgNJWvFVXDTPdBfI5ORThjieRJFdoGeJtYRNuVzYp+zcupETliT/RfVJMgD2kXbYWPtSI2EWR7OnqsJaxTBOCXBIxUWYz31L/BjwluFt7sKLnOqt1hrZEqiqOlSnMD2oAOe1rUqd8o9nKSXqDN1GgzfUQQiS7jbHERSZA+CesAvSwuRtGqZHrESY2VqWjzEblF+7BPYhNjzKR8OoMfAXO5R5OFSxD0hnr5FXZ8k+J97hV12YukhpHkPShyeUJ6KEw2BjGsW4jePTLD5s8uKGu4CycaftWiFloPtUfYJN8+IKNEC1qQpsZimWzY8hC/x/1RK8qDSx636nprWZA9Q81qTBpKzx96hm2MVVgjdQLMBpEOambCKZqQ9yW2UVTRP7GcxrDW1LLT+cHTNGw1BJHm+/VQWsNuk3syQwUeMotPtJaWvdlNPpxS8byrk64yw2R/93bruCUq+KKmIHX/JQJaMdP2ebkoBx4SYKQamhFnxvGC3r6bQeaPRnVhcdY0zSjSMdRl8FMJOoe69CyGHJ97OkOHIJm/SQh7CFfCXuZWd8UWKbQvv71X0h3yzId8iu21lNPWekw0Ox3uZSMp2a3d7ONUOt9MErMTyPxZOFvXyQbu35Iq9rOn8GfdoaNFdD6bOEMWyOw6ybt8ImFxQ7+Pl9l2vj1ETxY+hqi7Q6eP+gYtnKrBom969LgrrDqaTis0M3S/hKOFpsgorKPAIDOvn/Ugy3o2R5dCgE0NMDtbwahBeDY1VNW2aFcoocXSorIdztVUjDylKKa8U4VorNn3aNLLMNcsf0glcoMpURzuD0nE5UYVWUMn74QuVqIXSitj97LSRAFNBPSRjBo6Uj2WLohAmyWKvjRptnHhWrsjHC6iH9pUZk8it9du+Hom24aTWgwQkmGTKYWjRfJh2tDuJpJxJOdxbpuiyiJs+oeGwGW823/Gfwmnei5F8Zdsyb1xaOm7ly7vzy7lUd9HUPNTf6RDuPp6797bGRAhdnVUSc3/XvBcloyXd8G6Z+NNGfzVdjkAX9t9A2scLqw49IH2nthYbuglQTMzD4ffmpEpW4023Heo8YsF/77lA7n+r9OdqBN1ok7UiTpRJ+pEnagTdaJO9ONQ9dzyt9+Uw+GcqjDx+FMCltKy8Y/vSqPPx5hZldb2OkIWilbuExVcta+DtbHxMY2rthb/DlBLAwQUAAIACABsQS1VPMoRpUsAAABqAAAAGwAAAHVuaXZlcnNhbC91bml2ZXJzYWwucG5nLnhtbLOxr8jNUShLLSrOzM+zVTLUM1Cyt+PlsikoSi3LTC1XqACKGekZQICSQqWtkgkStzwzpSTDVsnCwBAhlpGamZ5RYqtkhiSoDzQSAFBLAQIAABQAAgAIAOOGAlPDxJh2RwMAAOEJAAAUAAAAAAAAAAEAAAAAAAAAAAB1bml2ZXJzYWwvcGxheWVyLnhtbFBLAQIAABQAAgAIAGxBLVXKowNubAYAACgZAAAdAAAAAAAAAAEAAAAAAHkDAAB1bml2ZXJzYWwvY29tbW9uX21lc3NhZ2VzLmxuZ1BLAQIAABQAAgAIAGxBLVUVHmAbowAAAH8BAAAuAAAAAAAAAAEAAAAAACAKAAB1bml2ZXJzYWwvcGxheWJhY2tfYW5kX25hdmlnYXRpb25fc2V0dGluZ3MueG1sUEsBAgAAFAACAAgAbEEtVaenV+h8BAAAbxcAACcAAAAAAAAAAQAAAAAADwsAAHVuaXZlcnNhbC9mbGFzaF9wdWJsaXNoaW5nX3NldHRpbmdzLnhtbFBLAQIAABQAAgAIAGxBLVW86VOGdwMAAOgMAAAhAAAAAAAAAAEAAAAAANAPAAB1bml2ZXJzYWwvZmxhc2hfc2tpbl9zZXR0aW5ncy54bWxQSwECAAAUAAIACABsQS1VF9vd2HcEAAD5FgAAJgAAAAAAAAABAAAAAACGEwAAdW5pdmVyc2FsL2h0bWxfcHVibGlzaGluZ19zZXR0aW5ncy54bWxQSwECAAAUAAIACABsQS1VVHMZhbABAACBBgAAHwAAAAAAAAABAAAAAABBGAAAdW5pdmVyc2FsL2h0bWxfc2tpbl9zZXR0aW5ncy5qc1BLAQIAABQAAgAIAGxBLVXahn1hYAAAAGIAAAAcAAAAAAAAAAEAAAAAAC4aAAB1bml2ZXJzYWwvbG9jYWxfc2V0dGluZ3MueG1sUEsBAgAAFAACAAgAbEEtVYPsCm8cBgAARxMAABcAAAAAAAAAAAAAAAAAyBoAAHVuaXZlcnNhbC91bml2ZXJzYWwucG5nUEsBAgAAFAACAAgAbEEtVTzKEaVLAAAAagAAABsAAAAAAAAAAQAAAAAAGSEAAHVuaXZlcnNhbC91bml2ZXJzYWwucG5nLnhtbFBLBQYAAAAACgAKAAYDAACdIQAAAAA="/>
  <p:tag name="ISPRING_LMS_API_VERSION" val="SCORM 2004 (2nd edition)"/>
  <p:tag name="ISPRING_ULTRA_SCORM_COURSE_ID" val="ACED330C-91BC-478A-A684-A578A6A198DA"/>
  <p:tag name="ISPRING_CMI5_LAUNCH_METHOD" val="any window"/>
  <p:tag name="ISPRINGCLOUDFOLDERID" val="1"/>
  <p:tag name="ISPRINGONLINEFOLDERID" val="1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90,&quot;optimizeImageForResolution&quot;:&quot;T_FALSE&quot;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PASSING_SCORE" val="0.000000"/>
  <p:tag name="ISPRING_CURRENT_PLAYER_ID" val="universal"/>
  <p:tag name="ISPRING_PRESENTATION_TITLE" val="120.Unit 10 -  Lesson 3 - Period 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[[&quot;\uFFFD\uFFFD~\uFFFD{952061D2-11C4-4E66-9BDA-C22EDC6CA497}&quot;,&quot;D:\\TUAN ANH&quot;],[&quot;\uFFFD\uFFFD|x{7070F873-55FB-4E49-8DA2-6F658BF36F6A}&quot;,&quot;C:\\Users\\Admin\\Desktop\\Bài giảng thiếu\\Unit 10\\Unit 10&quot;]]"/>
  <p:tag name="ISPRING_SCORM_RATE_QUIZZE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7E29C4F-2C48-4949-8E1B-50EFAD7EFDD4}:30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2E4D7A8-3FCB-417E-9AF0-7D3A70E2AF09}:30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C2A4144-942E-4AE4-9146-C5BD898FD1EA}:31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DEEABBE-2727-4D06-B825-F2ABF9115CF2}:30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7CC6F06-09E1-4E27-BC90-C3CFF4CA3A0C}:3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DF3C354-87F8-4D67-8A19-BF593AE62565}:3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457C750-7DA7-44E3-B82A-52FAAF75D338}:29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7219228-9379-4315-B6B3-7F4F629447C3}:25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297E1C0-F8E8-4747-ADB6-98246D166C94}:30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F736A7B-AF5C-4356-8B31-F6CD4E881F3F}:37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B645ED4-E00E-45FB-BA35-ED2A828F4385}:38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81463C0-6983-4545-9D4E-954AB821E967}:30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83C4249-0CEF-4AB9-85E3-7ACF1AE06A29}:29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08FA44F-0CA2-43DC-98DE-0F84EC4C3503}:387"/>
</p:tagLst>
</file>

<file path=ppt/theme/theme1.xml><?xml version="1.0" encoding="utf-8"?>
<a:theme xmlns:a="http://schemas.openxmlformats.org/drawingml/2006/main" name="Organic Poultry Farm MK Campaign by Slidesgo">
  <a:themeElements>
    <a:clrScheme name="Simple Light">
      <a:dk1>
        <a:srgbClr val="083A52"/>
      </a:dk1>
      <a:lt1>
        <a:srgbClr val="FFFFFF"/>
      </a:lt1>
      <a:dk2>
        <a:srgbClr val="004F7A"/>
      </a:dk2>
      <a:lt2>
        <a:srgbClr val="DF3129"/>
      </a:lt2>
      <a:accent1>
        <a:srgbClr val="FFC200"/>
      </a:accent1>
      <a:accent2>
        <a:srgbClr val="964618"/>
      </a:accent2>
      <a:accent3>
        <a:srgbClr val="FDED00"/>
      </a:accent3>
      <a:accent4>
        <a:srgbClr val="B6E5EC"/>
      </a:accent4>
      <a:accent5>
        <a:srgbClr val="F17D13"/>
      </a:accent5>
      <a:accent6>
        <a:srgbClr val="A2CE40"/>
      </a:accent6>
      <a:hlink>
        <a:srgbClr val="042F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</TotalTime>
  <Words>151</Words>
  <Application>Microsoft Macintosh PowerPoint</Application>
  <PresentationFormat>On-screen Show (16:9)</PresentationFormat>
  <Paragraphs>59</Paragraphs>
  <Slides>14</Slides>
  <Notes>14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.VnBlack</vt:lpstr>
      <vt:lpstr>Inter</vt:lpstr>
      <vt:lpstr>Calibri Light</vt:lpstr>
      <vt:lpstr>Comic Sans MS</vt:lpstr>
      <vt:lpstr>Arial</vt:lpstr>
      <vt:lpstr>Gill Sans Ultra Bold</vt:lpstr>
      <vt:lpstr>Orelega One</vt:lpstr>
      <vt:lpstr>Calibri</vt:lpstr>
      <vt:lpstr>Organic Poultry Farm MK Campaign by Slidesgo</vt:lpstr>
      <vt:lpstr>Office Theme</vt:lpstr>
      <vt:lpstr>PowerPoint Presentation</vt:lpstr>
      <vt:lpstr>Warm Up</vt:lpstr>
      <vt:lpstr>Presentation</vt:lpstr>
      <vt:lpstr>PowerPoint Presentation</vt:lpstr>
      <vt:lpstr>PowerPoint Presentation</vt:lpstr>
      <vt:lpstr>Practice</vt:lpstr>
      <vt:lpstr>PowerPoint Presentation</vt:lpstr>
      <vt:lpstr>PowerPoint Presentation</vt:lpstr>
      <vt:lpstr>PowerPoint Presentation</vt:lpstr>
      <vt:lpstr>Production</vt:lpstr>
      <vt:lpstr>PowerPoint Presentation</vt:lpstr>
      <vt:lpstr>Assessment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120.Unit 10 -  Lesson 3 - Period 1</dc:title>
  <dc:creator>Admin</dc:creator>
  <cp:lastModifiedBy>Hoang Phi Yen</cp:lastModifiedBy>
  <cp:revision>56</cp:revision>
  <dcterms:modified xsi:type="dcterms:W3CDTF">2024-05-20T03:38:15Z</dcterms:modified>
</cp:coreProperties>
</file>