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media/audio2.wav" ContentType="audio/x-wav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95" r:id="rId2"/>
    <p:sldId id="261" r:id="rId3"/>
    <p:sldId id="308" r:id="rId4"/>
    <p:sldId id="309" r:id="rId5"/>
    <p:sldId id="310" r:id="rId6"/>
    <p:sldId id="311" r:id="rId7"/>
    <p:sldId id="312" r:id="rId8"/>
    <p:sldId id="315" r:id="rId9"/>
    <p:sldId id="340" r:id="rId10"/>
    <p:sldId id="320" r:id="rId11"/>
    <p:sldId id="330" r:id="rId12"/>
    <p:sldId id="335" r:id="rId13"/>
    <p:sldId id="325" r:id="rId14"/>
    <p:sldId id="328" r:id="rId15"/>
    <p:sldId id="337" r:id="rId16"/>
  </p:sldIdLst>
  <p:sldSz cx="9144000" cy="5143500" type="screen16x9"/>
  <p:notesSz cx="6858000" cy="9144000"/>
  <p:embeddedFontLst>
    <p:embeddedFont>
      <p:font typeface="Assistant" pitchFamily="2" charset="-79"/>
      <p:regular r:id="rId18"/>
      <p:bold r:id="rId19"/>
    </p:embeddedFont>
    <p:embeddedFont>
      <p:font typeface="Chela One" panose="02000000000000000000" pitchFamily="2" charset="77"/>
      <p:regular r:id="rId20"/>
    </p:embeddedFont>
    <p:embeddedFont>
      <p:font typeface="Comic Sans MS" panose="030F0902030302020204" pitchFamily="66" charset="0"/>
      <p:regular r:id="rId21"/>
      <p:bold r:id="rId22"/>
      <p:italic r:id="rId23"/>
      <p:boldItalic r:id="rId24"/>
    </p:embeddedFont>
    <p:embeddedFont>
      <p:font typeface="Gill Sans Ultra Bold" panose="020B0A02020104020203" pitchFamily="34" charset="77"/>
      <p:regular r:id="rId25"/>
    </p:embeddedFont>
    <p:embeddedFont>
      <p:font typeface="Myriad Pro" panose="020F0502020204030204" pitchFamily="34" charset="0"/>
      <p:regular r:id="rId26"/>
      <p:bold r:id="rId27"/>
      <p:italic r:id="rId28"/>
      <p:boldItalic r:id="rId29"/>
    </p:embeddedFont>
    <p:embeddedFont>
      <p:font typeface="Roboto Condensed Light" panose="020F0302020204030204" pitchFamily="34" charset="0"/>
      <p:regular r:id="rId30"/>
      <p: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9AA0A6"/>
          </p15:clr>
        </p15:guide>
        <p15:guide id="2" orient="horz" pos="1056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807A26-1D01-4691-AAEF-014849D4616C}">
  <a:tblStyle styleId="{DB807A26-1D01-4691-AAEF-014849D46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0672" autoAdjust="0"/>
  </p:normalViewPr>
  <p:slideViewPr>
    <p:cSldViewPr snapToGrid="0">
      <p:cViewPr>
        <p:scale>
          <a:sx n="120" d="100"/>
          <a:sy n="120" d="100"/>
        </p:scale>
        <p:origin x="1208" y="704"/>
      </p:cViewPr>
      <p:guideLst>
        <p:guide orient="horz" pos="259"/>
        <p:guide orient="horz" pos="10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796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670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62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45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HOẠT</a:t>
            </a:r>
            <a:r>
              <a:rPr lang="en-US" baseline="0" dirty="0"/>
              <a:t> ĐỘNG TƯƠNG TÁC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65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2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1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89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1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68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77350" y="1819231"/>
            <a:ext cx="73893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840450" y="701881"/>
            <a:ext cx="14631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286000" y="2805127"/>
            <a:ext cx="4572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24250"/>
            <a:ext cx="91440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850" y="3398300"/>
            <a:ext cx="526175" cy="11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1015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311600"/>
            <a:ext cx="7704000" cy="3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l="77940" b="47254"/>
          <a:stretch/>
        </p:blipFill>
        <p:spPr>
          <a:xfrm>
            <a:off x="7126900" y="4289400"/>
            <a:ext cx="2017099" cy="8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4572000" y="1894650"/>
            <a:ext cx="2759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4572000" y="425525"/>
            <a:ext cx="3852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720009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720009" y="3028950"/>
            <a:ext cx="1645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 idx="2"/>
          </p:nvPr>
        </p:nvSpPr>
        <p:spPr>
          <a:xfrm>
            <a:off x="4758811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3"/>
          </p:nvPr>
        </p:nvSpPr>
        <p:spPr>
          <a:xfrm>
            <a:off x="4758806" y="3028950"/>
            <a:ext cx="1645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title" idx="4"/>
          </p:nvPr>
        </p:nvSpPr>
        <p:spPr>
          <a:xfrm>
            <a:off x="2739410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5"/>
          </p:nvPr>
        </p:nvSpPr>
        <p:spPr>
          <a:xfrm>
            <a:off x="2739408" y="3028950"/>
            <a:ext cx="1645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 idx="6"/>
          </p:nvPr>
        </p:nvSpPr>
        <p:spPr>
          <a:xfrm>
            <a:off x="6778212" y="2571750"/>
            <a:ext cx="16458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7"/>
          </p:nvPr>
        </p:nvSpPr>
        <p:spPr>
          <a:xfrm>
            <a:off x="6778205" y="3028950"/>
            <a:ext cx="1645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title" idx="8"/>
          </p:nvPr>
        </p:nvSpPr>
        <p:spPr>
          <a:xfrm>
            <a:off x="720000" y="410155"/>
            <a:ext cx="7704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0098" y="111241"/>
            <a:ext cx="903263" cy="6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524250"/>
            <a:ext cx="9144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448060"/>
            <a:ext cx="9144000" cy="169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0" y="3371850"/>
            <a:ext cx="91440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67402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0155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6" r:id="rId4"/>
    <p:sldLayoutId id="2147483673" r:id="rId5"/>
    <p:sldLayoutId id="2147483680" r:id="rId6"/>
    <p:sldLayoutId id="2147483681" r:id="rId7"/>
    <p:sldLayoutId id="2147483682" r:id="rId8"/>
    <p:sldLayoutId id="214748368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3" Type="http://schemas.openxmlformats.org/officeDocument/2006/relationships/audio" Target="../media/media5.mp3"/><Relationship Id="rId7" Type="http://schemas.openxmlformats.org/officeDocument/2006/relationships/image" Target="../media/image23.jpg"/><Relationship Id="rId12" Type="http://schemas.openxmlformats.org/officeDocument/2006/relationships/image" Target="../media/image27.png"/><Relationship Id="rId2" Type="http://schemas.microsoft.com/office/2007/relationships/media" Target="../media/media5.mp3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2.mp3"/><Relationship Id="rId7" Type="http://schemas.openxmlformats.org/officeDocument/2006/relationships/image" Target="../media/image17.png"/><Relationship Id="rId2" Type="http://schemas.microsoft.com/office/2007/relationships/media" Target="../media/media2.mp3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3.mp3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4.mp3"/><Relationship Id="rId7" Type="http://schemas.openxmlformats.org/officeDocument/2006/relationships/image" Target="../media/image19.png"/><Relationship Id="rId2" Type="http://schemas.microsoft.com/office/2007/relationships/media" Target="../media/media4.mp3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39" y="0"/>
            <a:ext cx="5578369" cy="332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57234" y="816323"/>
            <a:ext cx="310052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43751">
              <a:defRPr/>
            </a:pPr>
            <a:r>
              <a:rPr lang="en-US" sz="35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Ultra Bold" panose="020B0A02020104020203" pitchFamily="34" charset="0"/>
              </a:rPr>
              <a:t>Unit 10</a:t>
            </a:r>
            <a:endParaRPr lang="en-US" sz="35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Ultra Bold" panose="020B0A02020104020203" pitchFamily="34" charset="0"/>
            </a:endParaRPr>
          </a:p>
          <a:p>
            <a:pPr algn="ctr" defTabSz="943751">
              <a:defRPr/>
            </a:pPr>
            <a:r>
              <a:rPr lang="en-US" sz="35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Ultra Bold" panose="020B0A02020104020203" pitchFamily="34" charset="0"/>
              </a:rPr>
              <a:t>Our World</a:t>
            </a:r>
            <a:endParaRPr lang="en-US" sz="35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8906" y="1975923"/>
            <a:ext cx="3198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Lesson 2 – Task 7,8,9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5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77350" y="1819231"/>
            <a:ext cx="73893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289" name="Google Shape;289;p45"/>
          <p:cNvSpPr txBox="1">
            <a:spLocks noGrp="1"/>
          </p:cNvSpPr>
          <p:nvPr>
            <p:ph type="subTitle" idx="1"/>
          </p:nvPr>
        </p:nvSpPr>
        <p:spPr>
          <a:xfrm>
            <a:off x="2286000" y="2805127"/>
            <a:ext cx="4572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title" idx="2"/>
          </p:nvPr>
        </p:nvSpPr>
        <p:spPr>
          <a:xfrm>
            <a:off x="3840450" y="701881"/>
            <a:ext cx="14631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450" y="540000"/>
            <a:ext cx="1656576" cy="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47549" y="1256575"/>
            <a:ext cx="845701" cy="3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14769" y="1488025"/>
            <a:ext cx="1000806" cy="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50328"/>
            <a:ext cx="9214945" cy="579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71" b="92766" l="6061" r="60920"/>
                    </a14:imgEffect>
                  </a14:imgLayer>
                </a14:imgProps>
              </a:ext>
            </a:extLst>
          </a:blip>
          <a:srcRect t="27751" r="38478"/>
          <a:stretch/>
        </p:blipFill>
        <p:spPr>
          <a:xfrm>
            <a:off x="1132183" y="0"/>
            <a:ext cx="5621179" cy="3936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3250" y="369335"/>
            <a:ext cx="4412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4</a:t>
            </a:r>
          </a:p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Production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3" b="99277" l="7309" r="98134">
                        <a14:foregroundMark x1="50700" y1="8137" x2="50700" y2="11935"/>
                        <a14:foregroundMark x1="36236" y1="13382" x2="38414" y2="16456"/>
                        <a14:foregroundMark x1="25350" y1="23146" x2="27838" y2="25316"/>
                        <a14:foregroundMark x1="16796" y1="37432" x2="23017" y2="40687"/>
                        <a14:foregroundMark x1="17107" y1="56962" x2="23328" y2="56962"/>
                        <a14:foregroundMark x1="18351" y1="75045" x2="26128" y2="69259"/>
                        <a14:foregroundMark x1="28771" y1="84810" x2="33593" y2="78481"/>
                        <a14:foregroundMark x1="42457" y1="93671" x2="43235" y2="86980"/>
                        <a14:foregroundMark x1="58631" y1="96926" x2="56921" y2="89873"/>
                        <a14:foregroundMark x1="71229" y1="90054" x2="68896" y2="84087"/>
                        <a14:foregroundMark x1="83048" y1="79566" x2="78694" y2="73237"/>
                        <a14:foregroundMark x1="89736" y1="63653" x2="84914" y2="61844"/>
                        <a14:foregroundMark x1="89580" y1="48101" x2="84603" y2="47920"/>
                        <a14:foregroundMark x1="86314" y1="31465" x2="81337" y2="33996"/>
                        <a14:foregroundMark x1="73872" y1="19349" x2="72162" y2="22061"/>
                        <a14:foregroundMark x1="66407" y1="11573" x2="66096" y2="16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0933" y="-245200"/>
            <a:ext cx="3114964" cy="2678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31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8A33F16-1271-F63E-6B9D-72437B51B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289" y="577227"/>
            <a:ext cx="5117421" cy="4093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DF5C53D-DBF9-0B0D-BD98-C241672E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70" y="75911"/>
            <a:ext cx="3767149" cy="520262"/>
          </a:xfrm>
        </p:spPr>
        <p:txBody>
          <a:bodyPr/>
          <a:lstStyle/>
          <a:p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Season talking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3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tsMP3.com_VoiceText_2021-12-8_15_12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7041" y="235309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4" t="30643" r="11614" b="12281"/>
          <a:stretch/>
        </p:blipFill>
        <p:spPr>
          <a:xfrm flipH="1">
            <a:off x="1548127" y="1411383"/>
            <a:ext cx="1933836" cy="2475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0643" r="45836" b="12281"/>
          <a:stretch/>
        </p:blipFill>
        <p:spPr>
          <a:xfrm flipH="1">
            <a:off x="5207041" y="1256796"/>
            <a:ext cx="1756884" cy="262978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3241" y="3504317"/>
            <a:ext cx="4429861" cy="975415"/>
          </a:xfrm>
          <a:prstGeom prst="wedgeRoundRectCallout">
            <a:avLst>
              <a:gd name="adj1" fmla="val -5112"/>
              <a:gd name="adj2" fmla="val -104442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Myriad Pro" panose="020B0503030403020204" pitchFamily="34" charset="0"/>
              </a:rPr>
              <a:t>It’s cold and rainy in winter. Do you go to the park ?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936343" y="3504317"/>
            <a:ext cx="3922670" cy="998978"/>
          </a:xfrm>
          <a:prstGeom prst="wedgeRoundRectCallout">
            <a:avLst>
              <a:gd name="adj1" fmla="val 2131"/>
              <a:gd name="adj2" fmla="val -7104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Myriad Pro" panose="020B0503030403020204" pitchFamily="34" charset="0"/>
              </a:rPr>
              <a:t>No, I don’t. I play games in the living room.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5200" y="94593"/>
            <a:ext cx="3475462" cy="72364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Myriad Pro" panose="020B0503030403020204" pitchFamily="34" charset="0"/>
              </a:rPr>
              <a:t>9</a:t>
            </a:r>
            <a:r>
              <a:rPr lang="en-US" sz="2800" b="1">
                <a:solidFill>
                  <a:sysClr val="windowText" lastClr="000000"/>
                </a:solidFill>
                <a:latin typeface="Myriad Pro" panose="020B0503030403020204" pitchFamily="34" charset="0"/>
              </a:rPr>
              <a:t>. Let’s talk.</a:t>
            </a:r>
            <a:endParaRPr lang="en-US" sz="2800" b="1" dirty="0">
              <a:solidFill>
                <a:sysClr val="windowText" lastClr="0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063" b="40495" l="3953" r="23646">
                        <a14:foregroundMark x1="11786" y1="26693" x2="18887" y2="27474"/>
                        <a14:foregroundMark x1="12225" y1="23958" x2="14422" y2="33203"/>
                        <a14:foregroundMark x1="18594" y1="24219" x2="18228" y2="30990"/>
                        <a14:foregroundMark x1="10102" y1="29297" x2="15300" y2="25260"/>
                        <a14:foregroundMark x1="11127" y1="28255" x2="18594" y2="29948"/>
                        <a14:foregroundMark x1="13616" y1="35547" x2="17350" y2="35547"/>
                        <a14:foregroundMark x1="13763" y1="32292" x2="15813" y2="37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3500" r="76111" b="59500"/>
          <a:stretch/>
        </p:blipFill>
        <p:spPr bwMode="auto">
          <a:xfrm>
            <a:off x="2399037" y="213692"/>
            <a:ext cx="609915" cy="454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547" b="43750" l="79429" r="95827">
                        <a14:foregroundMark x1="81698" y1="15234" x2="90703" y2="32031"/>
                        <a14:foregroundMark x1="85725" y1="14453" x2="82064" y2="33984"/>
                        <a14:foregroundMark x1="82211" y1="35026" x2="90117" y2="32943"/>
                        <a14:foregroundMark x1="89458" y1="27474" x2="93338" y2="2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45" t="10500" r="3471" b="57000"/>
          <a:stretch/>
        </p:blipFill>
        <p:spPr bwMode="auto">
          <a:xfrm>
            <a:off x="3108870" y="214165"/>
            <a:ext cx="513148" cy="496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77350" y="1819231"/>
            <a:ext cx="73893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289" name="Google Shape;289;p45"/>
          <p:cNvSpPr txBox="1">
            <a:spLocks noGrp="1"/>
          </p:cNvSpPr>
          <p:nvPr>
            <p:ph type="subTitle" idx="1"/>
          </p:nvPr>
        </p:nvSpPr>
        <p:spPr>
          <a:xfrm>
            <a:off x="2286000" y="2805127"/>
            <a:ext cx="4572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title" idx="2"/>
          </p:nvPr>
        </p:nvSpPr>
        <p:spPr>
          <a:xfrm>
            <a:off x="3840450" y="701881"/>
            <a:ext cx="14631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450" y="540000"/>
            <a:ext cx="1656576" cy="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47549" y="1256575"/>
            <a:ext cx="845701" cy="3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14769" y="1488025"/>
            <a:ext cx="1000806" cy="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50328"/>
            <a:ext cx="9214945" cy="579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71" b="92766" l="6061" r="60920"/>
                    </a14:imgEffect>
                  </a14:imgLayer>
                </a14:imgProps>
              </a:ext>
            </a:extLst>
          </a:blip>
          <a:srcRect t="27751" r="38478"/>
          <a:stretch/>
        </p:blipFill>
        <p:spPr>
          <a:xfrm>
            <a:off x="1132183" y="0"/>
            <a:ext cx="5621179" cy="3936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3250" y="369335"/>
            <a:ext cx="4412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5</a:t>
            </a:r>
          </a:p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Assessment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3" b="99277" l="7309" r="98134">
                        <a14:foregroundMark x1="50700" y1="8137" x2="50700" y2="11935"/>
                        <a14:foregroundMark x1="36236" y1="13382" x2="38414" y2="16456"/>
                        <a14:foregroundMark x1="25350" y1="23146" x2="27838" y2="25316"/>
                        <a14:foregroundMark x1="16796" y1="37432" x2="23017" y2="40687"/>
                        <a14:foregroundMark x1="17107" y1="56962" x2="23328" y2="56962"/>
                        <a14:foregroundMark x1="18351" y1="75045" x2="26128" y2="69259"/>
                        <a14:foregroundMark x1="28771" y1="84810" x2="33593" y2="78481"/>
                        <a14:foregroundMark x1="42457" y1="93671" x2="43235" y2="86980"/>
                        <a14:foregroundMark x1="58631" y1="96926" x2="56921" y2="89873"/>
                        <a14:foregroundMark x1="71229" y1="90054" x2="68896" y2="84087"/>
                        <a14:foregroundMark x1="83048" y1="79566" x2="78694" y2="73237"/>
                        <a14:foregroundMark x1="89736" y1="63653" x2="84914" y2="61844"/>
                        <a14:foregroundMark x1="89580" y1="48101" x2="84603" y2="47920"/>
                        <a14:foregroundMark x1="86314" y1="31465" x2="81337" y2="33996"/>
                        <a14:foregroundMark x1="73872" y1="19349" x2="72162" y2="22061"/>
                        <a14:foregroundMark x1="66407" y1="11573" x2="66096" y2="16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0933" y="-245200"/>
            <a:ext cx="3114964" cy="2678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468" y="2760364"/>
            <a:ext cx="4649283" cy="2331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16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606" r="102"/>
          <a:stretch/>
        </p:blipFill>
        <p:spPr>
          <a:xfrm>
            <a:off x="672999" y="753466"/>
            <a:ext cx="7190842" cy="427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5258" y="117043"/>
            <a:ext cx="520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Circle the correct answers</a:t>
            </a:r>
          </a:p>
        </p:txBody>
      </p:sp>
      <p:sp>
        <p:nvSpPr>
          <p:cNvPr id="7" name="Oval 6"/>
          <p:cNvSpPr/>
          <p:nvPr/>
        </p:nvSpPr>
        <p:spPr>
          <a:xfrm>
            <a:off x="716457" y="1185063"/>
            <a:ext cx="387705" cy="336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24360" y="2068924"/>
            <a:ext cx="387705" cy="336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457" y="2889794"/>
            <a:ext cx="387705" cy="336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457" y="3789708"/>
            <a:ext cx="387705" cy="336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457" y="4623255"/>
            <a:ext cx="387705" cy="336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709" y="1203798"/>
            <a:ext cx="1675149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47" y="821202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3" y="525639"/>
            <a:ext cx="1270149" cy="591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1919398" y="2506111"/>
            <a:ext cx="5090246" cy="17543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14454">
              <a:spcBef>
                <a:spcPct val="50000"/>
              </a:spcBef>
            </a:pPr>
            <a:r>
              <a:rPr lang="en-US" altLang="zh-CN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2" charset="-122"/>
              </a:rPr>
              <a:t>Thank you &amp; goodbye!</a:t>
            </a:r>
            <a:endParaRPr lang="zh-CN" alt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732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subTitle" idx="1"/>
          </p:nvPr>
        </p:nvSpPr>
        <p:spPr>
          <a:xfrm>
            <a:off x="2286000" y="2805127"/>
            <a:ext cx="4572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title" idx="2"/>
          </p:nvPr>
        </p:nvSpPr>
        <p:spPr>
          <a:xfrm>
            <a:off x="3840450" y="701881"/>
            <a:ext cx="14631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450" y="540000"/>
            <a:ext cx="1656576" cy="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47549" y="1256575"/>
            <a:ext cx="845701" cy="3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14769" y="1488025"/>
            <a:ext cx="1000806" cy="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71" b="92766" l="6061" r="60920"/>
                    </a14:imgEffect>
                  </a14:imgLayer>
                </a14:imgProps>
              </a:ext>
            </a:extLst>
          </a:blip>
          <a:srcRect t="27751" r="38478"/>
          <a:stretch/>
        </p:blipFill>
        <p:spPr>
          <a:xfrm>
            <a:off x="1993590" y="-168808"/>
            <a:ext cx="4549829" cy="3936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0952" y="369335"/>
            <a:ext cx="3815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WARM UP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468" y="2760364"/>
            <a:ext cx="4649283" cy="2331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22" b="96603" l="1425" r="100000">
                        <a14:foregroundMark x1="19088" y1="56688" x2="27066" y2="85563"/>
                        <a14:foregroundMark x1="39601" y1="67516" x2="7407" y2="81529"/>
                        <a14:foregroundMark x1="22365" y1="56263" x2="37037" y2="65393"/>
                        <a14:foregroundMark x1="30199" y1="72611" x2="40598" y2="81104"/>
                        <a14:foregroundMark x1="33476" y1="75796" x2="29202" y2="90870"/>
                        <a14:foregroundMark x1="25356" y1="84713" x2="13390" y2="84926"/>
                        <a14:foregroundMark x1="20370" y1="75372" x2="10114" y2="62420"/>
                        <a14:foregroundMark x1="13960" y1="80467" x2="11254" y2="61571"/>
                        <a14:foregroundMark x1="22507" y1="61571" x2="11254" y2="58599"/>
                        <a14:foregroundMark x1="9259" y1="80467" x2="9972" y2="65180"/>
                        <a14:foregroundMark x1="13533" y1="86624" x2="21225" y2="91720"/>
                        <a14:foregroundMark x1="33048" y1="91932" x2="36895" y2="80255"/>
                        <a14:foregroundMark x1="40456" y1="78556" x2="37037" y2="65817"/>
                        <a14:foregroundMark x1="39459" y1="66667" x2="34046" y2="56900"/>
                        <a14:foregroundMark x1="85755" y1="89809" x2="67379" y2="56900"/>
                        <a14:foregroundMark x1="92593" y1="60722" x2="83191" y2="83227"/>
                        <a14:foregroundMark x1="95584" y1="80255" x2="85755" y2="78344"/>
                        <a14:foregroundMark x1="94160" y1="73461" x2="89886" y2="71338"/>
                        <a14:foregroundMark x1="90313" y1="65393" x2="72792" y2="60510"/>
                        <a14:foregroundMark x1="77920" y1="54140" x2="85043" y2="64968"/>
                        <a14:foregroundMark x1="71083" y1="67516" x2="59544" y2="76858"/>
                        <a14:foregroundMark x1="66382" y1="72824" x2="85185" y2="89597"/>
                        <a14:foregroundMark x1="73219" y1="82803" x2="70370" y2="90021"/>
                        <a14:foregroundMark x1="71937" y1="90870" x2="82336" y2="88110"/>
                        <a14:foregroundMark x1="72080" y1="86837" x2="62678" y2="83439"/>
                        <a14:foregroundMark x1="64672" y1="73461" x2="63105" y2="60510"/>
                        <a14:foregroundMark x1="91311" y1="61359" x2="85328" y2="577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8706">
            <a:off x="4925622" y="-174479"/>
            <a:ext cx="2262291" cy="1517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77350" y="1819231"/>
            <a:ext cx="73893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289" name="Google Shape;289;p45"/>
          <p:cNvSpPr txBox="1">
            <a:spLocks noGrp="1"/>
          </p:cNvSpPr>
          <p:nvPr>
            <p:ph type="subTitle" idx="1"/>
          </p:nvPr>
        </p:nvSpPr>
        <p:spPr>
          <a:xfrm>
            <a:off x="2286000" y="2805127"/>
            <a:ext cx="4572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title" idx="2"/>
          </p:nvPr>
        </p:nvSpPr>
        <p:spPr>
          <a:xfrm>
            <a:off x="3840450" y="701881"/>
            <a:ext cx="14631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450" y="540000"/>
            <a:ext cx="1656576" cy="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47549" y="1256575"/>
            <a:ext cx="845701" cy="3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14769" y="1488025"/>
            <a:ext cx="1000806" cy="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71" b="92766" l="6061" r="60920"/>
                    </a14:imgEffect>
                  </a14:imgLayer>
                </a14:imgProps>
              </a:ext>
            </a:extLst>
          </a:blip>
          <a:srcRect t="27751" r="38478"/>
          <a:stretch/>
        </p:blipFill>
        <p:spPr>
          <a:xfrm>
            <a:off x="1132183" y="0"/>
            <a:ext cx="5621179" cy="3936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3250" y="369335"/>
            <a:ext cx="4412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Presentation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3" b="99277" l="7309" r="98134">
                        <a14:foregroundMark x1="50700" y1="8137" x2="50700" y2="11935"/>
                        <a14:foregroundMark x1="36236" y1="13382" x2="38414" y2="16456"/>
                        <a14:foregroundMark x1="25350" y1="23146" x2="27838" y2="25316"/>
                        <a14:foregroundMark x1="16796" y1="37432" x2="23017" y2="40687"/>
                        <a14:foregroundMark x1="17107" y1="56962" x2="23328" y2="56962"/>
                        <a14:foregroundMark x1="18351" y1="75045" x2="26128" y2="69259"/>
                        <a14:foregroundMark x1="28771" y1="84810" x2="33593" y2="78481"/>
                        <a14:foregroundMark x1="42457" y1="93671" x2="43235" y2="86980"/>
                        <a14:foregroundMark x1="58631" y1="96926" x2="56921" y2="89873"/>
                        <a14:foregroundMark x1="71229" y1="90054" x2="68896" y2="84087"/>
                        <a14:foregroundMark x1="83048" y1="79566" x2="78694" y2="73237"/>
                        <a14:foregroundMark x1="89736" y1="63653" x2="84914" y2="61844"/>
                        <a14:foregroundMark x1="89580" y1="48101" x2="84603" y2="47920"/>
                        <a14:foregroundMark x1="86314" y1="31465" x2="81337" y2="33996"/>
                        <a14:foregroundMark x1="73872" y1="19349" x2="72162" y2="22061"/>
                        <a14:foregroundMark x1="66407" y1="11573" x2="66096" y2="16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0933" y="-245200"/>
            <a:ext cx="3114964" cy="2678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468" y="2760364"/>
            <a:ext cx="4649283" cy="2331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58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86" y="110389"/>
            <a:ext cx="4121894" cy="5487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US" sz="2800" b="1">
                <a:latin typeface="Comic Sans MS" panose="030F0702030302020204" pitchFamily="66" charset="0"/>
              </a:rPr>
              <a:t>. Listen and tick.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766" y="1111467"/>
            <a:ext cx="6858000" cy="3460459"/>
          </a:xfrm>
          <a:prstGeom prst="rect">
            <a:avLst/>
          </a:prstGeom>
        </p:spPr>
      </p:pic>
      <p:pic>
        <p:nvPicPr>
          <p:cNvPr id="7" name="Symbol zastępczy zawartości 10" descr="Obraz zawierający znak&#10;&#10;Opis wygenerowany automatycznie">
            <a:extLst>
              <a:ext uri="{FF2B5EF4-FFF2-40B4-BE49-F238E27FC236}">
                <a16:creationId xmlns:a16="http://schemas.microsoft.com/office/drawing/2014/main" id="{2AE46E7B-BC65-45F1-8217-24EBA2DA7E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03" y="3954780"/>
            <a:ext cx="425588" cy="390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  <p:pic>
        <p:nvPicPr>
          <p:cNvPr id="3" name="10.7.mp3" descr="10.7.mp3">
            <a:hlinkClick r:id="" action="ppaction://media"/>
            <a:extLst>
              <a:ext uri="{FF2B5EF4-FFF2-40B4-BE49-F238E27FC236}">
                <a16:creationId xmlns:a16="http://schemas.microsoft.com/office/drawing/2014/main" id="{DC37958B-77CC-817E-EAE9-DCB5A7B23D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40314" y="-25334"/>
            <a:ext cx="711200" cy="71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8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55" y="867103"/>
            <a:ext cx="7253601" cy="35157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7927" y="149975"/>
            <a:ext cx="2715873" cy="5487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Listen and tick </a:t>
            </a:r>
          </a:p>
        </p:txBody>
      </p:sp>
      <p:pic>
        <p:nvPicPr>
          <p:cNvPr id="7" name="Symbol zastępczy zawartości 10" descr="Obraz zawierający znak&#10;&#10;Opis wygenerowany automatycznie">
            <a:extLst>
              <a:ext uri="{FF2B5EF4-FFF2-40B4-BE49-F238E27FC236}">
                <a16:creationId xmlns:a16="http://schemas.microsoft.com/office/drawing/2014/main" id="{2AE46E7B-BC65-45F1-8217-24EBA2DA7E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8" y="3771899"/>
            <a:ext cx="430805" cy="395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  <p:pic>
        <p:nvPicPr>
          <p:cNvPr id="3" name="10.7-2.mp3" descr="10.7-2.mp3">
            <a:hlinkClick r:id="" action="ppaction://media"/>
            <a:extLst>
              <a:ext uri="{FF2B5EF4-FFF2-40B4-BE49-F238E27FC236}">
                <a16:creationId xmlns:a16="http://schemas.microsoft.com/office/drawing/2014/main" id="{C4A588CC-397D-B8A2-EC0B-6092D53107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33369" y="0"/>
            <a:ext cx="722160" cy="722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748" y="924550"/>
            <a:ext cx="7141527" cy="37683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6585" y="375850"/>
            <a:ext cx="7704000" cy="5487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Listen and tick </a:t>
            </a:r>
          </a:p>
        </p:txBody>
      </p:sp>
      <p:pic>
        <p:nvPicPr>
          <p:cNvPr id="7" name="Symbol zastępczy zawartości 10" descr="Obraz zawierający znak&#10;&#10;Opis wygenerowany automatycznie">
            <a:extLst>
              <a:ext uri="{FF2B5EF4-FFF2-40B4-BE49-F238E27FC236}">
                <a16:creationId xmlns:a16="http://schemas.microsoft.com/office/drawing/2014/main" id="{2AE46E7B-BC65-45F1-8217-24EBA2DA7E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30" y="4023824"/>
            <a:ext cx="425505" cy="390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  <p:pic>
        <p:nvPicPr>
          <p:cNvPr id="3" name="10.7-3.mp3" descr="10.7-3.mp3">
            <a:hlinkClick r:id="" action="ppaction://media"/>
            <a:extLst>
              <a:ext uri="{FF2B5EF4-FFF2-40B4-BE49-F238E27FC236}">
                <a16:creationId xmlns:a16="http://schemas.microsoft.com/office/drawing/2014/main" id="{1F8C3A9E-2ED9-6B8B-B9F2-D7050A1CA8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49640" y="216037"/>
            <a:ext cx="722360" cy="722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87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62" y="1078947"/>
            <a:ext cx="7010350" cy="35936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8766" y="530247"/>
            <a:ext cx="7704000" cy="5487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Listen and tick </a:t>
            </a:r>
          </a:p>
        </p:txBody>
      </p:sp>
      <p:pic>
        <p:nvPicPr>
          <p:cNvPr id="7" name="Symbol zastępczy zawartości 10" descr="Obraz zawierający znak&#10;&#10;Opis wygenerowany automatycznie">
            <a:extLst>
              <a:ext uri="{FF2B5EF4-FFF2-40B4-BE49-F238E27FC236}">
                <a16:creationId xmlns:a16="http://schemas.microsoft.com/office/drawing/2014/main" id="{2AE46E7B-BC65-45F1-8217-24EBA2DA7E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37" y="3872124"/>
            <a:ext cx="419623" cy="384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  <p:pic>
        <p:nvPicPr>
          <p:cNvPr id="3" name="10.7-4.mp3" descr="10.7-4.mp3">
            <a:hlinkClick r:id="" action="ppaction://media"/>
            <a:extLst>
              <a:ext uri="{FF2B5EF4-FFF2-40B4-BE49-F238E27FC236}">
                <a16:creationId xmlns:a16="http://schemas.microsoft.com/office/drawing/2014/main" id="{649E1207-8485-5A54-883F-BA1B4611C1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07501" y="411898"/>
            <a:ext cx="703036" cy="703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1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77350" y="1819231"/>
            <a:ext cx="73893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289" name="Google Shape;289;p45"/>
          <p:cNvSpPr txBox="1">
            <a:spLocks noGrp="1"/>
          </p:cNvSpPr>
          <p:nvPr>
            <p:ph type="subTitle" idx="1"/>
          </p:nvPr>
        </p:nvSpPr>
        <p:spPr>
          <a:xfrm>
            <a:off x="2286000" y="2805127"/>
            <a:ext cx="4572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title" idx="2"/>
          </p:nvPr>
        </p:nvSpPr>
        <p:spPr>
          <a:xfrm>
            <a:off x="3840450" y="701881"/>
            <a:ext cx="14631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450" y="540000"/>
            <a:ext cx="1656576" cy="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47549" y="1256575"/>
            <a:ext cx="845701" cy="3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14769" y="1488025"/>
            <a:ext cx="1000806" cy="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50328"/>
            <a:ext cx="9214945" cy="579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71" b="92766" l="6061" r="60920"/>
                    </a14:imgEffect>
                  </a14:imgLayer>
                </a14:imgProps>
              </a:ext>
            </a:extLst>
          </a:blip>
          <a:srcRect t="27751" r="38478"/>
          <a:stretch/>
        </p:blipFill>
        <p:spPr>
          <a:xfrm>
            <a:off x="1132183" y="0"/>
            <a:ext cx="5621179" cy="3936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3250" y="369335"/>
            <a:ext cx="4412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3</a:t>
            </a:r>
          </a:p>
          <a:p>
            <a:pPr algn="ctr"/>
            <a:r>
              <a:rPr lang="en-US" sz="5400" b="1">
                <a:solidFill>
                  <a:schemeClr val="tx1">
                    <a:lumMod val="10000"/>
                    <a:lumOff val="90000"/>
                  </a:schemeClr>
                </a:solidFill>
                <a:latin typeface="Comic Sans MS" panose="030F0702030302020204" pitchFamily="66" charset="0"/>
              </a:rPr>
              <a:t>Writing</a:t>
            </a:r>
            <a:endParaRPr lang="en-US" sz="5400" b="1" dirty="0">
              <a:solidFill>
                <a:schemeClr val="tx1">
                  <a:lumMod val="10000"/>
                  <a:lumOff val="9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3" b="99277" l="7309" r="98134">
                        <a14:foregroundMark x1="50700" y1="8137" x2="50700" y2="11935"/>
                        <a14:foregroundMark x1="36236" y1="13382" x2="38414" y2="16456"/>
                        <a14:foregroundMark x1="25350" y1="23146" x2="27838" y2="25316"/>
                        <a14:foregroundMark x1="16796" y1="37432" x2="23017" y2="40687"/>
                        <a14:foregroundMark x1="17107" y1="56962" x2="23328" y2="56962"/>
                        <a14:foregroundMark x1="18351" y1="75045" x2="26128" y2="69259"/>
                        <a14:foregroundMark x1="28771" y1="84810" x2="33593" y2="78481"/>
                        <a14:foregroundMark x1="42457" y1="93671" x2="43235" y2="86980"/>
                        <a14:foregroundMark x1="58631" y1="96926" x2="56921" y2="89873"/>
                        <a14:foregroundMark x1="71229" y1="90054" x2="68896" y2="84087"/>
                        <a14:foregroundMark x1="83048" y1="79566" x2="78694" y2="73237"/>
                        <a14:foregroundMark x1="89736" y1="63653" x2="84914" y2="61844"/>
                        <a14:foregroundMark x1="89580" y1="48101" x2="84603" y2="47920"/>
                        <a14:foregroundMark x1="86314" y1="31465" x2="81337" y2="33996"/>
                        <a14:foregroundMark x1="73872" y1="19349" x2="72162" y2="22061"/>
                        <a14:foregroundMark x1="66407" y1="11573" x2="66096" y2="16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0933" y="-245200"/>
            <a:ext cx="3114964" cy="2678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468" y="2760364"/>
            <a:ext cx="4649283" cy="2331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85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010" y="100495"/>
            <a:ext cx="3767149" cy="520262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. Write and say.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AA75C-CEC9-B43C-EB37-977AD8B25E1C}"/>
              </a:ext>
            </a:extLst>
          </p:cNvPr>
          <p:cNvSpPr/>
          <p:nvPr/>
        </p:nvSpPr>
        <p:spPr>
          <a:xfrm>
            <a:off x="324790" y="724364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latin typeface="Comic Sans MS" panose="030F0702030302020204" pitchFamily="66" charset="0"/>
              </a:rPr>
              <a:t>1. It’s / summer./ hot / the / in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3821A6-49A4-6148-FDF6-F2FE5E8675C5}"/>
              </a:ext>
            </a:extLst>
          </p:cNvPr>
          <p:cNvSpPr/>
          <p:nvPr/>
        </p:nvSpPr>
        <p:spPr>
          <a:xfrm>
            <a:off x="324790" y="1531948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latin typeface="Comic Sans MS" panose="030F0702030302020204" pitchFamily="66" charset="0"/>
              </a:rPr>
              <a:t>2. winter. / It’s / in / the / cold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0FA4E9-64ED-4BC2-7228-EB3ACA490F2E}"/>
              </a:ext>
            </a:extLst>
          </p:cNvPr>
          <p:cNvSpPr/>
          <p:nvPr/>
        </p:nvSpPr>
        <p:spPr>
          <a:xfrm>
            <a:off x="324789" y="2322315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latin typeface="Comic Sans MS" panose="030F0702030302020204" pitchFamily="66" charset="0"/>
              </a:rPr>
              <a:t>3. I / hot / go /weather. / in / swimming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325FBE-9AC8-6C12-CEF1-78C7DD4D9827}"/>
              </a:ext>
            </a:extLst>
          </p:cNvPr>
          <p:cNvSpPr/>
          <p:nvPr/>
        </p:nvSpPr>
        <p:spPr>
          <a:xfrm>
            <a:off x="324790" y="3174669"/>
            <a:ext cx="7889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latin typeface="Comic Sans MS" panose="030F0702030302020204" pitchFamily="66" charset="0"/>
              </a:rPr>
              <a:t>4. My / winter. / play / the / chess/ friends / in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E7BC8-8A09-767E-4A9C-73771518AADA}"/>
              </a:ext>
            </a:extLst>
          </p:cNvPr>
          <p:cNvSpPr/>
          <p:nvPr/>
        </p:nvSpPr>
        <p:spPr>
          <a:xfrm>
            <a:off x="324790" y="3982253"/>
            <a:ext cx="7889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latin typeface="Comic Sans MS" panose="030F0702030302020204" pitchFamily="66" charset="0"/>
              </a:rPr>
              <a:t>5. My / shopping/ summer. /family / go / and / I / in hot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8C8141-E5D6-BE15-4C4C-D51C699B09F2}"/>
              </a:ext>
            </a:extLst>
          </p:cNvPr>
          <p:cNvSpPr/>
          <p:nvPr/>
        </p:nvSpPr>
        <p:spPr>
          <a:xfrm>
            <a:off x="324790" y="1127584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It’s hot in the summer.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A9889A-CE97-3953-9EB2-D40B4D3B041C}"/>
              </a:ext>
            </a:extLst>
          </p:cNvPr>
          <p:cNvSpPr/>
          <p:nvPr/>
        </p:nvSpPr>
        <p:spPr>
          <a:xfrm>
            <a:off x="324790" y="1889382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It’s cold in the winter.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4C584B-F6A6-EEFE-FBC4-9D42CD6D4F97}"/>
              </a:ext>
            </a:extLst>
          </p:cNvPr>
          <p:cNvSpPr/>
          <p:nvPr/>
        </p:nvSpPr>
        <p:spPr>
          <a:xfrm>
            <a:off x="324789" y="2737472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I go swimming in hot weather.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D88AC0-C42A-5C58-6CEF-C0EC039069BF}"/>
              </a:ext>
            </a:extLst>
          </p:cNvPr>
          <p:cNvSpPr/>
          <p:nvPr/>
        </p:nvSpPr>
        <p:spPr>
          <a:xfrm>
            <a:off x="324789" y="3555385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My friends play chess in the winter.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620435-441F-6116-CF93-4D04D9B08B07}"/>
              </a:ext>
            </a:extLst>
          </p:cNvPr>
          <p:cNvSpPr/>
          <p:nvPr/>
        </p:nvSpPr>
        <p:spPr>
          <a:xfrm>
            <a:off x="324789" y="4380193"/>
            <a:ext cx="6840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0">
              <a:buNone/>
            </a:pP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My family and I go shopping in hot summer.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6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19.Unit 10 - Lesson 2 - Period 3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AdQS1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B1BL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UEt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AdQS1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B1BL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HUEt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B1BLVXahn1hYAAAAGIAAAAcAAAAdW5pdmVyc2FsL2xvY2FsX3NldHRpbmdzLnhtbLOxr8jNUShLLSrOzM+zVTLUM1BSSM1Lzk/JzEu3VQoNcdO1UFIoLknMS0nMyc9LtVXKy1dSsLfjssnJT07MCU4tKQEqLFYoyEmsTC0KSc0FMkpS/RJzgSrDw42V9O24AFBLAwQUAAIACAAgQS1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AgQS1VPMoRpUsAAABqAAAAGwAAAHVuaXZlcnNhbC91bml2ZXJzYWwucG5nLnhtbLOxr8jNUShLLSrOzM+zVTLUM1Cyt+PlsikoSi3LTC1XqACKGekZQICSQqWtkgkStzwzpSTDVsnCwBAhlpGamZ5RYqtkhiSoDzQSAFBLAQIAABQAAgAIAOOGAlPDxJh2RwMAAOEJAAAUAAAAAAAAAAEAAAAAAAAAAAB1bml2ZXJzYWwvcGxheWVyLnhtbFBLAQIAABQAAgAIAB1BLVXKowNubAYAACgZAAAdAAAAAAAAAAEAAAAAAHkDAAB1bml2ZXJzYWwvY29tbW9uX21lc3NhZ2VzLmxuZ1BLAQIAABQAAgAIAB1BLVUVHmAbowAAAH8BAAAuAAAAAAAAAAEAAAAAACAKAAB1bml2ZXJzYWwvcGxheWJhY2tfYW5kX25hdmlnYXRpb25fc2V0dGluZ3MueG1sUEsBAgAAFAACAAgAHUEtVaenV+h8BAAAbxcAACcAAAAAAAAAAQAAAAAADwsAAHVuaXZlcnNhbC9mbGFzaF9wdWJsaXNoaW5nX3NldHRpbmdzLnhtbFBLAQIAABQAAgAIAB1BLVW86VOGdwMAAOgMAAAhAAAAAAAAAAEAAAAAANAPAAB1bml2ZXJzYWwvZmxhc2hfc2tpbl9zZXR0aW5ncy54bWxQSwECAAAUAAIACAAdQS1VF9vd2HcEAAD5FgAAJgAAAAAAAAABAAAAAACGEwAAdW5pdmVyc2FsL2h0bWxfcHVibGlzaGluZ19zZXR0aW5ncy54bWxQSwECAAAUAAIACAAdQS1VVHMZhbABAACBBgAAHwAAAAAAAAABAAAAAABBGAAAdW5pdmVyc2FsL2h0bWxfc2tpbl9zZXR0aW5ncy5qc1BLAQIAABQAAgAIAB1BLVXahn1hYAAAAGIAAAAcAAAAAAAAAAEAAAAAAC4aAAB1bml2ZXJzYWwvbG9jYWxfc2V0dGluZ3MueG1sUEsBAgAAFAACAAgAIEEtVYPsCm8cBgAARxMAABcAAAAAAAAAAAAAAAAAyBoAAHVuaXZlcnNhbC91bml2ZXJzYWwucG5nUEsBAgAAFAACAAgAIEEtVTzKEaVLAAAAagAAABsAAAAAAAAAAQAAAAAAGSEAAHVuaXZlcnNhbC91bml2ZXJzYWwucG5nLnhtbFBLBQYAAAAACgAKAAYDAACdIQAAAAA="/>
  <p:tag name="ISPRING_LMS_API_VERSION" val="SCORM 2004 (2nd edition)"/>
  <p:tag name="ISPRING_ULTRA_SCORM_COURSE_ID" val="C073156C-E85F-4322-A402-82DF4848D286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119.Unit 10 - Lesson 2 - Period 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~\uFFFD{952061D2-11C4-4E66-9BDA-C22EDC6CA497}&quot;,&quot;D:\\TUAN ANH&quot;],[&quot;\uFFFD\uFFFD|x{7070F873-55FB-4E49-8DA2-6F658BF36F6A}&quot;,&quot;C:\\Users\\Admin\\Desktop\\Bài giảng thiếu\\Unit 10\\Unit 10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786E1B-C388-47BD-B68F-2D03BF3E71BE}:3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4BAAC1-18CD-427E-A399-EEB88A1F077A}:3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B93878-C7AA-4A98-AABC-59CF6CA4726B}:3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514D2E-6B67-4E4B-8237-7FAF5CCF8FCA}:3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079E71-708E-4BAB-AC64-430D567D55E2}:3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044A02-48B9-4706-95D2-589D82CC4F95}:3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683403-AEE2-49CB-8276-30B7E0C53413}:3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9C6EE7-4880-4D9A-883A-3D7FDDB55741}:2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FBF7A0-4F2B-4709-AD81-D69308D494F8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B0CC23-47E6-4D90-9129-60454CED11D2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235BB3-3151-46A8-A43D-58B9C5A8D8AE}: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BF18A3-23BD-4CB0-AB14-8ABB348D0FAF}:3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D50CF-7A6A-421E-A8E5-7EF12A9A0C68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9E03FA-0111-4573-8A5D-7533F4965E2B}:3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181BBA-B7AD-4E04-8F06-8E3326389B40}:315"/>
</p:tagLst>
</file>

<file path=ppt/theme/theme1.xml><?xml version="1.0" encoding="utf-8"?>
<a:theme xmlns:a="http://schemas.openxmlformats.org/drawingml/2006/main" name="Biology Subject for Pre-K: Photosynthesis by Slidesgo">
  <a:themeElements>
    <a:clrScheme name="Simple Light">
      <a:dk1>
        <a:srgbClr val="0C343D"/>
      </a:dk1>
      <a:lt1>
        <a:srgbClr val="D1ECE5"/>
      </a:lt1>
      <a:dk2>
        <a:srgbClr val="5A3F36"/>
      </a:dk2>
      <a:lt2>
        <a:srgbClr val="E4CC71"/>
      </a:lt2>
      <a:accent1>
        <a:srgbClr val="85B5C3"/>
      </a:accent1>
      <a:accent2>
        <a:srgbClr val="296D5C"/>
      </a:accent2>
      <a:accent3>
        <a:srgbClr val="82CC78"/>
      </a:accent3>
      <a:accent4>
        <a:srgbClr val="A8B8C0"/>
      </a:accent4>
      <a:accent5>
        <a:srgbClr val="BF9000"/>
      </a:accent5>
      <a:accent6>
        <a:srgbClr val="FFFFFF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274</Words>
  <Application>Microsoft Macintosh PowerPoint</Application>
  <PresentationFormat>On-screen Show (16:9)</PresentationFormat>
  <Paragraphs>51</Paragraphs>
  <Slides>15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Comic Sans MS</vt:lpstr>
      <vt:lpstr>Assistant</vt:lpstr>
      <vt:lpstr>Chela One</vt:lpstr>
      <vt:lpstr>Arial</vt:lpstr>
      <vt:lpstr>Gill Sans Ultra Bold</vt:lpstr>
      <vt:lpstr>Roboto Condensed Light</vt:lpstr>
      <vt:lpstr>Myriad Pro</vt:lpstr>
      <vt:lpstr>Biology Subject for Pre-K: Photosynthesis by Slidesgo</vt:lpstr>
      <vt:lpstr>PowerPoint Presentation</vt:lpstr>
      <vt:lpstr>01</vt:lpstr>
      <vt:lpstr>Name of the section</vt:lpstr>
      <vt:lpstr>7. Listen and tick. </vt:lpstr>
      <vt:lpstr>Listen and tick </vt:lpstr>
      <vt:lpstr>Listen and tick </vt:lpstr>
      <vt:lpstr>Listen and tick </vt:lpstr>
      <vt:lpstr>Name of the section</vt:lpstr>
      <vt:lpstr>8. Write and say.</vt:lpstr>
      <vt:lpstr>Name of the section</vt:lpstr>
      <vt:lpstr>Season talking</vt:lpstr>
      <vt:lpstr>PowerPoint Presentation</vt:lpstr>
      <vt:lpstr>Name of the section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119.Unit 10 - Lesson 2 - Period 3</dc:title>
  <dc:creator>Admin</dc:creator>
  <cp:lastModifiedBy>Hoang Phi Yen</cp:lastModifiedBy>
  <cp:revision>50</cp:revision>
  <dcterms:modified xsi:type="dcterms:W3CDTF">2024-05-20T03:36:08Z</dcterms:modified>
</cp:coreProperties>
</file>