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4"/>
  </p:notes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97" r:id="rId15"/>
    <p:sldId id="298" r:id="rId16"/>
    <p:sldId id="771" r:id="rId17"/>
    <p:sldId id="772" r:id="rId18"/>
    <p:sldId id="773" r:id="rId19"/>
    <p:sldId id="774" r:id="rId20"/>
    <p:sldId id="775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74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emf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26.png"/><Relationship Id="rId7" Type="http://schemas.openxmlformats.org/officeDocument/2006/relationships/image" Target="../media/image41.png"/><Relationship Id="rId12" Type="http://schemas.openxmlformats.org/officeDocument/2006/relationships/image" Target="../media/image48.sv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47.png"/><Relationship Id="rId5" Type="http://schemas.openxmlformats.org/officeDocument/2006/relationships/image" Target="../media/image31.png"/><Relationship Id="rId15" Type="http://schemas.openxmlformats.org/officeDocument/2006/relationships/image" Target="../media/image51.sv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image" Target="../media/image27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7.sv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8.svg"/><Relationship Id="rId7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8.svg"/><Relationship Id="rId7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8.svg"/><Relationship Id="rId7" Type="http://schemas.openxmlformats.org/officeDocument/2006/relationships/image" Target="../media/image8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4.svg"/><Relationship Id="rId7" Type="http://schemas.openxmlformats.org/officeDocument/2006/relationships/image" Target="../media/image84.svg"/><Relationship Id="rId12" Type="http://schemas.openxmlformats.org/officeDocument/2006/relationships/image" Target="../media/image8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48.svg"/><Relationship Id="rId5" Type="http://schemas.openxmlformats.org/officeDocument/2006/relationships/image" Target="../media/image78.svg"/><Relationship Id="rId10" Type="http://schemas.openxmlformats.org/officeDocument/2006/relationships/image" Target="../media/image47.png"/><Relationship Id="rId4" Type="http://schemas.openxmlformats.org/officeDocument/2006/relationships/image" Target="../media/image77.png"/><Relationship Id="rId9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7.svg"/><Relationship Id="rId7" Type="http://schemas.openxmlformats.org/officeDocument/2006/relationships/image" Target="../media/image42.svg"/><Relationship Id="rId12" Type="http://schemas.openxmlformats.org/officeDocument/2006/relationships/image" Target="../media/image8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8.svg"/><Relationship Id="rId5" Type="http://schemas.openxmlformats.org/officeDocument/2006/relationships/image" Target="../media/image32.svg"/><Relationship Id="rId10" Type="http://schemas.openxmlformats.org/officeDocument/2006/relationships/image" Target="../media/image47.png"/><Relationship Id="rId4" Type="http://schemas.openxmlformats.org/officeDocument/2006/relationships/image" Target="../media/image31.png"/><Relationship Id="rId9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10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21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2976663" y="-444389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3089971" y="174624"/>
            <a:ext cx="3910806" cy="695840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56303" y="909801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384</Words>
  <Application>Microsoft Office PowerPoint</Application>
  <PresentationFormat>Widescreen</PresentationFormat>
  <Paragraphs>97</Paragraphs>
  <Slides>20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Math</vt:lpstr>
      <vt:lpstr>Wingdings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 Thuy Nho</cp:lastModifiedBy>
  <cp:revision>23</cp:revision>
  <dcterms:created xsi:type="dcterms:W3CDTF">2024-06-04T12:49:17Z</dcterms:created>
  <dcterms:modified xsi:type="dcterms:W3CDTF">2024-09-15T22:46:40Z</dcterms:modified>
</cp:coreProperties>
</file>