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32" y="8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9/18/2024</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9/18/2024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9/18/2024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9/18/2024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9/18/2024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9/18/2024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9/18/2024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9/18/2024</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2024/9/18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jpg"/><Relationship Id="rId1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8.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338</Words>
  <Application>Microsoft Office PowerPoint</Application>
  <PresentationFormat>Widescreen</PresentationFormat>
  <Paragraphs>103</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DELL</cp:lastModifiedBy>
  <cp:revision>21</cp:revision>
  <dcterms:created xsi:type="dcterms:W3CDTF">2022-05-05T14:41:31Z</dcterms:created>
  <dcterms:modified xsi:type="dcterms:W3CDTF">2024-09-18T11:31:15Z</dcterms:modified>
</cp:coreProperties>
</file>