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523" r:id="rId4"/>
    <p:sldId id="352" r:id="rId5"/>
    <p:sldId id="509" r:id="rId6"/>
    <p:sldId id="353" r:id="rId7"/>
    <p:sldId id="470" r:id="rId8"/>
    <p:sldId id="475" r:id="rId9"/>
    <p:sldId id="480" r:id="rId10"/>
    <p:sldId id="494" r:id="rId11"/>
    <p:sldId id="510" r:id="rId12"/>
    <p:sldId id="474" r:id="rId13"/>
    <p:sldId id="511" r:id="rId14"/>
    <p:sldId id="512" r:id="rId15"/>
    <p:sldId id="52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 id="5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cstate="hq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77622" y="0"/>
            <a:ext cx="1914378" cy="1716258"/>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3377682" y="998376"/>
            <a:ext cx="6223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Thứ</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ngày</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tháng</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năm</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Bài</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1: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Ngày</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gặp</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lại</a:t>
            </a:r>
            <a:endPar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Tiếng</a:t>
            </a:r>
            <a:r>
              <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rPr>
              <a:t> </a:t>
            </a: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Việt</a:t>
            </a:r>
            <a:endPar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2191</Words>
  <Application>Microsoft Office PowerPoint</Application>
  <PresentationFormat>Widescreen</PresentationFormat>
  <Paragraphs>186</Paragraphs>
  <Slides>27</Slides>
  <Notes>25</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微软雅黑</vt:lpstr>
      <vt:lpstr>Arial</vt:lpstr>
      <vt:lpstr>Arial-Rounded</vt:lpstr>
      <vt:lpstr>Calibri</vt:lpstr>
      <vt:lpstr>Coiny</vt:lpstr>
      <vt:lpstr>等线</vt:lpstr>
      <vt:lpstr>iCiel Cadena</vt:lpstr>
      <vt:lpstr>inpin heiti</vt:lpstr>
      <vt:lpstr>Pattaya</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52</cp:revision>
  <dcterms:created xsi:type="dcterms:W3CDTF">2022-04-20T14:22:21Z</dcterms:created>
  <dcterms:modified xsi:type="dcterms:W3CDTF">2024-09-18T11:33:38Z</dcterms:modified>
</cp:coreProperties>
</file>