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21"/>
  </p:notesMasterIdLst>
  <p:sldIdLst>
    <p:sldId id="257" r:id="rId4"/>
    <p:sldId id="258" r:id="rId5"/>
    <p:sldId id="268" r:id="rId6"/>
    <p:sldId id="276" r:id="rId7"/>
    <p:sldId id="291" r:id="rId8"/>
    <p:sldId id="292" r:id="rId9"/>
    <p:sldId id="270" r:id="rId10"/>
    <p:sldId id="288" r:id="rId11"/>
    <p:sldId id="289" r:id="rId12"/>
    <p:sldId id="290" r:id="rId13"/>
    <p:sldId id="272" r:id="rId14"/>
    <p:sldId id="275" r:id="rId15"/>
    <p:sldId id="277" r:id="rId16"/>
    <p:sldId id="278" r:id="rId17"/>
    <p:sldId id="279" r:id="rId18"/>
    <p:sldId id="280" r:id="rId19"/>
    <p:sldId id="267" r:id="rId20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14724E6-1A52-439B-A8F1-F32DC5A05B3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3072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/>
              <a:t>1</a:t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6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0DFAE-58B0-47BA-BD11-53F2931789AF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slide" Target="slide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emf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GIF"/><Relationship Id="rId5" Type="http://schemas.openxmlformats.org/officeDocument/2006/relationships/image" Target="../media/image46.GIF"/><Relationship Id="rId4" Type="http://schemas.openxmlformats.org/officeDocument/2006/relationships/image" Target="../media/image4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3.png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slide" Target="slide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AutoShape 8" descr="Water droplets"/>
          <p:cNvSpPr>
            <a:spLocks noChangeArrowheads="1"/>
          </p:cNvSpPr>
          <p:nvPr/>
        </p:nvSpPr>
        <p:spPr bwMode="auto">
          <a:xfrm>
            <a:off x="160338" y="-6350"/>
            <a:ext cx="9144000" cy="1752600"/>
          </a:xfrm>
          <a:prstGeom prst="ellipseRibbon">
            <a:avLst>
              <a:gd name="adj1" fmla="val 12319"/>
              <a:gd name="adj2" fmla="val 69194"/>
              <a:gd name="adj3" fmla="val 5074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1" i="0" u="none" strike="noStrike" kern="1200" cap="none" spc="0" normalizeH="0" baseline="0" noProof="0">
              <a:ln w="10541" cmpd="sng">
                <a:solidFill>
                  <a:srgbClr val="996633"/>
                </a:solidFill>
                <a:prstDash val="solid"/>
              </a:ln>
              <a:blipFill dpi="0" rotWithShape="1">
                <a:blip r:embed="rId3"/>
                <a:srcRect/>
                <a:tile tx="0" ty="0" sx="100000" sy="100000" flip="none" algn="tl"/>
              </a:blipFill>
              <a:effectLst>
                <a:glow rad="127000">
                  <a:srgbClr val="FFC000"/>
                </a:glo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339" name="WordArt 9"/>
          <p:cNvSpPr>
            <a:spLocks noTextEdit="1"/>
          </p:cNvSpPr>
          <p:nvPr/>
        </p:nvSpPr>
        <p:spPr>
          <a:xfrm>
            <a:off x="2470150" y="723900"/>
            <a:ext cx="4648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Môn Tiếng Việt</a:t>
            </a:r>
          </a:p>
        </p:txBody>
      </p:sp>
      <p:sp>
        <p:nvSpPr>
          <p:cNvPr id="6" name="Rectangle 5"/>
          <p:cNvSpPr/>
          <p:nvPr/>
        </p:nvSpPr>
        <p:spPr>
          <a:xfrm>
            <a:off x="2264568" y="2286000"/>
            <a:ext cx="4572000" cy="646330"/>
          </a:xfrm>
          <a:prstGeom prst="rect">
            <a:avLst/>
          </a:prstGeom>
        </p:spPr>
        <p:txBody>
          <a:bodyPr numCol="1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800" b="1" i="0" u="none" strike="noStrike" kern="1200" cap="none" spc="0" normalizeH="0" baseline="0" noProof="0" dirty="0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341" name="Picture 6" descr="n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112" y="0"/>
            <a:ext cx="9123362" cy="174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Picture 7" descr="n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 flipH="1">
            <a:off x="-3357562" y="3322638"/>
            <a:ext cx="6858000" cy="212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3" name="Picture 8" descr="n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1275" y="6694488"/>
            <a:ext cx="9194800" cy="176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9" descr="n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 flipH="1">
            <a:off x="5634038" y="3309938"/>
            <a:ext cx="6827837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Picture 5" descr="Chemistry-inazuma-eleven-34381942-800-6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800" y="4924425"/>
            <a:ext cx="2590800" cy="1770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463" y="1814513"/>
            <a:ext cx="8542337" cy="1614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7" name="Picture 5" descr="Chemistry-inazuma-eleven-34381942-800-6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1588" y="4886325"/>
            <a:ext cx="2590800" cy="1770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106680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Hổ có những khả năng đặc biệt gì?</a:t>
            </a:r>
          </a:p>
        </p:txBody>
      </p:sp>
      <p:sp>
        <p:nvSpPr>
          <p:cNvPr id="5" name="Rectangle 4"/>
          <p:cNvSpPr/>
          <p:nvPr/>
        </p:nvSpPr>
        <p:spPr>
          <a:xfrm>
            <a:off x="1085850" y="2980055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just" defTabSz="914400" rtl="0" eaLnBrk="1" latinLnBrk="0" hangingPunct="1">
              <a:lnSpc>
                <a:spcPct val="100000"/>
              </a:lnSpc>
            </a:pPr>
            <a:r>
              <a:rPr sz="28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ea"/>
                <a:sym typeface="+mn-ea"/>
              </a:rPr>
              <a:t>Hổ có thể di chuyển nhanh, nhảy xa và săn mồi rất giỏi. Hổ rất khoẻ và hung dữ.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653143" y="425549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707572" y="430992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0343" y="613731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4786662"/>
            <a:ext cx="12325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</a:p>
        </p:txBody>
      </p:sp>
      <p:sp>
        <p:nvSpPr>
          <p:cNvPr id="11" name="Pentagon 10">
            <a:hlinkClick r:id="rId5" action="ppaction://hlinksldjump"/>
          </p:cNvPr>
          <p:cNvSpPr/>
          <p:nvPr/>
        </p:nvSpPr>
        <p:spPr>
          <a:xfrm flipH="1">
            <a:off x="7029450" y="510540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Quay về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bldLvl="0" animBg="1"/>
      <p:bldP spid="5" grpId="0" bldLvl="0" animBg="1"/>
      <p:bldP spid="8" grpId="0" bldLvl="0" animBg="1"/>
      <p:bldP spid="10" grpId="0"/>
      <p:bldP spid="11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65" y="381000"/>
            <a:ext cx="8147469" cy="7175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60" y="1714500"/>
            <a:ext cx="4161836" cy="121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8381"/>
          <a:stretch/>
        </p:blipFill>
        <p:spPr>
          <a:xfrm>
            <a:off x="2209800" y="3704590"/>
            <a:ext cx="7017111" cy="31534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762000" y="3704590"/>
            <a:ext cx="6553200" cy="157670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33400" y="1714500"/>
            <a:ext cx="80010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0" hangingPunct="0"/>
            <a:r>
              <a:rPr lang="vi-VN" sz="4000" dirty="0">
                <a:latin typeface="Arial" panose="020B0604020202020204" pitchFamily="34" charset="0"/>
              </a:rPr>
              <a:t>Hổ ăn thịt và sống trong rừng. </a:t>
            </a:r>
            <a:endParaRPr lang="en-US" sz="4000" dirty="0" smtClean="0">
              <a:latin typeface="Arial" panose="020B0604020202020204" pitchFamily="34" charset="0"/>
            </a:endParaRPr>
          </a:p>
          <a:p>
            <a:pPr eaLnBrk="0" hangingPunct="0"/>
            <a:r>
              <a:rPr lang="vi-VN" sz="4000" dirty="0" smtClean="0">
                <a:latin typeface="Arial" panose="020B0604020202020204" pitchFamily="34" charset="0"/>
              </a:rPr>
              <a:t>Đuôi </a:t>
            </a:r>
            <a:r>
              <a:rPr lang="vi-VN" sz="4000" dirty="0">
                <a:latin typeface="Arial" panose="020B0604020202020204" pitchFamily="34" charset="0"/>
              </a:rPr>
              <a:t>hổ dài và cứng như roi sắt.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5668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88" y="1600200"/>
            <a:ext cx="8828087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588" y="3021013"/>
            <a:ext cx="1428750" cy="628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1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6338" y="3021013"/>
            <a:ext cx="1495425" cy="619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2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0813" y="3044825"/>
            <a:ext cx="1152525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9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3338" y="2971800"/>
            <a:ext cx="1571625" cy="619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0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962400"/>
            <a:ext cx="582295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1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325" y="5029200"/>
            <a:ext cx="1914525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2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30625" y="5064125"/>
            <a:ext cx="5519738" cy="661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Rectangle 10"/>
          <p:cNvSpPr/>
          <p:nvPr/>
        </p:nvSpPr>
        <p:spPr>
          <a:xfrm>
            <a:off x="60325" y="3887886"/>
            <a:ext cx="8996362" cy="1838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lphaLcPeriod"/>
            </a:pPr>
            <a:r>
              <a:rPr lang="en-US" sz="3600" dirty="0" err="1" smtClean="0">
                <a:solidFill>
                  <a:schemeClr val="tx1"/>
                </a:solidFill>
              </a:rPr>
              <a:t>Gấu</a:t>
            </a:r>
            <a:r>
              <a:rPr lang="en-US" sz="3600" dirty="0" smtClean="0">
                <a:solidFill>
                  <a:schemeClr val="tx1"/>
                </a:solidFill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</a:rPr>
              <a:t>khỉ</a:t>
            </a:r>
            <a:r>
              <a:rPr lang="en-US" sz="3600" dirty="0" smtClean="0">
                <a:solidFill>
                  <a:schemeClr val="tx1"/>
                </a:solidFill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</a:rPr>
              <a:t>hổ</a:t>
            </a:r>
            <a:r>
              <a:rPr lang="en-US" sz="3600" dirty="0" smtClean="0">
                <a:solidFill>
                  <a:schemeClr val="tx1"/>
                </a:solidFill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</a:rPr>
              <a:t>báo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đều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sống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rừng</a:t>
            </a:r>
            <a:r>
              <a:rPr lang="en-US" sz="3600" dirty="0" smtClean="0">
                <a:solidFill>
                  <a:schemeClr val="tx1"/>
                </a:solidFill>
              </a:rPr>
              <a:t>.</a:t>
            </a:r>
            <a:endParaRPr lang="en-US" sz="3600" dirty="0">
              <a:solidFill>
                <a:srgbClr val="FF0000"/>
              </a:solidFill>
            </a:endParaRPr>
          </a:p>
          <a:p>
            <a:pPr marL="742950" indent="-742950">
              <a:buAutoNum type="alphaLcPeriod"/>
            </a:pPr>
            <a:r>
              <a:rPr lang="en-US" sz="3600" dirty="0" err="1" smtClean="0">
                <a:solidFill>
                  <a:schemeClr val="tx1"/>
                </a:solidFill>
              </a:rPr>
              <a:t>Trong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đêm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tối</a:t>
            </a:r>
            <a:r>
              <a:rPr lang="en-US" sz="3600" dirty="0" smtClean="0">
                <a:solidFill>
                  <a:schemeClr val="tx1"/>
                </a:solidFill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</a:rPr>
              <a:t>hổ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vẫn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có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thể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nhìn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rõ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mọi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vật</a:t>
            </a:r>
            <a:r>
              <a:rPr lang="en-US" sz="3600" dirty="0" smtClean="0">
                <a:solidFill>
                  <a:schemeClr val="tx1"/>
                </a:solidFill>
              </a:rPr>
              <a:t>.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69 -0.00787 L 0.40972 0.139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00" y="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L -0.20451 0.292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1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5668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9600"/>
            <a:ext cx="8266113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3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050" y="3733800"/>
            <a:ext cx="3192463" cy="2706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4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1763" y="3733800"/>
            <a:ext cx="4324350" cy="27098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5668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828800"/>
            <a:ext cx="3411538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304800" y="3414713"/>
            <a:ext cx="8458200" cy="1754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altLang="x-none" sz="3600" dirty="0">
                <a:solidFill>
                  <a:srgbClr val="0070C0"/>
                </a:solidFill>
                <a:latin typeface="Arial" panose="020B0604020202020204" pitchFamily="34" charset="0"/>
              </a:rPr>
              <a:t>Hổ là loài thú ăn thịt. B</a:t>
            </a:r>
            <a:r>
              <a:rPr sz="3600" dirty="0">
                <a:solidFill>
                  <a:srgbClr val="0070C0"/>
                </a:solidFill>
                <a:latin typeface="Arial" panose="020B0604020202020204" pitchFamily="34" charset="0"/>
              </a:rPr>
              <a:t>ố</a:t>
            </a:r>
            <a:r>
              <a:rPr lang="vi-VN" altLang="x-none" sz="3600" dirty="0">
                <a:solidFill>
                  <a:srgbClr val="0070C0"/>
                </a:solidFill>
                <a:latin typeface="Arial" panose="020B0604020202020204" pitchFamily="34" charset="0"/>
              </a:rPr>
              <a:t>n chân chắc khoẻ và có vu</a:t>
            </a:r>
            <a:r>
              <a:rPr sz="3600" dirty="0">
                <a:solidFill>
                  <a:srgbClr val="0070C0"/>
                </a:solidFill>
                <a:latin typeface="Arial" panose="020B0604020202020204" pitchFamily="34" charset="0"/>
              </a:rPr>
              <a:t>ốt</a:t>
            </a:r>
            <a:r>
              <a:rPr lang="vi-VN" altLang="x-none" sz="3600" dirty="0">
                <a:solidFill>
                  <a:srgbClr val="0070C0"/>
                </a:solidFill>
                <a:latin typeface="Arial" panose="020B0604020202020204" pitchFamily="34" charset="0"/>
              </a:rPr>
              <a:t> sắc. Đuôi dài và cứng như roi sắt. Hổ rất khoẻ và hung dữ.</a:t>
            </a:r>
            <a:endParaRPr sz="36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5668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828800"/>
            <a:ext cx="8001000" cy="2347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637"/>
            <a:ext cx="8839200" cy="1038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1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1100"/>
            <a:ext cx="1881188" cy="1957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2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4625" y="836613"/>
            <a:ext cx="2619375" cy="2014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7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2963" y="836613"/>
            <a:ext cx="4238625" cy="687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8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2175" y="1468438"/>
            <a:ext cx="4067175" cy="588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9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2175" y="2030413"/>
            <a:ext cx="4219575" cy="636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80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0588" y="2667000"/>
            <a:ext cx="4143375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81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38363" y="3267075"/>
            <a:ext cx="4116387" cy="466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82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66925" y="3733800"/>
            <a:ext cx="4181475" cy="433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83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12963" y="4167188"/>
            <a:ext cx="4124325" cy="598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84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74863" y="4716463"/>
            <a:ext cx="4200525" cy="617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85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36763" y="5316538"/>
            <a:ext cx="4276725" cy="404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86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12963" y="5721350"/>
            <a:ext cx="3983037" cy="603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33333E-6 L -0.26285 0.277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00" y="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52 -0.0125 L 0.31615 0.1652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00" y="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-0.25052 0.1798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0.35382 0.0888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0" y="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36615 0.1340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00" y="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-0.24636 0.0907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00" y="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59259E-6 L 0.32673 0.1155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0" y="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27 -0.02153 L -0.26493 0.0673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3 -0.01574 L -0.27327 0.1129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00" y="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89 0.01065 L 0.22622 0.0439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endParaRPr dirty="0"/>
          </a:p>
        </p:txBody>
      </p:sp>
      <p:sp>
        <p:nvSpPr>
          <p:cNvPr id="28675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lstStyle/>
          <a:p>
            <a:pPr eaLnBrk="1" hangingPunct="1"/>
            <a:endParaRPr dirty="0"/>
          </a:p>
        </p:txBody>
      </p:sp>
      <p:pic>
        <p:nvPicPr>
          <p:cNvPr id="28676" name="Picture 4" descr="bfn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7" name="Picture 5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8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8" name="Picture 6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9" name="WordArt 7"/>
          <p:cNvSpPr>
            <a:spLocks noTextEdit="1"/>
          </p:cNvSpPr>
          <p:nvPr/>
        </p:nvSpPr>
        <p:spPr>
          <a:xfrm>
            <a:off x="228600" y="1219200"/>
            <a:ext cx="84582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CẢM ƠN THẦY CÔ</a:t>
            </a:r>
          </a:p>
          <a:p>
            <a:pPr algn="ctr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 VÀ CÁC EM HỌC SINH</a:t>
            </a:r>
          </a:p>
        </p:txBody>
      </p:sp>
      <p:sp>
        <p:nvSpPr>
          <p:cNvPr id="28680" name="WordArt 8"/>
          <p:cNvSpPr>
            <a:spLocks noTextEdit="1"/>
          </p:cNvSpPr>
          <p:nvPr/>
        </p:nvSpPr>
        <p:spPr>
          <a:xfrm rot="494338">
            <a:off x="7515225" y="5562600"/>
            <a:ext cx="1476375" cy="14144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40091"/>
                </a:solidFill>
                <a:latin typeface="VNI-Brush" charset="0"/>
                <a:ea typeface="VNI-Brush" charset="0"/>
              </a:rPr>
              <a:t>The end</a:t>
            </a:r>
          </a:p>
        </p:txBody>
      </p:sp>
      <p:pic>
        <p:nvPicPr>
          <p:cNvPr id="28681" name="Picture 9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4800600"/>
            <a:ext cx="1981200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2" name="Picture 10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1066800" y="1981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3" name="Picture 11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2057400" y="1219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4" name="Picture 12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7829550" y="32004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5" name="Picture 13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381000" y="3581400"/>
            <a:ext cx="2362200" cy="2087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6" name="Picture 14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4114800" y="609600"/>
            <a:ext cx="9144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7" name="Picture 15" descr="gman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42672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8" name="Picture 16" descr="gman0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2600" y="3886200"/>
            <a:ext cx="1219200" cy="2209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142"/>
            <a:ext cx="7010400" cy="12386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423576"/>
            <a:ext cx="2514600" cy="727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4171" y="2150689"/>
            <a:ext cx="4310857" cy="16183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2100" y="3886200"/>
            <a:ext cx="5883472" cy="2768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5668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628775"/>
            <a:ext cx="8037513" cy="4391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56687" cy="1752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057400"/>
            <a:ext cx="8894328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5668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61769" y="2057400"/>
            <a:ext cx="65331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Giải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nghĩa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từ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</a:rPr>
              <a:t>ngữ</a:t>
            </a:r>
            <a:endParaRPr lang="en-US" sz="3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600" dirty="0" err="1" smtClean="0"/>
              <a:t>Chúa</a:t>
            </a:r>
            <a:r>
              <a:rPr lang="en-US" sz="3600" dirty="0" smtClean="0"/>
              <a:t> </a:t>
            </a:r>
            <a:r>
              <a:rPr lang="en-US" sz="3600" dirty="0" err="1" smtClean="0"/>
              <a:t>tể</a:t>
            </a:r>
            <a:endParaRPr lang="en-US" sz="3600" dirty="0" smtClean="0"/>
          </a:p>
          <a:p>
            <a:r>
              <a:rPr lang="en-US" sz="3600" dirty="0" err="1" smtClean="0"/>
              <a:t>Vuốt</a:t>
            </a:r>
            <a:endParaRPr lang="en-US" sz="3600" dirty="0" smtClean="0"/>
          </a:p>
          <a:p>
            <a:r>
              <a:rPr lang="en-US" sz="3600" dirty="0" err="1" smtClean="0"/>
              <a:t>Đuôi</a:t>
            </a:r>
            <a:endParaRPr lang="en-US" sz="3600" dirty="0" smtClean="0"/>
          </a:p>
          <a:p>
            <a:r>
              <a:rPr lang="en-US" sz="3600" dirty="0" smtClean="0"/>
              <a:t>Di </a:t>
            </a:r>
            <a:r>
              <a:rPr lang="en-US" sz="3600" dirty="0" err="1" smtClean="0"/>
              <a:t>chuyển</a:t>
            </a:r>
            <a:endParaRPr lang="en-US" sz="3600" dirty="0" smtClean="0"/>
          </a:p>
          <a:p>
            <a:r>
              <a:rPr lang="en-US" sz="3600" dirty="0" err="1" smtClean="0"/>
              <a:t>Thường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9259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56687" cy="1752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057400"/>
            <a:ext cx="8894328" cy="31242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76200" y="1981200"/>
            <a:ext cx="533400" cy="5334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76200" y="4191000"/>
            <a:ext cx="533400" cy="5334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3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5668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63" y="1600200"/>
            <a:ext cx="8951912" cy="4124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106680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Hổ ăn gì và sống ở đâu?</a:t>
            </a:r>
          </a:p>
        </p:txBody>
      </p:sp>
      <p:sp>
        <p:nvSpPr>
          <p:cNvPr id="5" name="Rectangle 4"/>
          <p:cNvSpPr/>
          <p:nvPr/>
        </p:nvSpPr>
        <p:spPr>
          <a:xfrm>
            <a:off x="1085850" y="297180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ea"/>
                <a:sym typeface="+mn-ea"/>
              </a:rPr>
              <a:t>Hổ ăn thịt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ea"/>
                <a:sym typeface="+mn-ea"/>
              </a:rPr>
              <a:t>và</a:t>
            </a:r>
            <a:r>
              <a:rPr sz="2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ea"/>
                <a:sym typeface="+mn-ea"/>
              </a:rPr>
              <a:t> sống trong rừng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ea"/>
              <a:sym typeface="+mn-ea"/>
            </a:endParaRPr>
          </a:p>
        </p:txBody>
      </p:sp>
      <p:sp>
        <p:nvSpPr>
          <p:cNvPr id="6" name="Pentagon 5">
            <a:hlinkClick r:id="rId4" action="ppaction://hlinksldjump"/>
          </p:cNvPr>
          <p:cNvSpPr/>
          <p:nvPr/>
        </p:nvSpPr>
        <p:spPr>
          <a:xfrm flipH="1">
            <a:off x="7029450" y="510540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FF00"/>
                </a:solidFill>
              </a:rPr>
              <a:t>Quay về</a:t>
            </a:r>
          </a:p>
        </p:txBody>
      </p:sp>
      <p:sp>
        <p:nvSpPr>
          <p:cNvPr id="3" name="Oval 2"/>
          <p:cNvSpPr/>
          <p:nvPr/>
        </p:nvSpPr>
        <p:spPr>
          <a:xfrm>
            <a:off x="653143" y="425549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Oval 12"/>
          <p:cNvSpPr/>
          <p:nvPr/>
        </p:nvSpPr>
        <p:spPr>
          <a:xfrm>
            <a:off x="707572" y="430992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0343" y="6096000"/>
            <a:ext cx="609600" cy="609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93819" y="4786662"/>
            <a:ext cx="12325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13" grpId="0" bldLvl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106680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Đuôi hổ như thế nào?</a:t>
            </a:r>
          </a:p>
        </p:txBody>
      </p:sp>
      <p:sp>
        <p:nvSpPr>
          <p:cNvPr id="5" name="Rectangle 4"/>
          <p:cNvSpPr/>
          <p:nvPr/>
        </p:nvSpPr>
        <p:spPr>
          <a:xfrm>
            <a:off x="1085850" y="297180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sz="2400" dirty="0">
                <a:solidFill>
                  <a:schemeClr val="tx1"/>
                </a:solidFill>
                <a:latin typeface="Arial" panose="020B0604020202020204" pitchFamily="34" charset="0"/>
                <a:sym typeface="+mn-ea"/>
              </a:rPr>
              <a:t>Đuôi dài và cứng như roi sắt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UTM Avo" panose="02040603050506020204" charset="0"/>
              <a:sym typeface="+mn-ea"/>
            </a:endParaRPr>
          </a:p>
        </p:txBody>
      </p:sp>
      <p:sp>
        <p:nvSpPr>
          <p:cNvPr id="7" name="Oval 6"/>
          <p:cNvSpPr/>
          <p:nvPr/>
        </p:nvSpPr>
        <p:spPr>
          <a:xfrm>
            <a:off x="653143" y="425549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707572" y="430992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5228" y="6163475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4786662"/>
            <a:ext cx="12325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</a:p>
        </p:txBody>
      </p:sp>
      <p:sp>
        <p:nvSpPr>
          <p:cNvPr id="11" name="Pentagon 10">
            <a:hlinkClick r:id="rId5" action="ppaction://hlinksldjump"/>
          </p:cNvPr>
          <p:cNvSpPr/>
          <p:nvPr/>
        </p:nvSpPr>
        <p:spPr>
          <a:xfrm flipH="1">
            <a:off x="7029450" y="510540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Quay về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bldLvl="0" animBg="1"/>
      <p:bldP spid="5" grpId="0" bldLvl="0" animBg="1"/>
      <p:bldP spid="8" grpId="0" bldLvl="0" animBg="1"/>
      <p:bldP spid="10" grpId="0"/>
      <p:bldP spid="11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177</Words>
  <Application>Microsoft Office PowerPoint</Application>
  <PresentationFormat>On-screen Show (4:3)</PresentationFormat>
  <Paragraphs>32</Paragraphs>
  <Slides>17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Arial Black</vt:lpstr>
      <vt:lpstr>Calibri</vt:lpstr>
      <vt:lpstr>Times New Roman</vt:lpstr>
      <vt:lpstr>UTM Avo</vt:lpstr>
      <vt:lpstr>Verdana</vt:lpstr>
      <vt:lpstr>VNI-Brush</vt:lpstr>
      <vt:lpstr>Office Theme</vt:lpstr>
      <vt:lpstr>3_Default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70</cp:revision>
  <dcterms:created xsi:type="dcterms:W3CDTF">2020-08-18T11:40:00Z</dcterms:created>
  <dcterms:modified xsi:type="dcterms:W3CDTF">2024-04-03T15:55:47Z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