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58" r:id="rId5"/>
    <p:sldId id="270" r:id="rId6"/>
    <p:sldId id="272" r:id="rId7"/>
    <p:sldId id="273" r:id="rId8"/>
    <p:sldId id="281" r:id="rId9"/>
    <p:sldId id="278" r:id="rId10"/>
    <p:sldId id="279" r:id="rId11"/>
    <p:sldId id="280" r:id="rId12"/>
    <p:sldId id="282" r:id="rId13"/>
    <p:sldId id="275" r:id="rId14"/>
    <p:sldId id="283" r:id="rId15"/>
    <p:sldId id="26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778A42-16EB-4E3B-A98C-8511047710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1E75CE-4C1F-46DE-8F7C-A4107ADABB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77000" cy="1263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3" y="3124200"/>
            <a:ext cx="8642317" cy="9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6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553200" cy="127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3" y="2286000"/>
            <a:ext cx="8364537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553200" cy="127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600200" y="2514600"/>
            <a:ext cx="60311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2532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2536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2537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8" y="1830388"/>
            <a:ext cx="27813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3048000"/>
            <a:ext cx="40513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838" y="3881438"/>
            <a:ext cx="4779962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1203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40" y="1447800"/>
            <a:ext cx="684756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114800"/>
            <a:ext cx="656272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686927" cy="1109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676400"/>
            <a:ext cx="6533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Ẩn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endParaRPr lang="en-US" sz="3600" dirty="0" smtClean="0"/>
          </a:p>
          <a:p>
            <a:r>
              <a:rPr lang="en-US" sz="3600" dirty="0" err="1" smtClean="0"/>
              <a:t>Bừng</a:t>
            </a:r>
            <a:r>
              <a:rPr lang="en-US" sz="3600" dirty="0" smtClean="0"/>
              <a:t> </a:t>
            </a:r>
            <a:r>
              <a:rPr lang="en-US" sz="3600" dirty="0" err="1" smtClean="0"/>
              <a:t>tỉnh</a:t>
            </a:r>
            <a:endParaRPr lang="en-US" sz="3600" dirty="0" smtClean="0"/>
          </a:p>
          <a:p>
            <a:r>
              <a:rPr lang="en-US" sz="3600" dirty="0" err="1" smtClean="0"/>
              <a:t>Mưa</a:t>
            </a:r>
            <a:r>
              <a:rPr lang="en-US" sz="3600" dirty="0" smtClean="0"/>
              <a:t> </a:t>
            </a:r>
            <a:r>
              <a:rPr lang="en-US" sz="3600" dirty="0" err="1" smtClean="0"/>
              <a:t>rào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70"/>
            <a:ext cx="8686799" cy="1694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2084070"/>
            <a:ext cx="784701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7-Point Star 3"/>
          <p:cNvSpPr/>
          <p:nvPr/>
        </p:nvSpPr>
        <p:spPr>
          <a:xfrm>
            <a:off x="3122295" y="42748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trời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5524500" y="42748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bơi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245485" y="549402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v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ừa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524500" y="5518150"/>
            <a:ext cx="1905000" cy="1219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mư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charset="0"/>
                <a:cs typeface="UTM Avo" panose="02040603050506020204" charset="0"/>
              </a:rPr>
              <a:t>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686927" cy="1109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8741060" cy="20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Cầu vồng thường xuất hiện khi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hi</a:t>
            </a:r>
            <a:r>
              <a:rPr lang="en-US" sz="2800" dirty="0" smtClean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Calibri (Body)" charset="0"/>
                <a:cs typeface="Calibri (Body)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 (Body)" charset="0"/>
                <a:cs typeface="Calibri (Body)" charset="0"/>
              </a:rPr>
              <a:t>nắng</a:t>
            </a:r>
            <a:endParaRPr lang="en-US" sz="2800" dirty="0">
              <a:solidFill>
                <a:schemeClr val="tx1"/>
              </a:solidFill>
              <a:latin typeface="Calibri (Body)" charset="0"/>
              <a:ea typeface="+mn-ea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 vồng có mấy màu, đó là những màu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n-ea"/>
                <a:cs typeface="+mj-lt"/>
                <a:sym typeface="+mn-ea"/>
              </a:rPr>
              <a:t>Cầu vồng có 7 màu: màu đỏ, cam, vàng, xanh lá cây, xanh lam, chàm, tím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thơ nào cho thấy cầu vồng thường xuất hiện và tan đi rất nhanh?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n-ea"/>
                <a:cs typeface="+mj-lt"/>
                <a:sym typeface="+mn-ea"/>
              </a:rPr>
              <a:t>Cầu vồng ẩn hiện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Rồi lại tan mau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119</Words>
  <Application>Microsoft Office PowerPoint</Application>
  <PresentationFormat>On-screen Show (4:3)</PresentationFormat>
  <Paragraphs>28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(Body)</vt:lpstr>
      <vt:lpstr>Times New Roman</vt:lpstr>
      <vt:lpstr>UTM Avo</vt:lpstr>
      <vt:lpstr>Verdana</vt:lpstr>
      <vt:lpstr>VNI-Brush</vt:lpstr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49</cp:revision>
  <dcterms:created xsi:type="dcterms:W3CDTF">2020-08-18T11:40:23Z</dcterms:created>
  <dcterms:modified xsi:type="dcterms:W3CDTF">2024-04-02T15:39:17Z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