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7" r:id="rId4"/>
    <p:sldId id="258" r:id="rId5"/>
    <p:sldId id="268" r:id="rId6"/>
    <p:sldId id="27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74" r:id="rId15"/>
    <p:sldId id="284" r:id="rId16"/>
    <p:sldId id="285" r:id="rId17"/>
    <p:sldId id="286" r:id="rId18"/>
    <p:sldId id="28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5" r:id="rId27"/>
    <p:sldId id="282" r:id="rId28"/>
    <p:sldId id="26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92"/>
      </p:cViewPr>
      <p:guideLst>
        <p:guide orient="horz" pos="2188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56971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46445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64618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973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75584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75285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5250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82441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3116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5091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9001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2459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35403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1146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8193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1" r:id="rId14"/>
    <p:sldLayoutId id="2147483690" r:id="rId15"/>
    <p:sldLayoutId id="2147483689" r:id="rId16"/>
    <p:sldLayoutId id="2147483685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84" r:id="rId3"/>
    <p:sldLayoutId id="2147483674" r:id="rId4"/>
    <p:sldLayoutId id="2147483688" r:id="rId5"/>
    <p:sldLayoutId id="2147483687" r:id="rId6"/>
    <p:sldLayoutId id="2147483686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7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.xml"/><Relationship Id="rId11" Type="http://schemas.openxmlformats.org/officeDocument/2006/relationships/slide" Target="slide19.xml"/><Relationship Id="rId5" Type="http://schemas.openxmlformats.org/officeDocument/2006/relationships/image" Target="../media/image16.GIF"/><Relationship Id="rId10" Type="http://schemas.openxmlformats.org/officeDocument/2006/relationships/slide" Target="slide18.xml"/><Relationship Id="rId4" Type="http://schemas.openxmlformats.org/officeDocument/2006/relationships/image" Target="../media/image15.GIF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9288" y="1295456"/>
            <a:ext cx="65331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Sải</a:t>
            </a:r>
            <a:r>
              <a:rPr lang="en-US" sz="3600" dirty="0" smtClean="0"/>
              <a:t> </a:t>
            </a:r>
            <a:r>
              <a:rPr lang="en-US" sz="3600" dirty="0" err="1" smtClean="0"/>
              <a:t>cánh</a:t>
            </a:r>
            <a:endParaRPr lang="en-US" sz="3600" dirty="0" smtClean="0"/>
          </a:p>
          <a:p>
            <a:r>
              <a:rPr lang="en-US" sz="3600" dirty="0" err="1" smtClean="0"/>
              <a:t>Đại</a:t>
            </a:r>
            <a:r>
              <a:rPr lang="en-US" sz="3600" dirty="0" smtClean="0"/>
              <a:t> </a:t>
            </a:r>
            <a:r>
              <a:rPr lang="en-US" sz="3600" dirty="0" err="1" smtClean="0"/>
              <a:t>dương</a:t>
            </a:r>
            <a:endParaRPr lang="en-US" sz="3600" dirty="0" smtClean="0"/>
          </a:p>
          <a:p>
            <a:r>
              <a:rPr lang="en-US" sz="3600" dirty="0" err="1" smtClean="0"/>
              <a:t>Màng</a:t>
            </a:r>
            <a:endParaRPr lang="en-US" sz="3600" dirty="0" smtClean="0"/>
          </a:p>
          <a:p>
            <a:r>
              <a:rPr lang="en-US" sz="3600" dirty="0" err="1" smtClean="0"/>
              <a:t>Dập</a:t>
            </a:r>
            <a:r>
              <a:rPr lang="en-US" sz="3600" dirty="0" smtClean="0"/>
              <a:t> </a:t>
            </a:r>
            <a:r>
              <a:rPr lang="en-US" sz="3600" dirty="0" err="1" smtClean="0"/>
              <a:t>dềnh</a:t>
            </a:r>
            <a:endParaRPr lang="en-US" sz="3600" dirty="0" smtClean="0"/>
          </a:p>
          <a:p>
            <a:r>
              <a:rPr lang="en-US" sz="3600" dirty="0" err="1" smtClean="0"/>
              <a:t>Bão</a:t>
            </a:r>
            <a:endParaRPr lang="en-US" sz="3600" dirty="0" smtClean="0"/>
          </a:p>
          <a:p>
            <a:r>
              <a:rPr lang="en-US" sz="3600" dirty="0" err="1" smtClean="0"/>
              <a:t>Thời</a:t>
            </a:r>
            <a:r>
              <a:rPr lang="en-US" sz="3600" dirty="0" smtClean="0"/>
              <a:t> </a:t>
            </a:r>
            <a:r>
              <a:rPr lang="en-US" sz="3600" dirty="0" err="1" smtClean="0"/>
              <a:t>tiết</a:t>
            </a:r>
            <a:endParaRPr lang="en-US" sz="3600" dirty="0" smtClean="0"/>
          </a:p>
          <a:p>
            <a:r>
              <a:rPr lang="en-US" sz="3600" dirty="0" err="1" smtClean="0"/>
              <a:t>Chúng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15" y="-20254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" y="1981238"/>
            <a:ext cx="8847878" cy="129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35" y="3429000"/>
            <a:ext cx="8355441" cy="21994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186" y="1828842"/>
            <a:ext cx="577870" cy="5778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318" y="3326196"/>
            <a:ext cx="577870" cy="5778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800594" y="2406712"/>
            <a:ext cx="838178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9" name="Straight Connector 8"/>
          <p:cNvCxnSpPr/>
          <p:nvPr/>
        </p:nvCxnSpPr>
        <p:spPr bwMode="auto">
          <a:xfrm>
            <a:off x="654188" y="2354704"/>
            <a:ext cx="838178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</p:cxnSp>
    </p:spTree>
    <p:extLst>
      <p:ext uri="{BB962C8B-B14F-4D97-AF65-F5344CB8AC3E}">
        <p14:creationId xmlns:p14="http://schemas.microsoft.com/office/powerpoint/2010/main" val="18595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0" y="2438426"/>
            <a:ext cx="8537989" cy="205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Hải âu có thể bay xa như thế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Hải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âu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xa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vư</a:t>
            </a:r>
            <a:r>
              <a:rPr lang="vi-VN" altLang="x-none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ợ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t qua cả những đại d</a:t>
            </a:r>
            <a:r>
              <a:rPr lang="vi-VN" altLang="x-none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ương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 mênh mông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Ngoài bay xa, hải âu còn khả năng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H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âu còn b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rất giỏi nhờ chân của chúng có màng như chân vịt.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 sao hải âu được gọi là loài chim báo bão?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Kh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trời sắp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có bão, hải âu th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  <a:sym typeface="+mn-ea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nh đ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  <a:sym typeface="+mn-ea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n tìm n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trú ẩn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" y="1676446"/>
            <a:ext cx="8610488" cy="25533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43060" y="2743913"/>
            <a:ext cx="8700940" cy="297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Hải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bay </a:t>
            </a:r>
            <a:r>
              <a:rPr lang="en-US" sz="3200" dirty="0" err="1">
                <a:solidFill>
                  <a:schemeClr val="tx1"/>
                </a:solidFill>
              </a:rPr>
              <a:t>rất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vượt</a:t>
            </a:r>
            <a:r>
              <a:rPr lang="en-US" sz="3200" dirty="0">
                <a:solidFill>
                  <a:schemeClr val="tx1"/>
                </a:solidFill>
              </a:rPr>
              <a:t> qua </a:t>
            </a:r>
            <a:r>
              <a:rPr lang="en-US" sz="3200" dirty="0" err="1">
                <a:solidFill>
                  <a:schemeClr val="tx1"/>
                </a:solidFill>
              </a:rPr>
              <a:t>cả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những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mênh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mông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</a:rPr>
              <a:t>Ngoài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bay </a:t>
            </a:r>
            <a:r>
              <a:rPr lang="en-US" sz="3200" dirty="0" err="1">
                <a:solidFill>
                  <a:schemeClr val="tx1"/>
                </a:solidFill>
              </a:rPr>
              <a:t>xa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hải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còn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giỏi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nhờ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màng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vịt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8342313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81225"/>
            <a:ext cx="8018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3" y="3217863"/>
            <a:ext cx="17145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613" y="3189288"/>
            <a:ext cx="11620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0" y="3217863"/>
            <a:ext cx="112395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238" y="32178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963" y="3187700"/>
            <a:ext cx="1743075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313" y="4038600"/>
            <a:ext cx="36861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238" y="4071938"/>
            <a:ext cx="159067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5029200"/>
            <a:ext cx="524827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33 0.127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40243 0.251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90650"/>
            <a:ext cx="7589838" cy="545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724150"/>
            <a:ext cx="7010400" cy="363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667000"/>
            <a:ext cx="8001000" cy="3476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	</a:t>
            </a:r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Hải âu là loài chim của biển cả. Chúng có sải cánh lớn, nên bay rất xa. Chúng còn bơi rất giỏi nhờ chân có màng như chân vịt.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4" y="3048010"/>
            <a:ext cx="8861267" cy="121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477963"/>
            <a:ext cx="8902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63825"/>
            <a:ext cx="367982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90988"/>
            <a:ext cx="3746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34655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Đôi ch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376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ần</a:t>
            </a:r>
            <a:r>
              <a:rPr lang="en-US" sz="3600" dirty="0">
                <a:latin typeface="Arial" panose="020B0604020202020204" pitchFamily="34" charset="0"/>
              </a:rPr>
              <a:t> gũi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3718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uấn</a:t>
            </a:r>
            <a:r>
              <a:rPr lang="en-US" sz="3600" dirty="0">
                <a:latin typeface="Arial" panose="020B0604020202020204" pitchFamily="34" charset="0"/>
              </a:rPr>
              <a:t> luyện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lim d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quý 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iếm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4563" y="50863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trái t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11713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650"/>
            <a:ext cx="9182100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15" y="-20254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754"/>
            <a:ext cx="8847878" cy="129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2" y="3429000"/>
            <a:ext cx="8355441" cy="219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9288" y="1295456"/>
            <a:ext cx="6533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Sải</a:t>
            </a:r>
            <a:r>
              <a:rPr lang="en-US" sz="3600" dirty="0" smtClean="0"/>
              <a:t> </a:t>
            </a:r>
            <a:r>
              <a:rPr lang="en-US" sz="3600" dirty="0" err="1" smtClean="0"/>
              <a:t>cánh</a:t>
            </a:r>
            <a:endParaRPr lang="en-US" sz="3600" dirty="0" smtClean="0"/>
          </a:p>
          <a:p>
            <a:r>
              <a:rPr lang="en-US" sz="3600" dirty="0" err="1" smtClean="0"/>
              <a:t>Đại</a:t>
            </a:r>
            <a:r>
              <a:rPr lang="en-US" sz="3600" dirty="0" smtClean="0"/>
              <a:t> </a:t>
            </a:r>
            <a:r>
              <a:rPr lang="en-US" sz="3600" dirty="0" err="1" smtClean="0"/>
              <a:t>dương</a:t>
            </a:r>
            <a:endParaRPr lang="en-US" sz="3600" dirty="0" smtClean="0"/>
          </a:p>
          <a:p>
            <a:r>
              <a:rPr lang="en-US" sz="3600" dirty="0" err="1" smtClean="0"/>
              <a:t>Màng</a:t>
            </a:r>
            <a:endParaRPr lang="en-US" sz="3600" dirty="0" smtClean="0"/>
          </a:p>
          <a:p>
            <a:r>
              <a:rPr lang="en-US" sz="3600" dirty="0" err="1" smtClean="0"/>
              <a:t>Dập</a:t>
            </a:r>
            <a:r>
              <a:rPr lang="en-US" sz="3600" dirty="0" smtClean="0"/>
              <a:t> </a:t>
            </a:r>
            <a:r>
              <a:rPr lang="en-US" sz="3600" dirty="0" err="1" smtClean="0"/>
              <a:t>dềnh</a:t>
            </a:r>
            <a:endParaRPr lang="en-US" sz="3600" dirty="0" smtClean="0"/>
          </a:p>
          <a:p>
            <a:r>
              <a:rPr lang="en-US" sz="3600" dirty="0" err="1" smtClean="0"/>
              <a:t>Bão</a:t>
            </a:r>
            <a:endParaRPr lang="en-US" sz="3600" dirty="0" smtClean="0"/>
          </a:p>
          <a:p>
            <a:r>
              <a:rPr lang="en-US" sz="3600" dirty="0" err="1" smtClean="0"/>
              <a:t>Thời</a:t>
            </a:r>
            <a:r>
              <a:rPr lang="en-US" sz="3600" dirty="0" smtClean="0"/>
              <a:t> </a:t>
            </a:r>
            <a:r>
              <a:rPr lang="en-US" sz="3600" dirty="0" err="1" smtClean="0"/>
              <a:t>tiết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708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704" y="1981238"/>
            <a:ext cx="7803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Hải âu còn bơi rất </a:t>
            </a:r>
            <a:r>
              <a:rPr lang="vi-VN" sz="4400" dirty="0" smtClean="0"/>
              <a:t>giỏi</a:t>
            </a:r>
            <a:r>
              <a:rPr lang="en-US" sz="4400" dirty="0" smtClean="0"/>
              <a:t> </a:t>
            </a:r>
            <a:r>
              <a:rPr lang="vi-VN" sz="4400" dirty="0" smtClean="0"/>
              <a:t>nhờ </a:t>
            </a:r>
            <a:r>
              <a:rPr lang="vi-VN" sz="4400" dirty="0"/>
              <a:t>chân của chúng </a:t>
            </a:r>
            <a:r>
              <a:rPr lang="vi-VN" sz="4400" dirty="0" smtClean="0"/>
              <a:t>có</a:t>
            </a:r>
            <a:r>
              <a:rPr lang="en-US" sz="4400" dirty="0" smtClean="0"/>
              <a:t> </a:t>
            </a:r>
            <a:r>
              <a:rPr lang="vi-VN" sz="4400" dirty="0" smtClean="0"/>
              <a:t>màng</a:t>
            </a:r>
            <a:r>
              <a:rPr lang="vi-VN" sz="4400" dirty="0"/>
              <a:t>, như chân vịt.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38772" y="2082707"/>
            <a:ext cx="119655" cy="58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81584" y="2699511"/>
            <a:ext cx="119655" cy="58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93616" y="2699511"/>
            <a:ext cx="119655" cy="58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360178" y="2706600"/>
            <a:ext cx="119655" cy="586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15" y="-20254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" y="1981238"/>
            <a:ext cx="8847878" cy="129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35" y="3429000"/>
            <a:ext cx="8355441" cy="21994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186" y="1828842"/>
            <a:ext cx="577870" cy="5778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318" y="3326196"/>
            <a:ext cx="577870" cy="5778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14" y="2590822"/>
            <a:ext cx="3352712" cy="1143000"/>
          </a:xfrm>
        </p:spPr>
        <p:txBody>
          <a:bodyPr/>
          <a:lstStyle/>
          <a:p>
            <a:r>
              <a:rPr lang="en-US" sz="5400" dirty="0" err="1" smtClean="0"/>
              <a:t>Sải</a:t>
            </a:r>
            <a:r>
              <a:rPr lang="en-US" sz="5400" dirty="0" smtClean="0"/>
              <a:t> </a:t>
            </a:r>
            <a:r>
              <a:rPr lang="en-US" sz="5400" dirty="0" err="1" smtClean="0"/>
              <a:t>cánh</a:t>
            </a:r>
            <a:endParaRPr lang="en-US" sz="5400" dirty="0"/>
          </a:p>
        </p:txBody>
      </p:sp>
      <p:pic>
        <p:nvPicPr>
          <p:cNvPr id="1026" name="Picture 2" descr="Top 9 loài chim có sải cánh lớn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r="36277"/>
          <a:stretch/>
        </p:blipFill>
        <p:spPr bwMode="auto">
          <a:xfrm>
            <a:off x="3581426" y="609674"/>
            <a:ext cx="5315684" cy="53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04" y="533476"/>
            <a:ext cx="3352712" cy="1143000"/>
          </a:xfrm>
        </p:spPr>
        <p:txBody>
          <a:bodyPr/>
          <a:lstStyle/>
          <a:p>
            <a:r>
              <a:rPr lang="en-US" sz="5400" dirty="0" err="1" smtClean="0"/>
              <a:t>Màng</a:t>
            </a:r>
            <a:endParaRPr lang="en-US" sz="5400" dirty="0"/>
          </a:p>
        </p:txBody>
      </p:sp>
      <p:pic>
        <p:nvPicPr>
          <p:cNvPr id="2050" name="Picture 2" descr="Điểm tin kỷ lục: Loài chim hải âu lớn nhất thế giới - HỘI KỶ LỤC GIA VIỆT  NAM - TỔ CHỨC KỶ LỤC VIỆT NAM(VIETKING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" y="1691656"/>
            <a:ext cx="7778450" cy="5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086382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230</Words>
  <Application>Microsoft Office PowerPoint</Application>
  <PresentationFormat>On-screen Show (4:3)</PresentationFormat>
  <Paragraphs>58</Paragraphs>
  <Slides>26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宋体</vt:lpstr>
      <vt:lpstr>Arial</vt:lpstr>
      <vt:lpstr>Arial Black</vt:lpstr>
      <vt:lpstr>Calibri</vt:lpstr>
      <vt:lpstr>Calibri (Body)</vt:lpstr>
      <vt:lpstr>Times New Roman</vt:lpstr>
      <vt:lpstr>UTM Avo</vt:lpstr>
      <vt:lpstr>Verdana</vt:lpstr>
      <vt:lpstr>VNI-Brush</vt:lpstr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Sải cánh</vt:lpstr>
      <vt:lpstr>Màng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47</cp:revision>
  <dcterms:created xsi:type="dcterms:W3CDTF">2020-08-18T11:40:23Z</dcterms:created>
  <dcterms:modified xsi:type="dcterms:W3CDTF">2024-04-01T15:46:22Z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