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81" r:id="rId4"/>
    <p:sldId id="282" r:id="rId5"/>
    <p:sldId id="283" r:id="rId6"/>
    <p:sldId id="292" r:id="rId7"/>
    <p:sldId id="293" r:id="rId8"/>
    <p:sldId id="279" r:id="rId9"/>
    <p:sldId id="289" r:id="rId10"/>
    <p:sldId id="290" r:id="rId11"/>
    <p:sldId id="291" r:id="rId12"/>
    <p:sldId id="294" r:id="rId13"/>
    <p:sldId id="295" r:id="rId14"/>
    <p:sldId id="296" r:id="rId15"/>
    <p:sldId id="297" r:id="rId16"/>
    <p:sldId id="298" r:id="rId17"/>
    <p:sldId id="299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92"/>
            <p14:sldId id="293"/>
          </p14:sldIdLst>
        </p14:section>
        <p14:section name="Tiết 2" id="{9F60823D-ED45-406B-A127-289E07A3A261}">
          <p14:sldIdLst>
            <p14:sldId id="279"/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86885" autoAdjust="0"/>
  </p:normalViewPr>
  <p:slideViewPr>
    <p:cSldViewPr snapToGrid="0">
      <p:cViewPr varScale="1">
        <p:scale>
          <a:sx n="78" d="100"/>
          <a:sy n="78" d="100"/>
        </p:scale>
        <p:origin x="1016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19/02/2024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  <a:endParaRPr lang="en-US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7408" y="673100"/>
            <a:ext cx="8369183" cy="3911600"/>
            <a:chOff x="3875607" y="1980579"/>
            <a:chExt cx="2757457" cy="4538762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71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8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9"/>
            <a:ext cx="9144000" cy="3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538C34FD-AEBF-4078-A53E-69E628FD86BE}"/>
              </a:ext>
            </a:extLst>
          </p:cNvPr>
          <p:cNvSpPr/>
          <p:nvPr/>
        </p:nvSpPr>
        <p:spPr>
          <a:xfrm>
            <a:off x="171449" y="2782527"/>
            <a:ext cx="713453" cy="5135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id="{D0383BB7-E317-4CBD-9790-302528439D83}"/>
              </a:ext>
            </a:extLst>
          </p:cNvPr>
          <p:cNvSpPr/>
          <p:nvPr/>
        </p:nvSpPr>
        <p:spPr>
          <a:xfrm>
            <a:off x="7619997" y="216309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8AAD976B-DC0F-41B2-A960-40EB7CF197F7}"/>
              </a:ext>
            </a:extLst>
          </p:cNvPr>
          <p:cNvSpPr/>
          <p:nvPr/>
        </p:nvSpPr>
        <p:spPr>
          <a:xfrm>
            <a:off x="141954" y="387390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id="{186DDC99-3CFA-4015-B219-21547F3760E8}"/>
              </a:ext>
            </a:extLst>
          </p:cNvPr>
          <p:cNvSpPr/>
          <p:nvPr/>
        </p:nvSpPr>
        <p:spPr>
          <a:xfrm>
            <a:off x="7757652" y="3687101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787401" y="2578100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052056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47285" cy="147190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3" y="36412"/>
            <a:ext cx="6872748" cy="5107087"/>
          </a:xfrm>
          <a:prstGeom prst="rect">
            <a:avLst/>
          </a:prstGeom>
        </p:spPr>
      </p:pic>
      <p:sp>
        <p:nvSpPr>
          <p:cNvPr id="4" name="Mặt trời 3">
            <a:extLst>
              <a:ext uri="{FF2B5EF4-FFF2-40B4-BE49-F238E27FC236}">
                <a16:creationId xmlns:a16="http://schemas.microsoft.com/office/drawing/2014/main" id="{24AA597D-D92C-4650-8EF3-61837C345F61}"/>
              </a:ext>
            </a:extLst>
          </p:cNvPr>
          <p:cNvSpPr/>
          <p:nvPr/>
        </p:nvSpPr>
        <p:spPr>
          <a:xfrm>
            <a:off x="6794092" y="855406"/>
            <a:ext cx="599768" cy="45422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ặt trời 5">
            <a:extLst>
              <a:ext uri="{FF2B5EF4-FFF2-40B4-BE49-F238E27FC236}">
                <a16:creationId xmlns:a16="http://schemas.microsoft.com/office/drawing/2014/main" id="{6A59B58D-3E11-413E-B0E2-7FA984A9D1AD}"/>
              </a:ext>
            </a:extLst>
          </p:cNvPr>
          <p:cNvSpPr/>
          <p:nvPr/>
        </p:nvSpPr>
        <p:spPr>
          <a:xfrm>
            <a:off x="7993626" y="1582994"/>
            <a:ext cx="476863" cy="464054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ặt trời 10">
            <a:extLst>
              <a:ext uri="{FF2B5EF4-FFF2-40B4-BE49-F238E27FC236}">
                <a16:creationId xmlns:a16="http://schemas.microsoft.com/office/drawing/2014/main" id="{FDFB5FF2-7146-4D94-9D0A-11644A900E59}"/>
              </a:ext>
            </a:extLst>
          </p:cNvPr>
          <p:cNvSpPr/>
          <p:nvPr/>
        </p:nvSpPr>
        <p:spPr>
          <a:xfrm>
            <a:off x="8499985" y="1582994"/>
            <a:ext cx="496531" cy="46599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4">
            <a:extLst>
              <a:ext uri="{FF2B5EF4-FFF2-40B4-BE49-F238E27FC236}">
                <a16:creationId xmlns:a16="http://schemas.microsoft.com/office/drawing/2014/main" id="{F22EAF13-70EA-47ED-91B1-E71BDBEA8F0D}"/>
              </a:ext>
            </a:extLst>
          </p:cNvPr>
          <p:cNvSpPr/>
          <p:nvPr/>
        </p:nvSpPr>
        <p:spPr>
          <a:xfrm>
            <a:off x="6548284" y="3175819"/>
            <a:ext cx="550606" cy="449307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id="{580D3247-4ABF-4063-9734-7BC9C2EBB425}"/>
              </a:ext>
            </a:extLst>
          </p:cNvPr>
          <p:cNvSpPr/>
          <p:nvPr/>
        </p:nvSpPr>
        <p:spPr>
          <a:xfrm>
            <a:off x="7408606" y="4434348"/>
            <a:ext cx="516194" cy="464055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ặt trời 20">
            <a:extLst>
              <a:ext uri="{FF2B5EF4-FFF2-40B4-BE49-F238E27FC236}">
                <a16:creationId xmlns:a16="http://schemas.microsoft.com/office/drawing/2014/main" id="{F156781C-DC24-452E-A444-A263F6F5E594}"/>
              </a:ext>
            </a:extLst>
          </p:cNvPr>
          <p:cNvSpPr/>
          <p:nvPr/>
        </p:nvSpPr>
        <p:spPr>
          <a:xfrm>
            <a:off x="7905131" y="4463846"/>
            <a:ext cx="550608" cy="434558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5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35" y="309715"/>
            <a:ext cx="8042789" cy="3121743"/>
            <a:chOff x="3664037" y="2863346"/>
            <a:chExt cx="3379053" cy="3415681"/>
          </a:xfrm>
        </p:grpSpPr>
        <p:sp>
          <p:nvSpPr>
            <p:cNvPr id="7" name="椭圆 6"/>
            <p:cNvSpPr/>
            <p:nvPr/>
          </p:nvSpPr>
          <p:spPr>
            <a:xfrm>
              <a:off x="3664037" y="2863346"/>
              <a:ext cx="3379053" cy="341568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344" y="3025152"/>
              <a:ext cx="3125091" cy="232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altLang="zh-CN" sz="66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 , </a:t>
              </a:r>
              <a:r>
                <a:rPr lang="vi-VN" altLang="zh-CN" sz="6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hơn.</a:t>
              </a:r>
              <a:endParaRPr lang="zh-CN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59</Words>
  <Application>Microsoft Office PowerPoint</Application>
  <PresentationFormat>On-screen Show (16:9)</PresentationFormat>
  <Paragraphs>25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DELL</cp:lastModifiedBy>
  <cp:revision>40</cp:revision>
  <dcterms:created xsi:type="dcterms:W3CDTF">2017-01-10T13:46:13Z</dcterms:created>
  <dcterms:modified xsi:type="dcterms:W3CDTF">2024-02-19T15:46:07Z</dcterms:modified>
</cp:coreProperties>
</file>