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5" r:id="rId2"/>
    <p:sldId id="270" r:id="rId3"/>
    <p:sldId id="282" r:id="rId4"/>
    <p:sldId id="257" r:id="rId5"/>
    <p:sldId id="283" r:id="rId6"/>
    <p:sldId id="284" r:id="rId7"/>
    <p:sldId id="285" r:id="rId8"/>
    <p:sldId id="271" r:id="rId9"/>
    <p:sldId id="286" r:id="rId10"/>
    <p:sldId id="263" r:id="rId11"/>
    <p:sldId id="287" r:id="rId12"/>
    <p:sldId id="288" r:id="rId13"/>
    <p:sldId id="289" r:id="rId14"/>
    <p:sldId id="290" r:id="rId15"/>
    <p:sldId id="291" r:id="rId16"/>
    <p:sldId id="277" r:id="rId17"/>
    <p:sldId id="292" r:id="rId18"/>
    <p:sldId id="293" r:id="rId19"/>
    <p:sldId id="294" r:id="rId20"/>
    <p:sldId id="279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83035-B8FC-4140-A012-B038F69E59E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93F7D-1D3B-4EC4-BF11-CAF81CE6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1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3" r:id="rId3"/>
    <p:sldLayoutId id="2147483682" r:id="rId4"/>
    <p:sldLayoutId id="2147483681" r:id="rId5"/>
    <p:sldLayoutId id="2147483650" r:id="rId6"/>
    <p:sldLayoutId id="214748367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138529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" y="492195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30" y="1866464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74169" y="3069377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119" y="5268601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51135" y="4474959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100574" y="538827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21607" y="4601927"/>
            <a:ext cx="1365779" cy="2119195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6408016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45196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31748" y="660088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1696" y="4601927"/>
            <a:ext cx="518969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Kiến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chim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bồ</a:t>
            </a:r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44840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210" y="2024124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91210" y="3316409"/>
            <a:ext cx="7057406" cy="15855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1"/>
                </a:solidFill>
              </a:rPr>
              <a:t> Bồ câu nhanh trí nhặt </a:t>
            </a:r>
            <a:r>
              <a:rPr lang="vi-VN" sz="2800" dirty="0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chiếc </a:t>
            </a:r>
            <a:r>
              <a:rPr lang="vi-VN" sz="2800" dirty="0">
                <a:solidFill>
                  <a:schemeClr val="bg1"/>
                </a:solidFill>
              </a:rPr>
              <a:t>lá thả xuống nước </a:t>
            </a:r>
            <a:r>
              <a:rPr lang="vi-VN" sz="2800" dirty="0" smtClean="0">
                <a:solidFill>
                  <a:schemeClr val="bg1"/>
                </a:solidFill>
              </a:rPr>
              <a:t>để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cứu </a:t>
            </a:r>
            <a:r>
              <a:rPr lang="vi-VN" sz="2800" dirty="0">
                <a:solidFill>
                  <a:schemeClr val="bg1"/>
                </a:solidFill>
              </a:rPr>
              <a:t>kiến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210" y="2024124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91210" y="3316409"/>
            <a:ext cx="7057406" cy="15855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1"/>
                </a:solidFill>
              </a:rPr>
              <a:t>Kiến bò đến cắn vào </a:t>
            </a:r>
            <a:r>
              <a:rPr lang="vi-VN" sz="2800" dirty="0" smtClean="0">
                <a:solidFill>
                  <a:schemeClr val="bg1"/>
                </a:solidFill>
              </a:rPr>
              <a:t>chân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người </a:t>
            </a:r>
            <a:r>
              <a:rPr lang="vi-VN" sz="2800" dirty="0">
                <a:solidFill>
                  <a:schemeClr val="bg1"/>
                </a:solidFill>
              </a:rPr>
              <a:t>thợ săn 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21" y="2165527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28917" y="3599213"/>
            <a:ext cx="7057406" cy="15855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1"/>
                </a:solidFill>
              </a:rPr>
              <a:t>Trong cuộc </a:t>
            </a:r>
            <a:r>
              <a:rPr lang="vi-VN" sz="2800" dirty="0" smtClean="0">
                <a:solidFill>
                  <a:schemeClr val="bg1"/>
                </a:solidFill>
              </a:rPr>
              <a:t>sống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chúng</a:t>
            </a:r>
            <a:r>
              <a:rPr lang="en-US" sz="2800" dirty="0" smtClean="0">
                <a:solidFill>
                  <a:schemeClr val="bg1"/>
                </a:solidFill>
              </a:rPr>
              <a:t> ta</a:t>
            </a:r>
            <a:r>
              <a:rPr lang="vi-VN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cần </a:t>
            </a:r>
            <a:r>
              <a:rPr lang="vi-VN" sz="2800" dirty="0" smtClean="0">
                <a:solidFill>
                  <a:schemeClr val="bg1"/>
                </a:solidFill>
              </a:rPr>
              <a:t>giúp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đỡ </a:t>
            </a:r>
            <a:r>
              <a:rPr lang="vi-VN" sz="2800" dirty="0">
                <a:solidFill>
                  <a:schemeClr val="bg1"/>
                </a:solidFill>
              </a:rPr>
              <a:t>nhau , nhất là khi </a:t>
            </a:r>
            <a:r>
              <a:rPr lang="vi-VN" sz="2800" dirty="0" smtClean="0">
                <a:solidFill>
                  <a:schemeClr val="bg1"/>
                </a:solidFill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khác </a:t>
            </a:r>
            <a:r>
              <a:rPr lang="vi-VN" sz="2800" dirty="0">
                <a:solidFill>
                  <a:schemeClr val="bg1"/>
                </a:solidFill>
              </a:rPr>
              <a:t>gặp hoạn </a:t>
            </a:r>
            <a:r>
              <a:rPr lang="vi-VN" sz="2800" dirty="0" smtClean="0">
                <a:solidFill>
                  <a:schemeClr val="bg1"/>
                </a:solidFill>
              </a:rPr>
              <a:t>nạn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vi-VN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321" y="2165527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21" y="3769655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1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4" y="1897614"/>
            <a:ext cx="8543875" cy="1364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041" y="2648932"/>
            <a:ext cx="8059918" cy="87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cắn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anh</a:t>
            </a:r>
            <a:r>
              <a:rPr lang="en-US" sz="2800" dirty="0" smtClean="0">
                <a:solidFill>
                  <a:schemeClr val="tx1"/>
                </a:solidFill>
              </a:rPr>
              <a:t> 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526"/>
            <a:ext cx="9141068" cy="2629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575" y="3073139"/>
            <a:ext cx="8059918" cy="1356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2800" dirty="0" smtClean="0">
                <a:solidFill>
                  <a:schemeClr val="tx1"/>
                </a:solidFill>
              </a:rPr>
              <a:t>Nam </a:t>
            </a:r>
            <a:r>
              <a:rPr lang="en-US" sz="2800" dirty="0" err="1" smtClean="0">
                <a:solidFill>
                  <a:srgbClr val="FF0000"/>
                </a:solidFill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nghĩ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ngay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 smtClean="0">
                <a:solidFill>
                  <a:schemeClr val="tx1"/>
                </a:solidFill>
              </a:rPr>
              <a:t>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270456"/>
            <a:ext cx="8408875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1507679"/>
            <a:ext cx="8791891" cy="29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4" y="1470824"/>
            <a:ext cx="8702926" cy="9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86"/>
            <a:ext cx="9144000" cy="72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088"/>
            <a:ext cx="9093639" cy="51797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6313" y="5175315"/>
            <a:ext cx="4807671" cy="1225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1" y="582437"/>
            <a:ext cx="7692468" cy="229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1" y="2875061"/>
            <a:ext cx="7729731" cy="127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28" y="4147794"/>
            <a:ext cx="5049762" cy="235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715" y="1084082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Từ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khó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đọc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715" y="2565662"/>
            <a:ext cx="6457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ơi</a:t>
            </a:r>
            <a:r>
              <a:rPr lang="en-US" sz="4000" dirty="0" smtClean="0"/>
              <a:t> </a:t>
            </a:r>
            <a:r>
              <a:rPr lang="en-US" sz="4000" dirty="0" err="1" smtClean="0"/>
              <a:t>xuống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endParaRPr lang="en-US" sz="4000" dirty="0" smtClean="0"/>
          </a:p>
          <a:p>
            <a:r>
              <a:rPr lang="en-US" sz="4000" dirty="0" err="1"/>
              <a:t>v</a:t>
            </a:r>
            <a:r>
              <a:rPr lang="en-US" sz="4000" dirty="0" err="1" smtClean="0"/>
              <a:t>ùng</a:t>
            </a:r>
            <a:r>
              <a:rPr lang="en-US" sz="4000" dirty="0" smtClean="0"/>
              <a:t> </a:t>
            </a:r>
            <a:r>
              <a:rPr lang="en-US" sz="4000" dirty="0" err="1" smtClean="0"/>
              <a:t>vẫy</a:t>
            </a:r>
            <a:endParaRPr lang="en-US" sz="4000" dirty="0" smtClean="0"/>
          </a:p>
          <a:p>
            <a:r>
              <a:rPr lang="en-US" sz="4000" dirty="0" err="1"/>
              <a:t>n</a:t>
            </a:r>
            <a:r>
              <a:rPr lang="en-US" sz="4000" dirty="0" err="1" smtClean="0"/>
              <a:t>hanh</a:t>
            </a:r>
            <a:r>
              <a:rPr lang="en-US" sz="4000" dirty="0" smtClean="0"/>
              <a:t> </a:t>
            </a:r>
            <a:r>
              <a:rPr lang="en-US" sz="4000" dirty="0" err="1" smtClean="0"/>
              <a:t>trí</a:t>
            </a:r>
            <a:endParaRPr lang="en-US" sz="4000" dirty="0" smtClean="0"/>
          </a:p>
          <a:p>
            <a:r>
              <a:rPr lang="en-US" sz="4000" dirty="0" err="1"/>
              <a:t>t</a:t>
            </a:r>
            <a:r>
              <a:rPr lang="en-US" sz="4000" dirty="0" err="1" smtClean="0"/>
              <a:t>hợ</a:t>
            </a:r>
            <a:r>
              <a:rPr lang="en-US" sz="4000" dirty="0" smtClean="0"/>
              <a:t> </a:t>
            </a:r>
            <a:r>
              <a:rPr lang="en-US" sz="4000" dirty="0" err="1" smtClean="0"/>
              <a:t>săn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65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713" y="688157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Ngắt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nghỉ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câu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58" y="1791968"/>
            <a:ext cx="8606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</a:t>
            </a:r>
            <a:r>
              <a:rPr lang="vi-VN" sz="3200" dirty="0" smtClean="0"/>
              <a:t>Nghe </a:t>
            </a:r>
            <a:r>
              <a:rPr lang="vi-VN" sz="3200" dirty="0"/>
              <a:t>tiếng kêu cứu </a:t>
            </a:r>
            <a:r>
              <a:rPr lang="vi-VN" sz="3200" dirty="0" smtClean="0"/>
              <a:t>của</a:t>
            </a:r>
            <a:r>
              <a:rPr lang="en-US" sz="3200" dirty="0" smtClean="0"/>
              <a:t> </a:t>
            </a:r>
            <a:r>
              <a:rPr lang="vi-VN" sz="3200" dirty="0" smtClean="0"/>
              <a:t>Kiến,</a:t>
            </a:r>
            <a:r>
              <a:rPr lang="en-US" sz="3200" dirty="0" smtClean="0"/>
              <a:t> </a:t>
            </a:r>
            <a:r>
              <a:rPr lang="vi-VN" sz="3200" dirty="0" smtClean="0"/>
              <a:t>bồ </a:t>
            </a:r>
            <a:r>
              <a:rPr lang="vi-VN" sz="3200" dirty="0"/>
              <a:t>câu nhanh </a:t>
            </a:r>
            <a:r>
              <a:rPr lang="vi-VN" sz="3200" dirty="0" smtClean="0"/>
              <a:t>trí nhặt</a:t>
            </a:r>
            <a:r>
              <a:rPr lang="en-US" sz="3200" dirty="0" smtClean="0"/>
              <a:t> </a:t>
            </a:r>
            <a:r>
              <a:rPr lang="vi-VN" sz="3200" dirty="0" smtClean="0"/>
              <a:t>một </a:t>
            </a:r>
            <a:r>
              <a:rPr lang="vi-VN" sz="3200" dirty="0"/>
              <a:t>chiếc lá thả </a:t>
            </a:r>
            <a:r>
              <a:rPr lang="vi-VN" sz="3200" dirty="0" smtClean="0"/>
              <a:t>xuống</a:t>
            </a:r>
            <a:r>
              <a:rPr lang="en-US" sz="3200" dirty="0" smtClean="0"/>
              <a:t> </a:t>
            </a:r>
            <a:r>
              <a:rPr lang="vi-VN" sz="3200" dirty="0" smtClean="0"/>
              <a:t>nước</a:t>
            </a:r>
            <a:r>
              <a:rPr lang="en-US" sz="3200" dirty="0" smtClean="0"/>
              <a:t>.</a:t>
            </a:r>
            <a:endParaRPr lang="vi-VN" sz="3200" dirty="0"/>
          </a:p>
          <a:p>
            <a:r>
              <a:rPr lang="en-US" sz="3200" dirty="0" smtClean="0"/>
              <a:t>	</a:t>
            </a:r>
          </a:p>
          <a:p>
            <a:r>
              <a:rPr lang="en-US" sz="3200" dirty="0"/>
              <a:t>	</a:t>
            </a:r>
            <a:r>
              <a:rPr lang="vi-VN" sz="3200" dirty="0" smtClean="0"/>
              <a:t>Ngay </a:t>
            </a:r>
            <a:r>
              <a:rPr lang="vi-VN" sz="3200" dirty="0"/>
              <a:t>lập tức, nó bò </a:t>
            </a:r>
            <a:r>
              <a:rPr lang="vi-VN" sz="3200" dirty="0" smtClean="0"/>
              <a:t>đến</a:t>
            </a:r>
            <a:r>
              <a:rPr lang="en-US" sz="3200" dirty="0" smtClean="0"/>
              <a:t>,</a:t>
            </a:r>
            <a:r>
              <a:rPr lang="vi-VN" sz="3200" dirty="0" smtClean="0"/>
              <a:t> cắn</a:t>
            </a:r>
            <a:r>
              <a:rPr lang="en-US" sz="3200" dirty="0" smtClean="0"/>
              <a:t> </a:t>
            </a:r>
            <a:r>
              <a:rPr lang="vi-VN" sz="3200" dirty="0" smtClean="0"/>
              <a:t>vào </a:t>
            </a:r>
            <a:r>
              <a:rPr lang="vi-VN" sz="3200" dirty="0"/>
              <a:t>chân anh </a:t>
            </a:r>
            <a:r>
              <a:rPr lang="vi-VN" sz="3200" dirty="0" smtClean="0"/>
              <a:t>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82154" y="2328421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757449" y="1857081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44292" y="2328421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05839" y="3282099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31031" y="3282099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18134" y="2328421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06804" y="3753439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80647" y="3753439"/>
            <a:ext cx="65987" cy="47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1" y="582437"/>
            <a:ext cx="7692468" cy="229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1" y="2875061"/>
            <a:ext cx="7729731" cy="127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28" y="4147794"/>
            <a:ext cx="5049762" cy="23514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5864" y="1093509"/>
            <a:ext cx="48076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11443" y="2886512"/>
            <a:ext cx="48076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25864" y="4147794"/>
            <a:ext cx="480767" cy="48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4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7713" y="688157"/>
            <a:ext cx="645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Trả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lời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hỏi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6" y="2288490"/>
            <a:ext cx="7629594" cy="22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758605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203</Words>
  <Application>Microsoft Office PowerPoint</Application>
  <PresentationFormat>On-screen Show (4:3)</PresentationFormat>
  <Paragraphs>28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28</cp:revision>
  <dcterms:created xsi:type="dcterms:W3CDTF">2020-08-26T02:05:00Z</dcterms:created>
  <dcterms:modified xsi:type="dcterms:W3CDTF">2024-03-17T15:35:24Z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