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81" r:id="rId4"/>
    <p:sldId id="282" r:id="rId5"/>
    <p:sldId id="283" r:id="rId6"/>
    <p:sldId id="284" r:id="rId7"/>
    <p:sldId id="289" r:id="rId8"/>
    <p:sldId id="279" r:id="rId9"/>
    <p:sldId id="290" r:id="rId10"/>
    <p:sldId id="285" r:id="rId11"/>
    <p:sldId id="286" r:id="rId12"/>
    <p:sldId id="292" r:id="rId13"/>
    <p:sldId id="293" r:id="rId14"/>
    <p:sldId id="295" r:id="rId15"/>
    <p:sldId id="296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>
            <p14:sldId id="279"/>
            <p14:sldId id="290"/>
            <p14:sldId id="285"/>
            <p14:sldId id="286"/>
            <p14:sldId id="292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6" autoAdjust="0"/>
    <p:restoredTop sz="86885" autoAdjust="0"/>
  </p:normalViewPr>
  <p:slideViewPr>
    <p:cSldViewPr snapToGrid="0">
      <p:cViewPr varScale="1">
        <p:scale>
          <a:sx n="78" d="100"/>
          <a:sy n="78" d="100"/>
        </p:scale>
        <p:origin x="66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14/02/2024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1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8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39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71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2024/2/14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8" r:id="rId8"/>
    <p:sldLayoutId id="2147483687" r:id="rId9"/>
    <p:sldLayoutId id="2147483686" r:id="rId10"/>
    <p:sldLayoutId id="2147483685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62" r:id="rId17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40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31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42900" y="2843429"/>
            <a:ext cx="7331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903514"/>
            <a:ext cx="3790950" cy="131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783771"/>
            <a:ext cx="4212782" cy="139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71"/>
            <a:ext cx="9144000" cy="2911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33257" y="2830286"/>
            <a:ext cx="53340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0060" y="2819401"/>
            <a:ext cx="5116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3430" y="2808514"/>
            <a:ext cx="522511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9714" y="4180115"/>
            <a:ext cx="598715" cy="5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21829" y="4201888"/>
            <a:ext cx="500745" cy="58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4318" y="4191002"/>
            <a:ext cx="533396" cy="5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691" y="256501"/>
            <a:ext cx="1488623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4"/>
          <a:stretch/>
        </p:blipFill>
        <p:spPr>
          <a:xfrm>
            <a:off x="555172" y="443661"/>
            <a:ext cx="8218714" cy="43079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7629" y="3766457"/>
            <a:ext cx="74022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2852057"/>
            <a:ext cx="729343" cy="827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0543" y="2013858"/>
            <a:ext cx="707571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6487" y="1066800"/>
            <a:ext cx="696686" cy="859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28198" y="284277"/>
            <a:ext cx="1853293" cy="9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/>
          <a:stretch/>
        </p:blipFill>
        <p:spPr>
          <a:xfrm>
            <a:off x="348343" y="1494064"/>
            <a:ext cx="8469086" cy="364943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86743" y="2993572"/>
            <a:ext cx="620486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67543" y="2993571"/>
            <a:ext cx="2808514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95057" y="3058886"/>
            <a:ext cx="1915886" cy="51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55229" y="3058886"/>
            <a:ext cx="947057" cy="4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31"/>
            <a:ext cx="9143999" cy="44511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75063" y="2090057"/>
            <a:ext cx="768538" cy="22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39543" y="2941321"/>
            <a:ext cx="731520" cy="4354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26875" y="2954384"/>
            <a:ext cx="650965" cy="4354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49039" y="3368032"/>
            <a:ext cx="992777" cy="43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3022600" cy="10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418010" y="444137"/>
            <a:ext cx="1946367" cy="90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457200"/>
            <a:ext cx="5573485" cy="4343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482" y="3472543"/>
            <a:ext cx="2373086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C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19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170" y="631371"/>
            <a:ext cx="2634343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B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ít</a:t>
            </a:r>
            <a:r>
              <a:rPr lang="en-US" dirty="0" smtClean="0">
                <a:solidFill>
                  <a:srgbClr val="FF0000"/>
                </a:solidFill>
              </a:rPr>
              <a:t>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83568" y="3673929"/>
            <a:ext cx="678089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43057" y="1034143"/>
            <a:ext cx="45719" cy="31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  <p:tag name="INKNOELEADERBOARD" val="106951292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114</Words>
  <Application>Microsoft Office PowerPoint</Application>
  <PresentationFormat>On-screen Show (16:9)</PresentationFormat>
  <Paragraphs>55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Arial</vt:lpstr>
      <vt:lpstr>AvantGarde Md BT</vt:lpstr>
      <vt:lpstr>Calibri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DELL</cp:lastModifiedBy>
  <cp:revision>67</cp:revision>
  <dcterms:created xsi:type="dcterms:W3CDTF">2017-01-10T13:46:13Z</dcterms:created>
  <dcterms:modified xsi:type="dcterms:W3CDTF">2024-02-14T14:55:08Z</dcterms:modified>
</cp:coreProperties>
</file>