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9" r:id="rId4"/>
    <p:sldId id="2007577202" r:id="rId5"/>
    <p:sldId id="2007577223" r:id="rId6"/>
    <p:sldId id="2007577224" r:id="rId7"/>
    <p:sldId id="294" r:id="rId8"/>
    <p:sldId id="2007577225" r:id="rId9"/>
    <p:sldId id="2007577226" r:id="rId10"/>
    <p:sldId id="2007577220" r:id="rId11"/>
    <p:sldId id="20075772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5AD3-4840-4AC3-92DE-F7BA909FA978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808D-2D94-4CBF-A1D2-8F3E5192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1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8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C396C-E0DE-4F82-9BC9-E56FDCD3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20C3F3-370E-4B5B-8381-4EDBCBD8E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36AB0-95F2-46E0-BA91-AFCAEFCC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BA2C0-CDA1-45D2-BD71-62274BF4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0C94CB-600E-4B52-87F9-33228C61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AD4966-32DB-4442-8057-1F365B2C2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45ACA5-25F8-4507-8981-7250CED92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8EA4D-C17A-47EA-8FB5-1EE07E6F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8C9126-C793-4265-A417-201099D9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5CC184-B4CE-4A2D-AC8C-2059D2F1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6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3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5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5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74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2C011-5C79-4071-BFC7-1D8A890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0B2EE-6F66-42AC-BF46-CDB362E9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4C4D9-CAC6-4280-A70D-9A5F71E1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FC1E6-1A15-4042-89AB-2FA9433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F1289-EEEC-49ED-961B-7A92AE3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3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44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FD286-F881-49B5-A759-FA7E6358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C70B87-165B-4B10-9255-764F599A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CCACC2-389D-4D05-A42F-0FAE2DCB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43597-D1A9-48FC-9B0C-0013DC1F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FE1EA6-E851-4BD0-93CB-0EAFA8A0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66145-9358-4039-AF59-F69D258A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D0D73A-EC6C-4791-BF13-43C9A3C04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0E756D-40C8-40DD-9934-EF42CFF5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BEAD49-364A-4C0C-B86F-2998BB68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292D4E-0C9C-4316-B09F-B6C3437B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D6E4FE-586A-4251-8E5F-95892A29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7DBBB-16AF-45AA-88E9-DBB93E46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64889-41CE-400E-A533-1361BDD5A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289A6D-7A5E-4463-B605-A10408AAC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BE4504-D99B-4816-8C24-08DD0090E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312C78-B8E5-47E4-B3ED-CA10F795F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A548AA-18FF-4C6F-8A0E-33439A0F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F77E6-8EE4-49F8-81A5-E2469F9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96155F-371E-403C-B649-1D012E93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927AD-BAC4-4270-9D0D-BF4143D5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FD470D-A22E-42E9-AB99-35E86434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6A2ED-FD3D-4056-847A-1C335AD4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CD165E-6E42-4300-B3F6-D4B2DD2D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DD73E4-5BEF-4101-B0A8-17B24007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64FFAD-5173-4AD6-88C1-A06E54E7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C6DB45-CE76-4073-8A8F-FEC2CA00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271A2-0D37-4185-A205-9E7EACB3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CC7750-86C9-43A5-826C-2323D5CC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547409-BA59-4016-9B70-59A0C2F0D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A7708F-6178-46BE-A865-D0C5A24F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FF0154-0044-492B-9099-5DFDC00D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1EE3DF-567D-4A7F-A8DE-4901C0E8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6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B6120-72F3-48BA-9357-2026F60F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4F4273-54CD-4959-9ADC-BC78FB96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979A77-EDDA-49CE-AD7E-1813E922B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CDEA8D-7E8A-48F9-8F3F-40B845A4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818FCD-8AD6-418D-975C-FCD5F726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CB02D5-EB85-41B6-8131-04AADD8B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88787C-38A9-4515-9092-E1053956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A6E37E-7F8D-491C-9585-28468196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C75EB-8B96-463C-9738-226E49573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9444-2C05-48D8-B44D-F65836519835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470D8-94FF-42C5-AF8C-F079EEDF0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0A9969-DA92-4138-A55F-370263E3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FB39C2-F1FE-418F-ACB9-B8BE045C6A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04800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31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476525" y="558689"/>
            <a:ext cx="1192065" cy="11382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29" y="234519"/>
            <a:ext cx="1266825" cy="1463801"/>
          </a:xfrm>
          <a:prstGeom prst="rect">
            <a:avLst/>
          </a:prstGeom>
        </p:spPr>
      </p:pic>
      <p:pic>
        <p:nvPicPr>
          <p:cNvPr id="4" name="Picture 3" descr="A couple of toy figurines&#10;&#10;Description automatically generated with low confidence">
            <a:extLst>
              <a:ext uri="{FF2B5EF4-FFF2-40B4-BE49-F238E27FC236}">
                <a16:creationId xmlns:a16="http://schemas.microsoft.com/office/drawing/2014/main" id="{A3EC503B-5BAA-4FCD-9730-E0299949FB3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886200"/>
            <a:ext cx="2971800" cy="2971800"/>
          </a:xfrm>
          <a:prstGeom prst="rect">
            <a:avLst/>
          </a:prstGeom>
        </p:spPr>
      </p:pic>
      <p:sp>
        <p:nvSpPr>
          <p:cNvPr id="24" name="文本框 18">
            <a:extLst>
              <a:ext uri="{FF2B5EF4-FFF2-40B4-BE49-F238E27FC236}">
                <a16:creationId xmlns:a16="http://schemas.microsoft.com/office/drawing/2014/main" id="{4CECD072-98A2-4FFB-911E-CE04658074D3}"/>
              </a:ext>
            </a:extLst>
          </p:cNvPr>
          <p:cNvSpPr txBox="1"/>
          <p:nvPr/>
        </p:nvSpPr>
        <p:spPr>
          <a:xfrm>
            <a:off x="2349881" y="1185102"/>
            <a:ext cx="7141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gày</a:t>
            </a: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lang="en-US" altLang="zh-CN" sz="3000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háng</a:t>
            </a: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kumimoji="0" lang="en-US" altLang="zh-CN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ăm</a:t>
            </a: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2023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E174623-6F81-4968-AAAF-AC3D20FD4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044" y="1892791"/>
            <a:ext cx="804741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64ED7-F89A-43E5-ACB0-D1BB78E32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38476">
            <a:off x="2666617" y="2962549"/>
            <a:ext cx="883996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9665508" y="4169985"/>
            <a:ext cx="2697499" cy="2769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4"/>
            <a:ext cx="2481943" cy="285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49" y="4758038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14858"/>
            <a:ext cx="1266825" cy="1463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1BE78-3674-4DD3-8F05-5278AF40D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9093" y="2054993"/>
            <a:ext cx="8407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547DAF-83AE-4DE9-BD0A-E349EB04A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343" y="805374"/>
            <a:ext cx="9169657" cy="19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123825"/>
            <a:ext cx="12337144" cy="7283079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7599" y="5095008"/>
            <a:ext cx="2111831" cy="17080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A9B0913-A439-4B97-9DFB-ED8B748697E9}"/>
              </a:ext>
            </a:extLst>
          </p:cNvPr>
          <p:cNvSpPr/>
          <p:nvPr/>
        </p:nvSpPr>
        <p:spPr>
          <a:xfrm>
            <a:off x="1471092" y="751363"/>
            <a:ext cx="9311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Đọc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thơ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“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Tổ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ấm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小考拉体" panose="02000503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B06B0-05BE-4826-8671-C27ED5DE4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523" y="1536956"/>
            <a:ext cx="10445050" cy="343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2DB7F-BBC9-4866-ACD3-76C69A5E8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333" y="1382586"/>
            <a:ext cx="635258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D640A7-F81D-470D-B3DA-CC49EDE3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" y="2390775"/>
            <a:ext cx="3613331" cy="2933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299981-C2D5-4CCD-BCAD-1ACF1B3E9FEB}"/>
              </a:ext>
            </a:extLst>
          </p:cNvPr>
          <p:cNvGrpSpPr/>
          <p:nvPr/>
        </p:nvGrpSpPr>
        <p:grpSpPr>
          <a:xfrm>
            <a:off x="962024" y="264160"/>
            <a:ext cx="10658475" cy="631190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D0C092-4BA7-40AD-AD3D-F7D66D15A16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32B97047-E350-4BF9-B50D-543D494128D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1DF0EBF9-8F29-4F7F-816A-B5447646C09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447DF-D9B7-4FC0-8FEA-7DA2E28B424C}"/>
                </a:ext>
              </a:extLst>
            </p:cNvPr>
            <p:cNvSpPr txBox="1"/>
            <p:nvPr/>
          </p:nvSpPr>
          <p:spPr>
            <a:xfrm>
              <a:off x="4357395" y="1624006"/>
              <a:ext cx="7168930" cy="44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2AFC0ECE-540D-4647-96BF-136BA1E9A1D8}"/>
              </a:ext>
            </a:extLst>
          </p:cNvPr>
          <p:cNvSpPr/>
          <p:nvPr/>
        </p:nvSpPr>
        <p:spPr>
          <a:xfrm flipH="1">
            <a:off x="3526786" y="1235185"/>
            <a:ext cx="5741038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đang tưởng tượng đến góc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9F42844D-DD07-48CC-90E8-F32A533200FA}"/>
              </a:ext>
            </a:extLst>
          </p:cNvPr>
          <p:cNvSpPr/>
          <p:nvPr/>
        </p:nvSpPr>
        <p:spPr>
          <a:xfrm flipH="1">
            <a:off x="3822061" y="2835385"/>
            <a:ext cx="5750564" cy="109844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đó có gì mà em thích?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4">
            <a:extLst>
              <a:ext uri="{FF2B5EF4-FFF2-40B4-BE49-F238E27FC236}">
                <a16:creationId xmlns:a16="http://schemas.microsoft.com/office/drawing/2014/main" id="{85ADAFCB-2CA8-438C-86EF-70BBA3C30110}"/>
              </a:ext>
            </a:extLst>
          </p:cNvPr>
          <p:cNvSpPr/>
          <p:nvPr/>
        </p:nvSpPr>
        <p:spPr>
          <a:xfrm flipH="1">
            <a:off x="3860161" y="4292710"/>
            <a:ext cx="6283964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ở đó em cảm thấy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41EF52-E6E0-490F-89BA-33E08C53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0" y="3514725"/>
            <a:ext cx="2943229" cy="294322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346786-7674-43AE-A5F2-36AA3556789B}"/>
              </a:ext>
            </a:extLst>
          </p:cNvPr>
          <p:cNvGrpSpPr/>
          <p:nvPr/>
        </p:nvGrpSpPr>
        <p:grpSpPr>
          <a:xfrm>
            <a:off x="3886200" y="1962150"/>
            <a:ext cx="7069091" cy="2382702"/>
            <a:chOff x="1317" y="2971"/>
            <a:chExt cx="16681" cy="3769"/>
          </a:xfrm>
        </p:grpSpPr>
        <p:grpSp>
          <p:nvGrpSpPr>
            <p:cNvPr id="20" name="组合 15">
              <a:extLst>
                <a:ext uri="{FF2B5EF4-FFF2-40B4-BE49-F238E27FC236}">
                  <a16:creationId xmlns:a16="http://schemas.microsoft.com/office/drawing/2014/main" id="{451B0163-54AA-46D2-B141-B7BDC0117CA1}"/>
                </a:ext>
              </a:extLst>
            </p:cNvPr>
            <p:cNvGrpSpPr/>
            <p:nvPr/>
          </p:nvGrpSpPr>
          <p:grpSpPr>
            <a:xfrm>
              <a:off x="1317" y="3053"/>
              <a:ext cx="16681" cy="3687"/>
              <a:chOff x="1020" y="2328"/>
              <a:chExt cx="11012" cy="7597"/>
            </a:xfrm>
          </p:grpSpPr>
          <p:sp>
            <p:nvSpPr>
              <p:cNvPr id="22" name="圆角矩形 14">
                <a:extLst>
                  <a:ext uri="{FF2B5EF4-FFF2-40B4-BE49-F238E27FC236}">
                    <a16:creationId xmlns:a16="http://schemas.microsoft.com/office/drawing/2014/main" id="{060EB6CA-F269-4DA4-AE87-28E4331A3424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7445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3" name="圆角矩形 13">
                <a:extLst>
                  <a:ext uri="{FF2B5EF4-FFF2-40B4-BE49-F238E27FC236}">
                    <a16:creationId xmlns:a16="http://schemas.microsoft.com/office/drawing/2014/main" id="{3C9451AE-52FF-449A-9C95-BD7FEFFB7CF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FA2B220D-D290-4415-A38A-7A3659668F68}"/>
                </a:ext>
              </a:extLst>
            </p:cNvPr>
            <p:cNvSpPr txBox="1"/>
            <p:nvPr/>
          </p:nvSpPr>
          <p:spPr>
            <a:xfrm>
              <a:off x="1718" y="2971"/>
              <a:ext cx="15842" cy="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Chăm sóc nhà cửa, giữ nhà cửa sạch đẹp, ngôi nhà sẽ trở thành “tổ ấm”, nơi có các góc nhỏ khiến chúng ta thấy dễ chịu, êm ái.</a:t>
              </a:r>
              <a:endPara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03D50-077A-49B8-9D18-741F608A5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658" y="684986"/>
            <a:ext cx="318848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18C2-0B66-402F-B87B-8803285DC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977" y="1453076"/>
            <a:ext cx="60660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4" y="4930118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29" y="110694"/>
            <a:ext cx="1266825" cy="1463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A8BD1-8847-413F-A6A9-5E6556B48588}"/>
              </a:ext>
            </a:extLst>
          </p:cNvPr>
          <p:cNvGrpSpPr/>
          <p:nvPr/>
        </p:nvGrpSpPr>
        <p:grpSpPr>
          <a:xfrm>
            <a:off x="1295400" y="1571624"/>
            <a:ext cx="10081625" cy="3186003"/>
            <a:chOff x="299504" y="1991447"/>
            <a:chExt cx="10081625" cy="4380777"/>
          </a:xfrm>
        </p:grpSpPr>
        <p:pic>
          <p:nvPicPr>
            <p:cNvPr id="22" name="Google Shape;1159;p23">
              <a:extLst>
                <a:ext uri="{FF2B5EF4-FFF2-40B4-BE49-F238E27FC236}">
                  <a16:creationId xmlns:a16="http://schemas.microsoft.com/office/drawing/2014/main" id="{9A760E78-D980-4300-AE78-5A0FD4AE860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160;p23">
              <a:extLst>
                <a:ext uri="{FF2B5EF4-FFF2-40B4-BE49-F238E27FC236}">
                  <a16:creationId xmlns:a16="http://schemas.microsoft.com/office/drawing/2014/main" id="{C447AF84-BEBC-4601-A008-F6AAFDF8EAF1}"/>
                </a:ext>
              </a:extLst>
            </p:cNvPr>
            <p:cNvSpPr/>
            <p:nvPr/>
          </p:nvSpPr>
          <p:spPr>
            <a:xfrm>
              <a:off x="671614" y="2439072"/>
              <a:ext cx="8849359" cy="2835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 chọn việc em có thể làm cùng người thân để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“nhà là tổ ấm”.</a:t>
              </a:r>
              <a:endPara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Đừng quên ngắm nhìn ngôi nhà thân yêu của mình sau khi được lau dọn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893882-EA0B-44C2-8152-87E1BBF2D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286" y="673180"/>
            <a:ext cx="32006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129</Words>
  <Application>Microsoft Office PowerPoint</Application>
  <PresentationFormat>Widescreen</PresentationFormat>
  <Paragraphs>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Arial</vt:lpstr>
      <vt:lpstr>Calibri</vt:lpstr>
      <vt:lpstr>等线</vt:lpstr>
      <vt:lpstr>等线 Light</vt:lpstr>
      <vt:lpstr>Georgia</vt:lpstr>
      <vt:lpstr>Palatino Linotype</vt:lpstr>
      <vt:lpstr>Times New Roman</vt:lpstr>
      <vt:lpstr>Wingdings</vt:lpstr>
      <vt:lpstr>小考拉体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33</cp:revision>
  <dcterms:created xsi:type="dcterms:W3CDTF">2022-09-09T23:22:53Z</dcterms:created>
  <dcterms:modified xsi:type="dcterms:W3CDTF">2024-12-19T01:46:28Z</dcterms:modified>
</cp:coreProperties>
</file>