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3"/>
  </p:notesMasterIdLst>
  <p:sldIdLst>
    <p:sldId id="320" r:id="rId3"/>
    <p:sldId id="321" r:id="rId4"/>
    <p:sldId id="322" r:id="rId5"/>
    <p:sldId id="323" r:id="rId6"/>
    <p:sldId id="324" r:id="rId7"/>
    <p:sldId id="325" r:id="rId8"/>
    <p:sldId id="327" r:id="rId9"/>
    <p:sldId id="326" r:id="rId10"/>
    <p:sldId id="286" r:id="rId11"/>
    <p:sldId id="272" r:id="rId12"/>
    <p:sldId id="293" r:id="rId13"/>
    <p:sldId id="258" r:id="rId14"/>
    <p:sldId id="266" r:id="rId15"/>
    <p:sldId id="290" r:id="rId16"/>
    <p:sldId id="314" r:id="rId17"/>
    <p:sldId id="315" r:id="rId18"/>
    <p:sldId id="270" r:id="rId19"/>
    <p:sldId id="271" r:id="rId20"/>
    <p:sldId id="291" r:id="rId21"/>
    <p:sldId id="288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4291" autoAdjust="0"/>
  </p:normalViewPr>
  <p:slideViewPr>
    <p:cSldViewPr snapToGrid="0">
      <p:cViewPr varScale="1">
        <p:scale>
          <a:sx n="63" d="100"/>
          <a:sy n="63" d="100"/>
        </p:scale>
        <p:origin x="128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15D63-A407-46BF-90A4-6E625821C91C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5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1.wav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3.wdp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24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4.png"/><Relationship Id="rId10" Type="http://schemas.openxmlformats.org/officeDocument/2006/relationships/image" Target="../media/image5.png"/><Relationship Id="rId19" Type="http://schemas.microsoft.com/office/2007/relationships/hdphoto" Target="../media/hdphoto8.wdp"/><Relationship Id="rId31" Type="http://schemas.openxmlformats.org/officeDocument/2006/relationships/image" Target="../media/image16.png"/><Relationship Id="rId4" Type="http://schemas.openxmlformats.org/officeDocument/2006/relationships/image" Target="../media/image2.jpeg"/><Relationship Id="rId9" Type="http://schemas.microsoft.com/office/2007/relationships/hdphoto" Target="../media/hdphoto3.wdp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2.wdp"/><Relationship Id="rId30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18" Type="http://schemas.openxmlformats.org/officeDocument/2006/relationships/image" Target="../media/image9.png"/><Relationship Id="rId26" Type="http://schemas.openxmlformats.org/officeDocument/2006/relationships/image" Target="../media/image30.png"/><Relationship Id="rId39" Type="http://schemas.openxmlformats.org/officeDocument/2006/relationships/image" Target="../media/image36.png"/><Relationship Id="rId21" Type="http://schemas.microsoft.com/office/2007/relationships/hdphoto" Target="../media/hdphoto20.wdp"/><Relationship Id="rId34" Type="http://schemas.microsoft.com/office/2007/relationships/hdphoto" Target="../media/hdphoto24.wdp"/><Relationship Id="rId42" Type="http://schemas.microsoft.com/office/2007/relationships/hdphoto" Target="../media/hdphoto28.wdp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6" Type="http://schemas.openxmlformats.org/officeDocument/2006/relationships/image" Target="../media/image26.png"/><Relationship Id="rId29" Type="http://schemas.microsoft.com/office/2007/relationships/hdphoto" Target="../media/hdphoto12.wdp"/><Relationship Id="rId1" Type="http://schemas.openxmlformats.org/officeDocument/2006/relationships/slideLayout" Target="../slideLayouts/slideLayout12.xml"/><Relationship Id="rId6" Type="http://schemas.microsoft.com/office/2007/relationships/hdphoto" Target="../media/hdphoto16.wdp"/><Relationship Id="rId11" Type="http://schemas.openxmlformats.org/officeDocument/2006/relationships/image" Target="../media/image24.png"/><Relationship Id="rId24" Type="http://schemas.openxmlformats.org/officeDocument/2006/relationships/image" Target="../media/image29.png"/><Relationship Id="rId32" Type="http://schemas.microsoft.com/office/2007/relationships/hdphoto" Target="../media/hdphoto23.wdp"/><Relationship Id="rId37" Type="http://schemas.openxmlformats.org/officeDocument/2006/relationships/image" Target="../media/image35.png"/><Relationship Id="rId40" Type="http://schemas.microsoft.com/office/2007/relationships/hdphoto" Target="../media/hdphoto27.wdp"/><Relationship Id="rId45" Type="http://schemas.openxmlformats.org/officeDocument/2006/relationships/slide" Target="slide5.xml"/><Relationship Id="rId5" Type="http://schemas.openxmlformats.org/officeDocument/2006/relationships/image" Target="../media/image21.png"/><Relationship Id="rId15" Type="http://schemas.microsoft.com/office/2007/relationships/hdphoto" Target="../media/hdphoto9.wdp"/><Relationship Id="rId23" Type="http://schemas.microsoft.com/office/2007/relationships/hdphoto" Target="../media/hdphoto11.wdp"/><Relationship Id="rId28" Type="http://schemas.openxmlformats.org/officeDocument/2006/relationships/image" Target="../media/image13.png"/><Relationship Id="rId36" Type="http://schemas.microsoft.com/office/2007/relationships/hdphoto" Target="../media/hdphoto25.wdp"/><Relationship Id="rId10" Type="http://schemas.microsoft.com/office/2007/relationships/hdphoto" Target="../media/hdphoto18.wdp"/><Relationship Id="rId19" Type="http://schemas.microsoft.com/office/2007/relationships/hdphoto" Target="../media/hdphoto8.wdp"/><Relationship Id="rId31" Type="http://schemas.openxmlformats.org/officeDocument/2006/relationships/image" Target="../media/image32.png"/><Relationship Id="rId44" Type="http://schemas.openxmlformats.org/officeDocument/2006/relationships/slide" Target="slide4.xml"/><Relationship Id="rId4" Type="http://schemas.microsoft.com/office/2007/relationships/hdphoto" Target="../media/hdphoto15.wdp"/><Relationship Id="rId9" Type="http://schemas.openxmlformats.org/officeDocument/2006/relationships/image" Target="../media/image23.png"/><Relationship Id="rId14" Type="http://schemas.openxmlformats.org/officeDocument/2006/relationships/image" Target="../media/image10.png"/><Relationship Id="rId22" Type="http://schemas.openxmlformats.org/officeDocument/2006/relationships/image" Target="../media/image12.png"/><Relationship Id="rId27" Type="http://schemas.microsoft.com/office/2007/relationships/hdphoto" Target="../media/hdphoto22.wdp"/><Relationship Id="rId30" Type="http://schemas.openxmlformats.org/officeDocument/2006/relationships/image" Target="../media/image31.png"/><Relationship Id="rId35" Type="http://schemas.openxmlformats.org/officeDocument/2006/relationships/image" Target="../media/image34.png"/><Relationship Id="rId43" Type="http://schemas.openxmlformats.org/officeDocument/2006/relationships/slide" Target="slide3.xml"/><Relationship Id="rId8" Type="http://schemas.microsoft.com/office/2007/relationships/hdphoto" Target="../media/hdphoto17.wdp"/><Relationship Id="rId3" Type="http://schemas.openxmlformats.org/officeDocument/2006/relationships/image" Target="../media/image20.png"/><Relationship Id="rId12" Type="http://schemas.microsoft.com/office/2007/relationships/hdphoto" Target="../media/hdphoto19.wdp"/><Relationship Id="rId17" Type="http://schemas.openxmlformats.org/officeDocument/2006/relationships/image" Target="../media/image27.png"/><Relationship Id="rId25" Type="http://schemas.microsoft.com/office/2007/relationships/hdphoto" Target="../media/hdphoto21.wdp"/><Relationship Id="rId33" Type="http://schemas.openxmlformats.org/officeDocument/2006/relationships/image" Target="../media/image33.png"/><Relationship Id="rId38" Type="http://schemas.microsoft.com/office/2007/relationships/hdphoto" Target="../media/hdphoto26.wdp"/><Relationship Id="rId46" Type="http://schemas.openxmlformats.org/officeDocument/2006/relationships/slide" Target="slide6.xml"/><Relationship Id="rId20" Type="http://schemas.openxmlformats.org/officeDocument/2006/relationships/image" Target="../media/image28.png"/><Relationship Id="rId41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ổng hợp hình ảnh xin chào cho bài thuyết trình Powerpoint - Thư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4000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64" y="0"/>
            <a:ext cx="2796779" cy="12108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3213"/>
            <a:ext cx="9144000" cy="4726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867" y="5647135"/>
            <a:ext cx="6272265" cy="12108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64" y="0"/>
            <a:ext cx="2796779" cy="12108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3213"/>
            <a:ext cx="9144000" cy="47267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772" y="5809957"/>
            <a:ext cx="6284456" cy="1048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09" y="106017"/>
            <a:ext cx="2971554" cy="1153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86" y="1577590"/>
            <a:ext cx="7795428" cy="47106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486" y="1236047"/>
            <a:ext cx="6064135" cy="5309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1" y="2050479"/>
            <a:ext cx="3017562" cy="29914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2584" y="2125736"/>
            <a:ext cx="2828683" cy="28409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1267" y="1968953"/>
            <a:ext cx="2864660" cy="3154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643" y="5323139"/>
            <a:ext cx="1993227" cy="10454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3457" y="5286679"/>
            <a:ext cx="1846935" cy="10817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6422" y="5359501"/>
            <a:ext cx="1846935" cy="1009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4" y="-122816"/>
            <a:ext cx="4365899" cy="12617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27" y="1677604"/>
            <a:ext cx="8516229" cy="4194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653" y="316133"/>
            <a:ext cx="6237067" cy="62370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55" y="257540"/>
            <a:ext cx="2616784" cy="9361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6" y="1213287"/>
            <a:ext cx="9137148" cy="47936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601" y="5644713"/>
            <a:ext cx="3114798" cy="1213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42" y="141818"/>
            <a:ext cx="2481943" cy="947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97" y="2110155"/>
            <a:ext cx="8795801" cy="47478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000" y="1088884"/>
            <a:ext cx="6743994" cy="1021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42" y="141818"/>
            <a:ext cx="2481943" cy="9470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27274"/>
            <a:ext cx="9144000" cy="49307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000" y="1060749"/>
            <a:ext cx="6743994" cy="1021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635"/>
            <a:ext cx="9156700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267200"/>
            <a:ext cx="971550" cy="117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477" y="4855370"/>
            <a:ext cx="1066800" cy="7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4855370"/>
            <a:ext cx="1787353" cy="60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855370"/>
            <a:ext cx="762000" cy="50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5370"/>
            <a:ext cx="1066800" cy="7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8001" y="4828595"/>
            <a:ext cx="914400" cy="55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617702"/>
            <a:ext cx="1474982" cy="263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7391994" y="3730164"/>
            <a:ext cx="1835809" cy="277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artisticPaintBrush/>
                    </a14:imgEffect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67199" y="-838199"/>
            <a:ext cx="9281827" cy="824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2" y="757012"/>
            <a:ext cx="914399" cy="13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34967" y="3290863"/>
            <a:ext cx="1015637" cy="99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924" y="228600"/>
            <a:ext cx="2605877" cy="261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02078" y="1836003"/>
            <a:ext cx="206184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/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767" y="2916785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9677400" y="53624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89535"/>
            <a:ext cx="9220200" cy="694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67055"/>
            <a:ext cx="8458200" cy="513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381836" y="1957907"/>
            <a:ext cx="6608928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đọc đúng các âm, tiếng, từ sau để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36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/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36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15" y="533400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635"/>
            <a:ext cx="9220200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2600" y="3914922"/>
            <a:ext cx="762000" cy="96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44258" y="4388914"/>
            <a:ext cx="1676400" cy="43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388914"/>
            <a:ext cx="1044576" cy="6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481148" y="4734806"/>
            <a:ext cx="1091619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0658" y="4573298"/>
            <a:ext cx="994682" cy="6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724400"/>
            <a:ext cx="59372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299087" y="4111013"/>
            <a:ext cx="1455738" cy="224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62200"/>
            <a:ext cx="40894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915" y="3948155"/>
            <a:ext cx="1560513" cy="226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9800" y="4094704"/>
            <a:ext cx="1104900" cy="20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brightnessContrast bright="-20000" contrast="20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81427" y="4778807"/>
            <a:ext cx="990600" cy="138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7" y="737962"/>
            <a:ext cx="946944" cy="13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077072" y="1393595"/>
            <a:ext cx="797916" cy="85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5692961" y="553658"/>
            <a:ext cx="1066109" cy="132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4596709" y="1216295"/>
            <a:ext cx="835776" cy="81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7342121" y="1559557"/>
            <a:ext cx="1009744" cy="99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805" y="1807804"/>
            <a:ext cx="829187" cy="87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620" y="2194412"/>
            <a:ext cx="500579" cy="60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41" y="1322579"/>
            <a:ext cx="562424" cy="73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1839696"/>
            <a:ext cx="482600" cy="58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015" y="2489862"/>
            <a:ext cx="528998" cy="68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40" y="3606061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393537" y="5081489"/>
            <a:ext cx="1455738" cy="224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1" y="3753956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1905374" y="5342753"/>
            <a:ext cx="1104900" cy="20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653" y="3681413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4399253" y="5079248"/>
            <a:ext cx="1560513" cy="226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6" y="4467226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brightnessContrast bright="-20000" contrast="20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6287955" y="5498897"/>
            <a:ext cx="990600" cy="138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6" y="3857626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7251333" y="5397714"/>
            <a:ext cx="1790972" cy="212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43" action="ppaction://hlinksldjump"/>
          </p:cNvPr>
          <p:cNvSpPr/>
          <p:nvPr/>
        </p:nvSpPr>
        <p:spPr>
          <a:xfrm>
            <a:off x="914400" y="3657600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>
            <a:hlinkClick r:id="rId44" action="ppaction://hlinksldjump"/>
          </p:cNvPr>
          <p:cNvSpPr/>
          <p:nvPr/>
        </p:nvSpPr>
        <p:spPr>
          <a:xfrm>
            <a:off x="2532497" y="3657600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>
            <a:hlinkClick r:id="rId45" action="ppaction://hlinksldjump"/>
          </p:cNvPr>
          <p:cNvSpPr/>
          <p:nvPr/>
        </p:nvSpPr>
        <p:spPr>
          <a:xfrm>
            <a:off x="4871338" y="3692978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42" name="Oval 41">
            <a:hlinkClick r:id="rId46" action="ppaction://hlinksldjump"/>
          </p:cNvPr>
          <p:cNvSpPr/>
          <p:nvPr/>
        </p:nvSpPr>
        <p:spPr>
          <a:xfrm>
            <a:off x="6172200" y="4276725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0.00222 0.47292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bldLvl="0" animBg="1"/>
      <p:bldP spid="40" grpId="0" bldLvl="0" animBg="1"/>
      <p:bldP spid="41" grpId="0" bldLvl="0" animBg="1"/>
      <p:bldP spid="4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635"/>
            <a:ext cx="9220200" cy="68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115" y="1900535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300515" y="2885085"/>
            <a:ext cx="44196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15" y="533400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02235"/>
            <a:ext cx="9220200" cy="696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2425686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2819400" y="3381375"/>
            <a:ext cx="3429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15" y="533400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635"/>
            <a:ext cx="9220200" cy="68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028" y="2537348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2819400" y="3054103"/>
            <a:ext cx="3429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dẻ</a:t>
            </a:r>
            <a:endParaRPr lang="en-US" sz="7200" dirty="0">
              <a:solidFill>
                <a:srgbClr val="008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15" y="533400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635"/>
            <a:ext cx="9220200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028" y="2537348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2819400" y="3054103"/>
            <a:ext cx="3429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đa</a:t>
            </a:r>
          </a:p>
        </p:txBody>
      </p:sp>
      <p:pic>
        <p:nvPicPr>
          <p:cNvPr id="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15" y="533400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37</Words>
  <Application>Microsoft Office PowerPoint</Application>
  <PresentationFormat>On-screen Show (4:3)</PresentationFormat>
  <Paragraphs>13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DELL</cp:lastModifiedBy>
  <cp:revision>77</cp:revision>
  <dcterms:created xsi:type="dcterms:W3CDTF">2020-08-07T01:41:00Z</dcterms:created>
  <dcterms:modified xsi:type="dcterms:W3CDTF">2024-01-21T15:47:36Z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