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969" r:id="rId3"/>
    <p:sldMasterId id="2147483982" r:id="rId4"/>
    <p:sldMasterId id="2147483995" r:id="rId5"/>
    <p:sldMasterId id="2147484008" r:id="rId6"/>
  </p:sldMasterIdLst>
  <p:notesMasterIdLst>
    <p:notesMasterId r:id="rId18"/>
  </p:notesMasterIdLst>
  <p:sldIdLst>
    <p:sldId id="257" r:id="rId7"/>
    <p:sldId id="259" r:id="rId8"/>
    <p:sldId id="273" r:id="rId9"/>
    <p:sldId id="274" r:id="rId10"/>
    <p:sldId id="268" r:id="rId11"/>
    <p:sldId id="270" r:id="rId12"/>
    <p:sldId id="271" r:id="rId13"/>
    <p:sldId id="275" r:id="rId14"/>
    <p:sldId id="276" r:id="rId15"/>
    <p:sldId id="277" r:id="rId16"/>
    <p:sldId id="26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EF2D7F-1D4E-49DA-A8AD-810543F13A71}" type="datetimeFigureOut">
              <a:rPr lang="en-US"/>
              <a:pPr>
                <a:defRPr/>
              </a:pPr>
              <a:t>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89A994-29BA-45CC-8D4D-D28957DD65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DF39447-5EE4-489A-83C0-8F179F89FEE6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4A1C-B212-4CAC-B0E2-3086A4AEAFE1}" type="datetimeFigureOut">
              <a:rPr lang="en-US"/>
              <a:pPr>
                <a:defRPr/>
              </a:pPr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0305E-9F54-4EE3-ADA9-9660091DE0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776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0AD0F-D875-44E7-8C0D-2EB1B0D977D6}" type="datetimeFigureOut">
              <a:rPr lang="en-US"/>
              <a:pPr>
                <a:defRPr/>
              </a:pPr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B3034-9332-498F-B30D-8C88AEC850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17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8B3E2-7896-4CFD-BCC0-EF0077B40012}" type="datetimeFigureOut">
              <a:rPr lang="en-US"/>
              <a:pPr>
                <a:defRPr/>
              </a:pPr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0A8A-F189-4B4E-9C4E-83C24D298A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943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04BFD53-3FB4-4123-B542-11E37E2E61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75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43E07C3-AFF5-488D-83D4-C594B8CBE3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810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9AB10AA-DFFB-4115-BB31-FC92269F52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468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FB406DA-CC27-409C-B351-D8C9B83C69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280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F9B191-21BF-4568-8C04-BAE58E62D1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639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4C3614F-487F-48E0-B1A8-B18D59C502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372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59471AC-C038-4684-A518-9EC6D1510D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840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7A0397E-6FC3-4C5A-B403-B0063EBC8C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67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823A3-4F16-446B-A9A6-F042F90D85F2}" type="datetimeFigureOut">
              <a:rPr lang="en-US"/>
              <a:pPr>
                <a:defRPr/>
              </a:pPr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38FE8-4E12-4205-9829-549C5A1F2E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096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B7D05B4-6095-43C0-A76D-B80D6D1B1D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575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FB740A7-5AB6-402D-AC60-853D689749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640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BC0EF16-3B84-4E93-8DF0-A766714E44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303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620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24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636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23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6901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5289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42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2D99E-A3B0-4AF5-826E-C88862FE7CB7}" type="datetimeFigureOut">
              <a:rPr lang="en-US"/>
              <a:pPr>
                <a:defRPr/>
              </a:pPr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BAC66-0B82-42E3-BE92-F28EA800AE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6303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944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674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970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1128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0525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0339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0179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8924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6111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4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09566-6EDF-4CA4-85FE-3E32925A63D4}" type="datetimeFigureOut">
              <a:rPr lang="en-US"/>
              <a:pPr>
                <a:defRPr/>
              </a:pPr>
              <a:t>1/21/2024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4B919-9CB0-47E6-BE69-3BB06DBD11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120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8555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552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2215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4137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2050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5154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3553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9806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7996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2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F8163-308A-4792-97C5-B7C90BA5CE24}" type="datetimeFigureOut">
              <a:rPr lang="en-US"/>
              <a:pPr>
                <a:defRPr/>
              </a:pPr>
              <a:t>1/21/2024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8D3F6-CD2F-417B-A30C-42F4E22FE6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4460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1507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9415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3735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4699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7562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013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992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1238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04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83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BC2B3-27B1-4FA6-B38A-862F1B4F1EF4}" type="datetimeFigureOut">
              <a:rPr lang="en-US"/>
              <a:pPr>
                <a:defRPr/>
              </a:pPr>
              <a:t>1/21/2024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4B19B-D68C-4C1B-91E7-67CF339276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0302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9930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995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0572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3192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255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1265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5891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0290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5844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94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37317-D194-449E-AEDE-C800CCC80DF3}" type="datetimeFigureOut">
              <a:rPr lang="en-US"/>
              <a:pPr>
                <a:defRPr/>
              </a:pPr>
              <a:t>1/21/2024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57D23-DCA0-4A1C-A56F-2669AE2C02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3928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64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10C79-7C83-4879-86D1-01F57C610869}" type="datetimeFigureOut">
              <a:rPr lang="en-US"/>
              <a:pPr>
                <a:defRPr/>
              </a:pPr>
              <a:t>1/21/2024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B7BB8-3CBD-406D-A761-6985114E77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755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B34A9-DC8B-4507-8FE1-095622137F2B}" type="datetimeFigureOut">
              <a:rPr lang="en-US"/>
              <a:pPr>
                <a:defRPr/>
              </a:pPr>
              <a:t>1/21/2024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2E98F-0F7E-420B-8415-C7ACC4032B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30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79751F-7D58-432E-BA1B-7D558429C207}" type="datetimeFigureOut">
              <a:rPr lang="en-US"/>
              <a:pPr>
                <a:defRPr/>
              </a:pPr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CB45A29-3318-4812-AC86-80DFFF8523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A2A7FAEC-A573-43D1-A748-10947B8154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32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05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82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94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Administrator\Desktop\pptiengviet\Tieng%20viet%20%20(2)\Tieng%20viet%201\bai31\Ng&#7921;a%20v&#7857;n%20v&#224;%20h&#432;&#417;u%20cao%20c&#7893;%20l&#224;%20&#273;&#244;i%20b&#7841;n%20th&#226;n.mp3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Administrator\Desktop\pptiengviet\anhtiengviet\Tieng%20viet\Tieng%20viet%201\bai31\an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Administrator\Desktop\pptiengviet\anhtiengviet\Tieng%20viet\Tieng%20viet%201\bai31\awn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Administrator\Desktop\pptiengviet\anhtiengviet\Tieng%20viet\Tieng%20viet%201\bai31\aan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whiteshirt_20design_20zoom_20personalized_20chemistry_20glassware_orig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608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2743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CHÀO MỪNG QUÝ THẦY CÔ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ĐẾN DỰ GIỜ</a:t>
            </a:r>
          </a:p>
        </p:txBody>
      </p:sp>
      <p:sp>
        <p:nvSpPr>
          <p:cNvPr id="14341" name="WordArt 9"/>
          <p:cNvSpPr>
            <a:spLocks noChangeArrowheads="1" noChangeShapeType="1" noTextEdit="1"/>
          </p:cNvSpPr>
          <p:nvPr/>
        </p:nvSpPr>
        <p:spPr bwMode="auto">
          <a:xfrm>
            <a:off x="2247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 panose="020B0604020202020204" pitchFamily="34" charset="0"/>
              </a:rPr>
              <a:t>Môn: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5677" y="3200795"/>
            <a:ext cx="4572000" cy="646331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Bài 31: an ăn ân </a:t>
            </a:r>
          </a:p>
        </p:txBody>
      </p:sp>
      <p:pic>
        <p:nvPicPr>
          <p:cNvPr id="14343" name="Picture 6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233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7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3357562" y="3322637"/>
            <a:ext cx="68580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8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6694488"/>
            <a:ext cx="91948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34038" y="3309938"/>
            <a:ext cx="68278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5" descr="Chemistry-inazuma-eleven-34381942-800-6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924425"/>
            <a:ext cx="25908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0" y="164575"/>
            <a:ext cx="724302" cy="3242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606" y="1831939"/>
            <a:ext cx="6178119" cy="3944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1140" y="817460"/>
            <a:ext cx="12650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vi-VN" sz="3000" dirty="0">
                <a:solidFill>
                  <a:prstClr val="black"/>
                </a:solidFill>
                <a:latin typeface="+mj-lt"/>
                <a:cs typeface="+mn-cs"/>
              </a:rPr>
              <a:t>Xin lỗi</a:t>
            </a:r>
            <a:endParaRPr lang="en-US" sz="3000" dirty="0">
              <a:solidFill>
                <a:prstClr val="black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50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4580" name="Picture 4" descr="bfn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5334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5334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WordArt 7"/>
          <p:cNvSpPr>
            <a:spLocks noChangeArrowheads="1" noChangeShapeType="1" noTextEdit="1"/>
          </p:cNvSpPr>
          <p:nvPr/>
        </p:nvSpPr>
        <p:spPr bwMode="gray"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5400" b="1" kern="1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CẢM ƠN THẦY CÔ</a:t>
            </a:r>
          </a:p>
          <a:p>
            <a:pPr algn="ctr"/>
            <a:r>
              <a:rPr lang="vi-VN" sz="5400" b="1" kern="1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VÀ CÁC EM HỌC SINH</a:t>
            </a:r>
            <a:endParaRPr lang="en-US" sz="5400" b="1" kern="10">
              <a:ln w="3175">
                <a:solidFill>
                  <a:srgbClr val="CC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584" name="WordArt 8"/>
          <p:cNvSpPr>
            <a:spLocks noChangeArrowheads="1" noChangeShapeType="1" noTextEdit="1"/>
          </p:cNvSpPr>
          <p:nvPr/>
        </p:nvSpPr>
        <p:spPr bwMode="auto">
          <a:xfrm rot="494338">
            <a:off x="7515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40091"/>
                </a:solidFill>
                <a:latin typeface="VNI-Brush" pitchFamily="2" charset="0"/>
              </a:rPr>
              <a:t>The end</a:t>
            </a:r>
          </a:p>
        </p:txBody>
      </p:sp>
      <p:pic>
        <p:nvPicPr>
          <p:cNvPr id="24585" name="Picture 9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00600"/>
            <a:ext cx="19812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3200400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3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23622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4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9600"/>
            <a:ext cx="9144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15" descr="gman0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67200"/>
            <a:ext cx="76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16" descr="gman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86200"/>
            <a:ext cx="1219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1905000" y="152400"/>
            <a:ext cx="35052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2. Nhận biết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429000" y="3735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/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1257300" y="5524500"/>
            <a:ext cx="822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650"/>
              </a:lnSpc>
            </a:pPr>
            <a:r>
              <a:rPr lang="en-US" alt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ằn</a:t>
            </a:r>
            <a:r>
              <a:rPr lang="en-US" alt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hươu</a:t>
            </a:r>
            <a:r>
              <a:rPr lang="en-US" alt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ạn</a:t>
            </a:r>
            <a:r>
              <a:rPr lang="en-US" alt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ân</a:t>
            </a:r>
            <a:r>
              <a:rPr lang="en-US" alt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6390" name="Picture 9" descr="C:\Users\Administrator\Desktop\2020-2021\TAILIEU\TV1.1 bai 31-40 (FB Chip Fangora)-20200808T154132Z-001\TV1.1 bai 31-40 (FB Chip Fangora)\TV 31 -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4" b="68750"/>
          <a:stretch>
            <a:fillRect/>
          </a:stretch>
        </p:blipFill>
        <p:spPr bwMode="auto">
          <a:xfrm>
            <a:off x="457200" y="1028700"/>
            <a:ext cx="83058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Ngựa vằn và hươu cao cổ là đôi bạn thâ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3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" y="1442323"/>
            <a:ext cx="822960" cy="4285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175" y="1967083"/>
            <a:ext cx="4266650" cy="22211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14" y="4392193"/>
            <a:ext cx="7895972" cy="6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0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" y="1442323"/>
            <a:ext cx="822960" cy="428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57" y="2549596"/>
            <a:ext cx="2675075" cy="2259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3299" y="2471439"/>
            <a:ext cx="2128415" cy="2338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2281" y="2529132"/>
            <a:ext cx="2249156" cy="222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4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1543050" y="249238"/>
            <a:ext cx="182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4.Viết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096"/>
            <a:ext cx="9051925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98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20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1543050" y="249238"/>
            <a:ext cx="182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4.Viết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w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051925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98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00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1543050" y="249238"/>
            <a:ext cx="182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4.Viết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a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219200"/>
            <a:ext cx="8869362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98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00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5" y="126170"/>
            <a:ext cx="1245311" cy="3634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93" y="2699168"/>
            <a:ext cx="8082834" cy="150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9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3141" y="5038590"/>
            <a:ext cx="6794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prstClr val="black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Đàn gà cứ tha thẩn gần chân mẹ. Đã có mẹ che chắn, cả đàn chả sợ gì lũ quạ dữ</a:t>
            </a:r>
            <a:endParaRPr lang="en-US" dirty="0">
              <a:solidFill>
                <a:prstClr val="black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0" y="164575"/>
            <a:ext cx="829716" cy="4320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955" y="596630"/>
            <a:ext cx="7143330" cy="431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75</Words>
  <Application>Microsoft Office PowerPoint</Application>
  <PresentationFormat>On-screen Show (4:3)</PresentationFormat>
  <Paragraphs>16</Paragraphs>
  <Slides>11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.VnTime</vt:lpstr>
      <vt:lpstr>Arial</vt:lpstr>
      <vt:lpstr>Arial Black</vt:lpstr>
      <vt:lpstr>Arial-Rounded</vt:lpstr>
      <vt:lpstr>Calibri</vt:lpstr>
      <vt:lpstr>Calibri Light</vt:lpstr>
      <vt:lpstr>Quicksand Medium</vt:lpstr>
      <vt:lpstr>Times New Roman</vt:lpstr>
      <vt:lpstr>UTM Avo</vt:lpstr>
      <vt:lpstr>Verdana</vt:lpstr>
      <vt:lpstr>VNI-Brush</vt:lpstr>
      <vt:lpstr>Office Theme</vt:lpstr>
      <vt:lpstr>3_Default Design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23</cp:revision>
  <dcterms:created xsi:type="dcterms:W3CDTF">2020-08-18T11:40:23Z</dcterms:created>
  <dcterms:modified xsi:type="dcterms:W3CDTF">2024-01-21T15:51:34Z</dcterms:modified>
</cp:coreProperties>
</file>