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8E091F57-9C0D-49F2-9922-6BCA1804CEDA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5116CD88-044C-4BB1-89E3-2B9D2808E666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F1854C-01D1-4E1C-AD04-657EA26AB6CA}"/>
              </a:ext>
            </a:extLst>
          </p:cNvPr>
          <p:cNvSpPr txBox="1"/>
          <p:nvPr/>
        </p:nvSpPr>
        <p:spPr>
          <a:xfrm>
            <a:off x="3845169" y="3359736"/>
            <a:ext cx="491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95535" y="2096740"/>
            <a:ext cx="12096465" cy="411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300251" y="1445324"/>
            <a:ext cx="1897039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B1AC74-025B-4685-9672-64EF32C6EAB3}"/>
              </a:ext>
            </a:extLst>
          </p:cNvPr>
          <p:cNvSpPr/>
          <p:nvPr/>
        </p:nvSpPr>
        <p:spPr>
          <a:xfrm>
            <a:off x="4151376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2E7206-0F51-4ECD-985F-98BC85030000}"/>
              </a:ext>
            </a:extLst>
          </p:cNvPr>
          <p:cNvSpPr/>
          <p:nvPr/>
        </p:nvSpPr>
        <p:spPr>
          <a:xfrm>
            <a:off x="4998720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07A5E6-1413-4919-BFAB-C2BC6D850FC3}"/>
              </a:ext>
            </a:extLst>
          </p:cNvPr>
          <p:cNvSpPr/>
          <p:nvPr/>
        </p:nvSpPr>
        <p:spPr>
          <a:xfrm>
            <a:off x="7748015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996089-CFF8-434D-87B7-055722B01AD3}"/>
              </a:ext>
            </a:extLst>
          </p:cNvPr>
          <p:cNvSpPr/>
          <p:nvPr/>
        </p:nvSpPr>
        <p:spPr>
          <a:xfrm>
            <a:off x="8566881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76132-5498-49D8-8D2E-729617B174E7}"/>
              </a:ext>
            </a:extLst>
          </p:cNvPr>
          <p:cNvSpPr/>
          <p:nvPr/>
        </p:nvSpPr>
        <p:spPr>
          <a:xfrm>
            <a:off x="3328416" y="371949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18F653-9412-45B2-9AA2-16A36D71146D}"/>
              </a:ext>
            </a:extLst>
          </p:cNvPr>
          <p:cNvSpPr/>
          <p:nvPr/>
        </p:nvSpPr>
        <p:spPr>
          <a:xfrm>
            <a:off x="4194048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C7536-ADA4-4517-8C88-DD5BA71A5309}"/>
              </a:ext>
            </a:extLst>
          </p:cNvPr>
          <p:cNvSpPr/>
          <p:nvPr/>
        </p:nvSpPr>
        <p:spPr>
          <a:xfrm>
            <a:off x="10247376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F620D9-B52F-4DF2-8CAD-3FB9B9B2D52C}"/>
              </a:ext>
            </a:extLst>
          </p:cNvPr>
          <p:cNvSpPr/>
          <p:nvPr/>
        </p:nvSpPr>
        <p:spPr>
          <a:xfrm>
            <a:off x="11052048" y="3759890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4B3-70FF-42C5-B9E0-A18F691530AC}"/>
              </a:ext>
            </a:extLst>
          </p:cNvPr>
          <p:cNvSpPr/>
          <p:nvPr/>
        </p:nvSpPr>
        <p:spPr>
          <a:xfrm>
            <a:off x="3328416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EAFA27-7FB5-406E-930C-FAAE766BE127}"/>
              </a:ext>
            </a:extLst>
          </p:cNvPr>
          <p:cNvSpPr/>
          <p:nvPr/>
        </p:nvSpPr>
        <p:spPr>
          <a:xfrm>
            <a:off x="4998720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A84E74-9256-4EB0-950A-FA30BF8C46AB}"/>
              </a:ext>
            </a:extLst>
          </p:cNvPr>
          <p:cNvSpPr/>
          <p:nvPr/>
        </p:nvSpPr>
        <p:spPr>
          <a:xfrm>
            <a:off x="8640035" y="504622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34E5FC-93C7-4BE0-93FB-D77AC2FD3BF9}"/>
              </a:ext>
            </a:extLst>
          </p:cNvPr>
          <p:cNvSpPr/>
          <p:nvPr/>
        </p:nvSpPr>
        <p:spPr>
          <a:xfrm>
            <a:off x="10302242" y="5094703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92775" y="1445324"/>
            <a:ext cx="6573785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2432304"/>
            <a:ext cx="9073661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806DDF-189F-4E17-9872-063B3627BCC6}"/>
              </a:ext>
            </a:extLst>
          </p:cNvPr>
          <p:cNvSpPr/>
          <p:nvPr/>
        </p:nvSpPr>
        <p:spPr>
          <a:xfrm>
            <a:off x="7939449" y="1978764"/>
            <a:ext cx="2596896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E4B03C-9AC9-4ACD-AB58-DD9888A2FB3E}"/>
              </a:ext>
            </a:extLst>
          </p:cNvPr>
          <p:cNvSpPr/>
          <p:nvPr/>
        </p:nvSpPr>
        <p:spPr>
          <a:xfrm>
            <a:off x="7419366" y="1004576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B3CF0-2443-4267-80A5-B982F2887C7A}"/>
              </a:ext>
            </a:extLst>
          </p:cNvPr>
          <p:cNvSpPr/>
          <p:nvPr/>
        </p:nvSpPr>
        <p:spPr>
          <a:xfrm>
            <a:off x="6874977" y="1470042"/>
            <a:ext cx="3767328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902C-432C-46EE-BDD0-B531481FD8DB}"/>
              </a:ext>
            </a:extLst>
          </p:cNvPr>
          <p:cNvSpPr/>
          <p:nvPr/>
        </p:nvSpPr>
        <p:spPr>
          <a:xfrm>
            <a:off x="7577797" y="2942231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A39E-84BD-441A-9672-7339386262D2}"/>
              </a:ext>
            </a:extLst>
          </p:cNvPr>
          <p:cNvSpPr/>
          <p:nvPr/>
        </p:nvSpPr>
        <p:spPr>
          <a:xfrm>
            <a:off x="8151737" y="3573182"/>
            <a:ext cx="2619447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32A66-7FAA-48EF-B9F0-93D810D8F4F4}"/>
              </a:ext>
            </a:extLst>
          </p:cNvPr>
          <p:cNvSpPr/>
          <p:nvPr/>
        </p:nvSpPr>
        <p:spPr>
          <a:xfrm>
            <a:off x="7718474" y="4151704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ADF47-4B6C-4204-A00E-C11001336E71}"/>
              </a:ext>
            </a:extLst>
          </p:cNvPr>
          <p:cNvSpPr/>
          <p:nvPr/>
        </p:nvSpPr>
        <p:spPr>
          <a:xfrm>
            <a:off x="7829674" y="4882360"/>
            <a:ext cx="3897593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990DAF-060D-4CC7-839D-5335CE642382}"/>
              </a:ext>
            </a:extLst>
          </p:cNvPr>
          <p:cNvSpPr/>
          <p:nvPr/>
        </p:nvSpPr>
        <p:spPr>
          <a:xfrm>
            <a:off x="2917886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CBA49-2A51-4817-A50E-6184493B4258}"/>
              </a:ext>
            </a:extLst>
          </p:cNvPr>
          <p:cNvGrpSpPr/>
          <p:nvPr/>
        </p:nvGrpSpPr>
        <p:grpSpPr>
          <a:xfrm>
            <a:off x="832513" y="1528549"/>
            <a:ext cx="11027391" cy="5070144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95534" y="117232"/>
            <a:ext cx="11791665" cy="66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163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DELL</cp:lastModifiedBy>
  <cp:revision>113</cp:revision>
  <dcterms:created xsi:type="dcterms:W3CDTF">2020-08-15T17:27:32Z</dcterms:created>
  <dcterms:modified xsi:type="dcterms:W3CDTF">2024-01-19T16:23:13Z</dcterms:modified>
</cp:coreProperties>
</file>