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</p:sldMasterIdLst>
  <p:sldIdLst>
    <p:sldId id="276" r:id="rId4"/>
    <p:sldId id="262" r:id="rId5"/>
    <p:sldId id="264" r:id="rId6"/>
    <p:sldId id="257" r:id="rId7"/>
    <p:sldId id="265" r:id="rId8"/>
    <p:sldId id="266" r:id="rId9"/>
    <p:sldId id="267" r:id="rId10"/>
    <p:sldId id="269" r:id="rId11"/>
    <p:sldId id="268" r:id="rId12"/>
    <p:sldId id="270" r:id="rId13"/>
    <p:sldId id="259" r:id="rId14"/>
    <p:sldId id="271" r:id="rId15"/>
    <p:sldId id="272" r:id="rId16"/>
    <p:sldId id="273" r:id="rId17"/>
    <p:sldId id="274" r:id="rId18"/>
    <p:sldId id="275" r:id="rId19"/>
    <p:sldId id="263" r:id="rId20"/>
    <p:sldId id="277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#9Slide07 HoneyCream" pitchFamily="2" charset="0"/>
      <p:regular r:id="rId26"/>
    </p:embeddedFont>
    <p:embeddedFont>
      <p:font typeface="SVN-Newton" panose="02040603050506020204" pitchFamily="18" charset="0"/>
      <p:regular r:id="rId27"/>
    </p:embeddedFont>
    <p:embeddedFont>
      <p:font typeface="UTM Cooper Black" panose="02040603050506020204" pitchFamily="18" charset="0"/>
      <p:regular r:id="rId28"/>
      <p:italic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F7D"/>
    <a:srgbClr val="60B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451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4/22/2024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249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490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24938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490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249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4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1" y="-9545802"/>
            <a:ext cx="2559870" cy="2713443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60" y="-8189081"/>
            <a:ext cx="2559870" cy="2713443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1" y="28516098"/>
            <a:ext cx="2559870" cy="2713443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60" y="29872821"/>
            <a:ext cx="2559870" cy="2713443"/>
          </a:xfrm>
          <a:prstGeom prst="rect">
            <a:avLst/>
          </a:prstGeom>
        </p:spPr>
      </p:pic>
      <p:pic>
        <p:nvPicPr>
          <p:cNvPr id="16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014588" y="-364829"/>
            <a:ext cx="2706858" cy="3813378"/>
          </a:xfrm>
          <a:prstGeom prst="rect">
            <a:avLst/>
          </a:prstGeom>
        </p:spPr>
      </p:pic>
      <p:pic>
        <p:nvPicPr>
          <p:cNvPr id="17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48024" y="11819691"/>
            <a:ext cx="2706858" cy="38133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4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1" y="-9545802"/>
            <a:ext cx="2559870" cy="2713443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60" y="-8189081"/>
            <a:ext cx="2559870" cy="2713443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1" y="28516098"/>
            <a:ext cx="2559870" cy="271344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60" y="29872821"/>
            <a:ext cx="2559870" cy="271344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014588" y="-364829"/>
            <a:ext cx="2706858" cy="3813378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048024" y="11819691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0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62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5" indent="-342915" algn="l" defTabSz="1371662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45" indent="-342915" algn="l" defTabSz="137166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75" indent="-342915" algn="l" defTabSz="137166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05" indent="-342915" algn="l" defTabSz="137166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35" indent="-342915" algn="l" defTabSz="137166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65" indent="-342915" algn="l" defTabSz="137166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895" indent="-342915" algn="l" defTabSz="137166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25" indent="-342915" algn="l" defTabSz="137166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55" indent="-342915" algn="l" defTabSz="137166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6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0" algn="l" defTabSz="137166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2" algn="l" defTabSz="137166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90" algn="l" defTabSz="137166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19" algn="l" defTabSz="137166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49" algn="l" defTabSz="137166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980" algn="l" defTabSz="137166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10" algn="l" defTabSz="137166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40" algn="l" defTabSz="137166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5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2" indent="-935192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7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5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6" indent="-623462" algn="l" defTabSz="2493843" rtl="0" eaLnBrk="1" latinLnBrk="0" hangingPunct="1">
        <a:spcBef>
          <a:spcPct val="20000"/>
        </a:spcBef>
        <a:buFont typeface="Arial" pitchFamily="34" charset="0"/>
        <a:buChar char="–"/>
        <a:defRPr sz="5454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8" indent="-623462" algn="l" defTabSz="2493843" rtl="0" eaLnBrk="1" latinLnBrk="0" hangingPunct="1">
        <a:spcBef>
          <a:spcPct val="20000"/>
        </a:spcBef>
        <a:buFont typeface="Arial" pitchFamily="34" charset="0"/>
        <a:buChar char="»"/>
        <a:defRPr sz="5454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1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4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4.sv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5.svg"/><Relationship Id="rId9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8.png"/><Relationship Id="rId12" Type="http://schemas.openxmlformats.org/officeDocument/2006/relationships/image" Target="../media/image3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41.png"/><Relationship Id="rId5" Type="http://schemas.openxmlformats.org/officeDocument/2006/relationships/image" Target="../media/image31.png"/><Relationship Id="rId10" Type="http://schemas.openxmlformats.org/officeDocument/2006/relationships/image" Target="../media/image40.png"/><Relationship Id="rId4" Type="http://schemas.openxmlformats.org/officeDocument/2006/relationships/image" Target="../media/image1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5.sv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5.svg"/><Relationship Id="rId9" Type="http://schemas.openxmlformats.org/officeDocument/2006/relationships/image" Target="../media/image14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562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07435" y="5998262"/>
            <a:ext cx="8072270" cy="7739289"/>
          </a:xfrm>
          <a:custGeom>
            <a:avLst/>
            <a:gdLst/>
            <a:ahLst/>
            <a:cxnLst/>
            <a:rect l="l" t="t" r="r" b="b"/>
            <a:pathLst>
              <a:path w="8072270" h="7739289">
                <a:moveTo>
                  <a:pt x="0" y="0"/>
                </a:moveTo>
                <a:lnTo>
                  <a:pt x="8072270" y="0"/>
                </a:lnTo>
                <a:lnTo>
                  <a:pt x="8072270" y="7739288"/>
                </a:lnTo>
                <a:lnTo>
                  <a:pt x="0" y="7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540729"/>
            <a:ext cx="4330191" cy="4550114"/>
          </a:xfrm>
          <a:custGeom>
            <a:avLst/>
            <a:gdLst/>
            <a:ahLst/>
            <a:cxnLst/>
            <a:rect l="l" t="t" r="r" b="b"/>
            <a:pathLst>
              <a:path w="4330191" h="4550114">
                <a:moveTo>
                  <a:pt x="0" y="0"/>
                </a:moveTo>
                <a:lnTo>
                  <a:pt x="4330191" y="0"/>
                </a:lnTo>
                <a:lnTo>
                  <a:pt x="4330191" y="4550114"/>
                </a:lnTo>
                <a:lnTo>
                  <a:pt x="0" y="4550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12988" y="-9366422"/>
            <a:ext cx="22550439" cy="13558451"/>
          </a:xfrm>
          <a:custGeom>
            <a:avLst/>
            <a:gdLst/>
            <a:ahLst/>
            <a:cxnLst/>
            <a:rect l="l" t="t" r="r" b="b"/>
            <a:pathLst>
              <a:path w="22550439" h="13558451">
                <a:moveTo>
                  <a:pt x="0" y="0"/>
                </a:moveTo>
                <a:lnTo>
                  <a:pt x="22550438" y="0"/>
                </a:lnTo>
                <a:lnTo>
                  <a:pt x="22550438" y="13558452"/>
                </a:lnTo>
                <a:lnTo>
                  <a:pt x="0" y="13558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23289" y="-662131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2258" y="-291429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1"/>
                </a:lnTo>
                <a:lnTo>
                  <a:pt x="0" y="1997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28500" y="2985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662231" y="-662131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996557" y="-99884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7" y="0"/>
                </a:lnTo>
                <a:lnTo>
                  <a:pt x="2705677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556297-CD64-41D6-BCEC-517568DBE8DF}"/>
              </a:ext>
            </a:extLst>
          </p:cNvPr>
          <p:cNvSpPr txBox="1"/>
          <p:nvPr/>
        </p:nvSpPr>
        <p:spPr>
          <a:xfrm>
            <a:off x="2607066" y="3131433"/>
            <a:ext cx="14816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/>
              <a:t>Ở </a:t>
            </a:r>
            <a:r>
              <a:rPr lang="en-US" sz="4800" dirty="0" err="1"/>
              <a:t>khổ</a:t>
            </a:r>
            <a:r>
              <a:rPr lang="en-US" sz="4800" dirty="0"/>
              <a:t> </a:t>
            </a:r>
            <a:r>
              <a:rPr lang="en-US" sz="4800" dirty="0" err="1"/>
              <a:t>thơ</a:t>
            </a:r>
            <a:r>
              <a:rPr lang="en-US" sz="4800" dirty="0"/>
              <a:t> </a:t>
            </a:r>
            <a:r>
              <a:rPr lang="en-US" sz="4800" dirty="0" err="1"/>
              <a:t>đầu</a:t>
            </a:r>
            <a:r>
              <a:rPr lang="en-US" sz="4800" dirty="0"/>
              <a:t>, </a:t>
            </a:r>
            <a:r>
              <a:rPr lang="en-US" sz="4800" dirty="0" err="1"/>
              <a:t>trại</a:t>
            </a:r>
            <a:r>
              <a:rPr lang="en-US" sz="4800" dirty="0"/>
              <a:t> </a:t>
            </a:r>
            <a:r>
              <a:rPr lang="en-US" sz="4800" dirty="0" err="1"/>
              <a:t>hè</a:t>
            </a:r>
            <a:r>
              <a:rPr lang="en-US" sz="4800" dirty="0"/>
              <a:t> </a:t>
            </a:r>
            <a:r>
              <a:rPr lang="en-US" sz="4800" dirty="0" err="1"/>
              <a:t>thiếu</a:t>
            </a:r>
            <a:r>
              <a:rPr lang="en-US" sz="4800" dirty="0"/>
              <a:t> </a:t>
            </a:r>
            <a:r>
              <a:rPr lang="en-US" sz="4800" dirty="0" err="1"/>
              <a:t>nhi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thiệu</a:t>
            </a:r>
            <a:r>
              <a:rPr lang="en-US" sz="4800" dirty="0"/>
              <a:t> </a:t>
            </a:r>
            <a:r>
              <a:rPr lang="en-US" sz="4800" dirty="0" err="1"/>
              <a:t>bằng</a:t>
            </a:r>
            <a:r>
              <a:rPr lang="en-US" sz="4800" dirty="0"/>
              <a:t> </a:t>
            </a:r>
            <a:r>
              <a:rPr lang="en-US" sz="4800" dirty="0" err="1"/>
              <a:t>hình</a:t>
            </a:r>
            <a:r>
              <a:rPr lang="en-US" sz="4800" dirty="0"/>
              <a:t> </a:t>
            </a:r>
            <a:r>
              <a:rPr lang="en-US" sz="4800" dirty="0" err="1"/>
              <a:t>ảnh</a:t>
            </a:r>
            <a:r>
              <a:rPr lang="en-US" sz="4800" dirty="0"/>
              <a:t> “</a:t>
            </a:r>
            <a:r>
              <a:rPr lang="en-US" sz="4800" dirty="0" err="1"/>
              <a:t>trăm</a:t>
            </a:r>
            <a:r>
              <a:rPr lang="en-US" sz="4800" dirty="0"/>
              <a:t> </a:t>
            </a:r>
            <a:r>
              <a:rPr lang="en-US" sz="4800" dirty="0" err="1"/>
              <a:t>sông</a:t>
            </a:r>
            <a:r>
              <a:rPr lang="en-US" sz="4800" dirty="0"/>
              <a:t> </a:t>
            </a:r>
            <a:r>
              <a:rPr lang="en-US" sz="4800" dirty="0" err="1"/>
              <a:t>dồn</a:t>
            </a:r>
            <a:r>
              <a:rPr lang="en-US" sz="4800" dirty="0"/>
              <a:t> </a:t>
            </a:r>
            <a:r>
              <a:rPr lang="en-US" sz="4800" dirty="0" err="1"/>
              <a:t>biển</a:t>
            </a:r>
            <a:r>
              <a:rPr lang="en-US" sz="4800" dirty="0"/>
              <a:t>”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63C895-77AC-4223-A90A-053FD1150ABD}"/>
              </a:ext>
            </a:extLst>
          </p:cNvPr>
          <p:cNvGrpSpPr/>
          <p:nvPr/>
        </p:nvGrpSpPr>
        <p:grpSpPr>
          <a:xfrm>
            <a:off x="689414" y="845198"/>
            <a:ext cx="16774296" cy="2097646"/>
            <a:chOff x="795403" y="303870"/>
            <a:chExt cx="952360" cy="609600"/>
          </a:xfrm>
        </p:grpSpPr>
        <p:sp>
          <p:nvSpPr>
            <p:cNvPr id="12" name="Rounded Rectangle 13">
              <a:extLst>
                <a:ext uri="{FF2B5EF4-FFF2-40B4-BE49-F238E27FC236}">
                  <a16:creationId xmlns:a16="http://schemas.microsoft.com/office/drawing/2014/main" id="{2BDB3DAB-4240-45F7-A90F-2802E762DDC1}"/>
                </a:ext>
              </a:extLst>
            </p:cNvPr>
            <p:cNvSpPr/>
            <p:nvPr/>
          </p:nvSpPr>
          <p:spPr>
            <a:xfrm>
              <a:off x="795403" y="303870"/>
              <a:ext cx="952360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28CBD7-1207-4A24-BA56-82628A190BF6}"/>
                </a:ext>
              </a:extLst>
            </p:cNvPr>
            <p:cNvSpPr txBox="1"/>
            <p:nvPr/>
          </p:nvSpPr>
          <p:spPr>
            <a:xfrm>
              <a:off x="808830" y="393045"/>
              <a:ext cx="888134" cy="456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</a:rPr>
                <a:t>1. Ở </a:t>
              </a:r>
              <a:r>
                <a:rPr lang="en-US" sz="4800" b="1" dirty="0" err="1">
                  <a:solidFill>
                    <a:srgbClr val="FF0000"/>
                  </a:solidFill>
                </a:rPr>
                <a:t>khổ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</a:rPr>
                <a:t>thơ</a:t>
              </a:r>
              <a:r>
                <a:rPr lang="en-US" sz="48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đầu</a:t>
              </a:r>
              <a:r>
                <a:rPr lang="en-US" sz="4800" b="1" dirty="0">
                  <a:solidFill>
                    <a:srgbClr val="FF0000"/>
                  </a:solidFill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</a:rPr>
                <a:t>trại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hè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thiếu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thế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giới</a:t>
              </a:r>
              <a:r>
                <a:rPr lang="en-US" sz="4800" b="1" dirty="0">
                  <a:solidFill>
                    <a:srgbClr val="FF0000"/>
                  </a:solidFill>
                </a:rPr>
                <a:t> đ</a:t>
              </a:r>
              <a:r>
                <a:rPr lang="vi-VN" sz="4800" b="1" dirty="0">
                  <a:solidFill>
                    <a:srgbClr val="FF0000"/>
                  </a:solidFill>
                </a:rPr>
                <a:t>ư</a:t>
              </a:r>
              <a:r>
                <a:rPr lang="en-US" sz="4800" b="1" dirty="0" err="1">
                  <a:solidFill>
                    <a:srgbClr val="FF0000"/>
                  </a:solidFill>
                </a:rPr>
                <a:t>ợc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giới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thiệu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bằng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hình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ảnh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nào</a:t>
              </a:r>
              <a:r>
                <a:rPr lang="en-US" sz="4800" b="1" dirty="0">
                  <a:solidFill>
                    <a:srgbClr val="FF0000"/>
                  </a:solidFill>
                </a:rPr>
                <a:t>? </a:t>
              </a:r>
              <a:r>
                <a:rPr lang="en-US" sz="4800" b="1" dirty="0" err="1">
                  <a:solidFill>
                    <a:srgbClr val="FF0000"/>
                  </a:solidFill>
                </a:rPr>
                <a:t>Hình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ảnh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đó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có</a:t>
              </a:r>
              <a:r>
                <a:rPr lang="en-US" sz="4800" b="1" dirty="0">
                  <a:solidFill>
                    <a:srgbClr val="FF0000"/>
                  </a:solidFill>
                </a:rPr>
                <a:t> ý </a:t>
              </a:r>
              <a:r>
                <a:rPr lang="en-US" sz="4800" b="1" dirty="0" err="1">
                  <a:solidFill>
                    <a:srgbClr val="FF0000"/>
                  </a:solidFill>
                </a:rPr>
                <a:t>nghĩa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gì</a:t>
              </a:r>
              <a:r>
                <a:rPr lang="en-US" sz="4800" b="1" dirty="0">
                  <a:solidFill>
                    <a:srgbClr val="FF0000"/>
                  </a:solidFill>
                </a:rPr>
                <a:t>? </a:t>
              </a:r>
            </a:p>
          </p:txBody>
        </p:sp>
      </p:grpSp>
      <p:sp>
        <p:nvSpPr>
          <p:cNvPr id="21" name="Freeform 6">
            <a:extLst>
              <a:ext uri="{FF2B5EF4-FFF2-40B4-BE49-F238E27FC236}">
                <a16:creationId xmlns:a16="http://schemas.microsoft.com/office/drawing/2014/main" id="{83524BD8-6155-4804-9E41-E850E431F484}"/>
              </a:ext>
            </a:extLst>
          </p:cNvPr>
          <p:cNvSpPr/>
          <p:nvPr/>
        </p:nvSpPr>
        <p:spPr>
          <a:xfrm rot="148408" flipH="1">
            <a:off x="13444794" y="6269374"/>
            <a:ext cx="6248345" cy="3597244"/>
          </a:xfrm>
          <a:custGeom>
            <a:avLst/>
            <a:gdLst/>
            <a:ahLst/>
            <a:cxnLst/>
            <a:rect l="l" t="t" r="r" b="b"/>
            <a:pathLst>
              <a:path w="5315837" h="2717722">
                <a:moveTo>
                  <a:pt x="5315837" y="0"/>
                </a:moveTo>
                <a:lnTo>
                  <a:pt x="0" y="0"/>
                </a:lnTo>
                <a:lnTo>
                  <a:pt x="0" y="2717722"/>
                </a:lnTo>
                <a:lnTo>
                  <a:pt x="5315837" y="2717722"/>
                </a:lnTo>
                <a:lnTo>
                  <a:pt x="531583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8C96F673-062C-4452-9094-3D634D46AF01}"/>
              </a:ext>
            </a:extLst>
          </p:cNvPr>
          <p:cNvSpPr/>
          <p:nvPr/>
        </p:nvSpPr>
        <p:spPr>
          <a:xfrm rot="148408" flipH="1">
            <a:off x="10590312" y="7186168"/>
            <a:ext cx="6248345" cy="3597244"/>
          </a:xfrm>
          <a:custGeom>
            <a:avLst/>
            <a:gdLst/>
            <a:ahLst/>
            <a:cxnLst/>
            <a:rect l="l" t="t" r="r" b="b"/>
            <a:pathLst>
              <a:path w="5315837" h="2717722">
                <a:moveTo>
                  <a:pt x="5315837" y="0"/>
                </a:moveTo>
                <a:lnTo>
                  <a:pt x="0" y="0"/>
                </a:lnTo>
                <a:lnTo>
                  <a:pt x="0" y="2717722"/>
                </a:lnTo>
                <a:lnTo>
                  <a:pt x="5315837" y="2717722"/>
                </a:lnTo>
                <a:lnTo>
                  <a:pt x="531583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BED013B9-FAE0-4C58-95A0-3844C6791FFE}"/>
              </a:ext>
            </a:extLst>
          </p:cNvPr>
          <p:cNvSpPr/>
          <p:nvPr/>
        </p:nvSpPr>
        <p:spPr>
          <a:xfrm rot="148408" flipH="1">
            <a:off x="13167013" y="7904514"/>
            <a:ext cx="6248345" cy="3597244"/>
          </a:xfrm>
          <a:custGeom>
            <a:avLst/>
            <a:gdLst/>
            <a:ahLst/>
            <a:cxnLst/>
            <a:rect l="l" t="t" r="r" b="b"/>
            <a:pathLst>
              <a:path w="5315837" h="2717722">
                <a:moveTo>
                  <a:pt x="5315837" y="0"/>
                </a:moveTo>
                <a:lnTo>
                  <a:pt x="0" y="0"/>
                </a:lnTo>
                <a:lnTo>
                  <a:pt x="0" y="2717722"/>
                </a:lnTo>
                <a:lnTo>
                  <a:pt x="5315837" y="2717722"/>
                </a:lnTo>
                <a:lnTo>
                  <a:pt x="531583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32984F-6EFE-4C30-ACC2-EBDB01D34667}"/>
              </a:ext>
            </a:extLst>
          </p:cNvPr>
          <p:cNvSpPr txBox="1"/>
          <p:nvPr/>
        </p:nvSpPr>
        <p:spPr>
          <a:xfrm>
            <a:off x="4733866" y="4934284"/>
            <a:ext cx="100161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solidFill>
                  <a:srgbClr val="00B050"/>
                </a:solidFill>
              </a:rPr>
              <a:t>Ý </a:t>
            </a:r>
            <a:r>
              <a:rPr lang="en-US" sz="4800" dirty="0" err="1">
                <a:solidFill>
                  <a:srgbClr val="00B050"/>
                </a:solidFill>
              </a:rPr>
              <a:t>nghĩa</a:t>
            </a:r>
            <a:r>
              <a:rPr lang="en-US" sz="4800" dirty="0">
                <a:solidFill>
                  <a:srgbClr val="00B050"/>
                </a:solidFill>
              </a:rPr>
              <a:t> </a:t>
            </a:r>
            <a:r>
              <a:rPr lang="en-US" sz="4800" dirty="0" err="1">
                <a:solidFill>
                  <a:srgbClr val="00B050"/>
                </a:solidFill>
              </a:rPr>
              <a:t>của</a:t>
            </a:r>
            <a:r>
              <a:rPr lang="en-US" sz="4800" dirty="0">
                <a:solidFill>
                  <a:srgbClr val="00B050"/>
                </a:solidFill>
              </a:rPr>
              <a:t> </a:t>
            </a:r>
            <a:r>
              <a:rPr lang="en-US" sz="4800" dirty="0" err="1">
                <a:solidFill>
                  <a:srgbClr val="00B050"/>
                </a:solidFill>
              </a:rPr>
              <a:t>hình</a:t>
            </a:r>
            <a:r>
              <a:rPr lang="en-US" sz="4800" dirty="0">
                <a:solidFill>
                  <a:srgbClr val="00B050"/>
                </a:solidFill>
              </a:rPr>
              <a:t> </a:t>
            </a:r>
            <a:r>
              <a:rPr lang="en-US" sz="4800" dirty="0" err="1">
                <a:solidFill>
                  <a:srgbClr val="00B050"/>
                </a:solidFill>
              </a:rPr>
              <a:t>ảnh</a:t>
            </a:r>
            <a:r>
              <a:rPr lang="en-US" sz="4800" dirty="0">
                <a:solidFill>
                  <a:srgbClr val="00B050"/>
                </a:solidFill>
              </a:rPr>
              <a:t> </a:t>
            </a:r>
            <a:r>
              <a:rPr lang="en-US" sz="4800" dirty="0" err="1">
                <a:solidFill>
                  <a:srgbClr val="00B050"/>
                </a:solidFill>
              </a:rPr>
              <a:t>đó</a:t>
            </a:r>
            <a:r>
              <a:rPr lang="en-US" sz="4800" dirty="0">
                <a:solidFill>
                  <a:srgbClr val="00B050"/>
                </a:solidFill>
              </a:rPr>
              <a:t>: </a:t>
            </a:r>
            <a:r>
              <a:rPr lang="en-US" sz="4800" dirty="0" err="1"/>
              <a:t>trại</a:t>
            </a:r>
            <a:r>
              <a:rPr lang="en-US" sz="4800" dirty="0"/>
              <a:t> </a:t>
            </a:r>
            <a:r>
              <a:rPr lang="en-US" sz="4800" dirty="0" err="1"/>
              <a:t>hè</a:t>
            </a:r>
            <a:r>
              <a:rPr lang="en-US" sz="4800" dirty="0"/>
              <a:t> </a:t>
            </a:r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dirty="0" err="1"/>
              <a:t>rất</a:t>
            </a:r>
            <a:r>
              <a:rPr lang="en-US" sz="4800" dirty="0"/>
              <a:t> </a:t>
            </a:r>
            <a:r>
              <a:rPr lang="en-US" sz="4800" dirty="0" err="1"/>
              <a:t>nhiều</a:t>
            </a:r>
            <a:r>
              <a:rPr lang="en-US" sz="4800" dirty="0"/>
              <a:t> </a:t>
            </a:r>
            <a:r>
              <a:rPr lang="en-US" sz="4800" dirty="0" err="1"/>
              <a:t>bạn</a:t>
            </a:r>
            <a:r>
              <a:rPr lang="en-US" sz="4800" dirty="0"/>
              <a:t> </a:t>
            </a:r>
            <a:r>
              <a:rPr lang="en-US" sz="4800" dirty="0" err="1"/>
              <a:t>nhỏ</a:t>
            </a:r>
            <a:r>
              <a:rPr lang="en-US" sz="4800" dirty="0"/>
              <a:t> </a:t>
            </a:r>
            <a:r>
              <a:rPr lang="en-US" sz="4800" dirty="0" err="1"/>
              <a:t>từ</a:t>
            </a:r>
            <a:r>
              <a:rPr lang="en-US" sz="4800" dirty="0"/>
              <a:t> </a:t>
            </a:r>
            <a:r>
              <a:rPr lang="en-US" sz="4800" dirty="0" err="1"/>
              <a:t>khắp</a:t>
            </a:r>
            <a:r>
              <a:rPr lang="en-US" sz="4800" dirty="0"/>
              <a:t> </a:t>
            </a:r>
            <a:r>
              <a:rPr lang="en-US" sz="4800" dirty="0" err="1"/>
              <a:t>nơi</a:t>
            </a:r>
            <a:r>
              <a:rPr lang="en-US" sz="4800" dirty="0"/>
              <a:t> </a:t>
            </a:r>
            <a:r>
              <a:rPr lang="en-US" sz="4800" dirty="0" err="1"/>
              <a:t>trên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tham</a:t>
            </a:r>
            <a:r>
              <a:rPr lang="en-US" sz="4800" dirty="0"/>
              <a:t> </a:t>
            </a:r>
            <a:r>
              <a:rPr lang="en-US" sz="4800" dirty="0" err="1"/>
              <a:t>dự</a:t>
            </a:r>
            <a:r>
              <a:rPr lang="en-US" sz="4800" dirty="0"/>
              <a:t>, </a:t>
            </a:r>
            <a:r>
              <a:rPr lang="en-US" sz="4800" dirty="0" err="1"/>
              <a:t>khiến</a:t>
            </a:r>
            <a:r>
              <a:rPr lang="en-US" sz="4800" dirty="0"/>
              <a:t> </a:t>
            </a:r>
            <a:r>
              <a:rPr lang="en-US" sz="4800" dirty="0" err="1"/>
              <a:t>trại</a:t>
            </a:r>
            <a:r>
              <a:rPr lang="en-US" sz="4800" dirty="0"/>
              <a:t> </a:t>
            </a:r>
            <a:r>
              <a:rPr lang="en-US" sz="4800" dirty="0" err="1"/>
              <a:t>hè</a:t>
            </a:r>
            <a:r>
              <a:rPr lang="en-US" sz="4800" dirty="0"/>
              <a:t> </a:t>
            </a:r>
            <a:r>
              <a:rPr lang="en-US" sz="4800" dirty="0" err="1"/>
              <a:t>như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thu</a:t>
            </a:r>
            <a:r>
              <a:rPr lang="en-US" sz="4800" dirty="0"/>
              <a:t> </a:t>
            </a:r>
            <a:r>
              <a:rPr lang="en-US" sz="4800" dirty="0" err="1"/>
              <a:t>nhỏ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5711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08977" y="5265304"/>
            <a:ext cx="8072270" cy="7739289"/>
          </a:xfrm>
          <a:custGeom>
            <a:avLst/>
            <a:gdLst/>
            <a:ahLst/>
            <a:cxnLst/>
            <a:rect l="l" t="t" r="r" b="b"/>
            <a:pathLst>
              <a:path w="8072270" h="7739289">
                <a:moveTo>
                  <a:pt x="0" y="0"/>
                </a:moveTo>
                <a:lnTo>
                  <a:pt x="8072270" y="0"/>
                </a:lnTo>
                <a:lnTo>
                  <a:pt x="8072270" y="7739288"/>
                </a:lnTo>
                <a:lnTo>
                  <a:pt x="0" y="7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540729"/>
            <a:ext cx="4330191" cy="4550114"/>
          </a:xfrm>
          <a:custGeom>
            <a:avLst/>
            <a:gdLst/>
            <a:ahLst/>
            <a:cxnLst/>
            <a:rect l="l" t="t" r="r" b="b"/>
            <a:pathLst>
              <a:path w="4330191" h="4550114">
                <a:moveTo>
                  <a:pt x="0" y="0"/>
                </a:moveTo>
                <a:lnTo>
                  <a:pt x="4330191" y="0"/>
                </a:lnTo>
                <a:lnTo>
                  <a:pt x="4330191" y="4550114"/>
                </a:lnTo>
                <a:lnTo>
                  <a:pt x="0" y="4550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12988" y="-9366422"/>
            <a:ext cx="22550439" cy="13558451"/>
          </a:xfrm>
          <a:custGeom>
            <a:avLst/>
            <a:gdLst/>
            <a:ahLst/>
            <a:cxnLst/>
            <a:rect l="l" t="t" r="r" b="b"/>
            <a:pathLst>
              <a:path w="22550439" h="13558451">
                <a:moveTo>
                  <a:pt x="0" y="0"/>
                </a:moveTo>
                <a:lnTo>
                  <a:pt x="22550438" y="0"/>
                </a:lnTo>
                <a:lnTo>
                  <a:pt x="22550438" y="13558452"/>
                </a:lnTo>
                <a:lnTo>
                  <a:pt x="0" y="13558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23289" y="-662131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2258" y="-291429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1"/>
                </a:lnTo>
                <a:lnTo>
                  <a:pt x="0" y="1997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28500" y="2985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662231" y="-662131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996557" y="-99884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7" y="0"/>
                </a:lnTo>
                <a:lnTo>
                  <a:pt x="2705677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556297-CD64-41D6-BCEC-517568DBE8DF}"/>
              </a:ext>
            </a:extLst>
          </p:cNvPr>
          <p:cNvSpPr txBox="1"/>
          <p:nvPr/>
        </p:nvSpPr>
        <p:spPr>
          <a:xfrm>
            <a:off x="4761086" y="3206223"/>
            <a:ext cx="132136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4800" dirty="0" err="1"/>
              <a:t>Khác</a:t>
            </a:r>
            <a:r>
              <a:rPr lang="en-US" sz="4800" dirty="0"/>
              <a:t> </a:t>
            </a:r>
            <a:r>
              <a:rPr lang="en-US" sz="4800" dirty="0" err="1"/>
              <a:t>nhau</a:t>
            </a:r>
            <a:r>
              <a:rPr lang="en-US" sz="4800" dirty="0"/>
              <a:t> </a:t>
            </a:r>
            <a:r>
              <a:rPr lang="en-US" sz="4800" dirty="0" err="1"/>
              <a:t>vè</a:t>
            </a:r>
            <a:r>
              <a:rPr lang="en-US" sz="4800" dirty="0"/>
              <a:t> </a:t>
            </a:r>
            <a:r>
              <a:rPr lang="en-US" sz="4800" dirty="0" err="1"/>
              <a:t>vị</a:t>
            </a:r>
            <a:r>
              <a:rPr lang="en-US" sz="4800" dirty="0"/>
              <a:t> </a:t>
            </a:r>
            <a:r>
              <a:rPr lang="en-US" sz="4800" dirty="0" err="1"/>
              <a:t>trí</a:t>
            </a:r>
            <a:r>
              <a:rPr lang="en-US" sz="4800" dirty="0"/>
              <a:t> </a:t>
            </a:r>
            <a:r>
              <a:rPr lang="en-US" sz="4800" dirty="0" err="1"/>
              <a:t>địa</a:t>
            </a:r>
            <a:r>
              <a:rPr lang="en-US" sz="4800" dirty="0"/>
              <a:t> </a:t>
            </a:r>
            <a:r>
              <a:rPr lang="en-US" sz="4800" dirty="0" err="1"/>
              <a:t>lí</a:t>
            </a:r>
            <a:r>
              <a:rPr lang="en-US" sz="4800" dirty="0"/>
              <a:t>: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bạn</a:t>
            </a:r>
            <a:r>
              <a:rPr lang="en-US" sz="4800" dirty="0"/>
              <a:t> </a:t>
            </a:r>
            <a:r>
              <a:rPr lang="en-US" sz="4800" dirty="0" err="1"/>
              <a:t>đến</a:t>
            </a:r>
            <a:r>
              <a:rPr lang="en-US" sz="4800" dirty="0"/>
              <a:t> </a:t>
            </a:r>
            <a:r>
              <a:rPr lang="en-US" sz="4800" dirty="0" err="1"/>
              <a:t>từ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vùng</a:t>
            </a:r>
            <a:r>
              <a:rPr lang="en-US" sz="4800" dirty="0"/>
              <a:t> </a:t>
            </a:r>
            <a:r>
              <a:rPr lang="en-US" sz="4800" dirty="0" err="1"/>
              <a:t>đất</a:t>
            </a:r>
            <a:r>
              <a:rPr lang="en-US" sz="4800" dirty="0"/>
              <a:t> </a:t>
            </a:r>
            <a:r>
              <a:rPr lang="en-US" sz="4800" dirty="0" err="1"/>
              <a:t>khác</a:t>
            </a:r>
            <a:r>
              <a:rPr lang="en-US" sz="4800" dirty="0"/>
              <a:t> </a:t>
            </a:r>
            <a:r>
              <a:rPr lang="en-US" sz="4800" dirty="0" err="1"/>
              <a:t>nhau</a:t>
            </a:r>
            <a:r>
              <a:rPr lang="en-US" sz="4800" dirty="0"/>
              <a:t> </a:t>
            </a:r>
            <a:r>
              <a:rPr lang="en-US" sz="4800" dirty="0" err="1"/>
              <a:t>như</a:t>
            </a:r>
            <a:r>
              <a:rPr lang="en-US" sz="4800" dirty="0"/>
              <a:t> </a:t>
            </a:r>
            <a:r>
              <a:rPr lang="en-US" sz="4800" dirty="0" err="1"/>
              <a:t>Trung</a:t>
            </a:r>
            <a:r>
              <a:rPr lang="en-US" sz="4800" dirty="0"/>
              <a:t> </a:t>
            </a:r>
            <a:r>
              <a:rPr lang="en-US" sz="4800" dirty="0" err="1"/>
              <a:t>Quốc</a:t>
            </a:r>
            <a:r>
              <a:rPr lang="en-US" sz="4800" dirty="0"/>
              <a:t>, </a:t>
            </a:r>
            <a:r>
              <a:rPr lang="en-US" sz="4800" dirty="0" err="1"/>
              <a:t>châu</a:t>
            </a:r>
            <a:r>
              <a:rPr lang="en-US" sz="4800" dirty="0"/>
              <a:t> </a:t>
            </a:r>
            <a:r>
              <a:rPr lang="en-US" sz="4800" dirty="0" err="1"/>
              <a:t>Mỹ</a:t>
            </a:r>
            <a:r>
              <a:rPr lang="en-US" sz="4800" dirty="0"/>
              <a:t>, </a:t>
            </a:r>
            <a:r>
              <a:rPr lang="en-US" sz="4800" dirty="0" err="1"/>
              <a:t>châu</a:t>
            </a:r>
            <a:r>
              <a:rPr lang="en-US" sz="4800" dirty="0"/>
              <a:t> </a:t>
            </a:r>
            <a:r>
              <a:rPr lang="en-US" sz="4800" dirty="0" err="1"/>
              <a:t>Âu</a:t>
            </a:r>
            <a:r>
              <a:rPr lang="en-US" sz="4800" dirty="0"/>
              <a:t> (</a:t>
            </a:r>
            <a:r>
              <a:rPr lang="en-US" sz="4800" dirty="0" err="1"/>
              <a:t>gần</a:t>
            </a:r>
            <a:r>
              <a:rPr lang="en-US" sz="4800" dirty="0"/>
              <a:t> </a:t>
            </a:r>
            <a:r>
              <a:rPr lang="en-US" sz="4800" dirty="0" err="1"/>
              <a:t>sông</a:t>
            </a:r>
            <a:r>
              <a:rPr lang="en-US" sz="4800" dirty="0"/>
              <a:t> </a:t>
            </a:r>
            <a:r>
              <a:rPr lang="en-US" sz="4800" dirty="0" err="1"/>
              <a:t>Đa-nuýp</a:t>
            </a:r>
            <a:r>
              <a:rPr lang="en-US" sz="4800" dirty="0"/>
              <a:t>), </a:t>
            </a:r>
            <a:r>
              <a:rPr lang="en-US" sz="4800" dirty="0" err="1"/>
              <a:t>Việt</a:t>
            </a:r>
            <a:r>
              <a:rPr lang="en-US" sz="4800" dirty="0"/>
              <a:t> Nam</a:t>
            </a:r>
          </a:p>
          <a:p>
            <a:pPr marL="571500" indent="-571500" algn="just">
              <a:buFontTx/>
              <a:buChar char="-"/>
            </a:pPr>
            <a:r>
              <a:rPr lang="en-US" sz="4800" dirty="0" err="1"/>
              <a:t>Khác</a:t>
            </a:r>
            <a:r>
              <a:rPr lang="en-US" sz="4800" dirty="0"/>
              <a:t> </a:t>
            </a:r>
            <a:r>
              <a:rPr lang="en-US" sz="4800" dirty="0" err="1"/>
              <a:t>nhau</a:t>
            </a:r>
            <a:r>
              <a:rPr lang="en-US" sz="4800" dirty="0"/>
              <a:t> </a:t>
            </a:r>
            <a:r>
              <a:rPr lang="en-US" sz="4800" dirty="0" err="1"/>
              <a:t>về</a:t>
            </a:r>
            <a:r>
              <a:rPr lang="en-US" sz="4800" dirty="0"/>
              <a:t> </a:t>
            </a:r>
            <a:r>
              <a:rPr lang="en-US" sz="4800" dirty="0" err="1"/>
              <a:t>màu</a:t>
            </a:r>
            <a:r>
              <a:rPr lang="en-US" sz="4800" dirty="0"/>
              <a:t> da: da </a:t>
            </a:r>
            <a:r>
              <a:rPr lang="en-US" sz="4800" dirty="0" err="1"/>
              <a:t>đen</a:t>
            </a:r>
            <a:r>
              <a:rPr lang="en-US" sz="4800" dirty="0"/>
              <a:t>, da </a:t>
            </a:r>
            <a:r>
              <a:rPr lang="en-US" sz="4800" dirty="0" err="1"/>
              <a:t>vàng</a:t>
            </a:r>
            <a:r>
              <a:rPr lang="en-US" sz="4800" dirty="0"/>
              <a:t>, da </a:t>
            </a:r>
            <a:r>
              <a:rPr lang="en-US" sz="4800" dirty="0" err="1"/>
              <a:t>đỏ</a:t>
            </a:r>
            <a:endParaRPr lang="en-US" sz="4800" dirty="0"/>
          </a:p>
          <a:p>
            <a:pPr marL="571500" indent="-571500" algn="just">
              <a:buFontTx/>
              <a:buChar char="-"/>
            </a:pPr>
            <a:r>
              <a:rPr lang="en-US" sz="4800" dirty="0" err="1"/>
              <a:t>Khác</a:t>
            </a:r>
            <a:r>
              <a:rPr lang="en-US" sz="4800" dirty="0"/>
              <a:t> </a:t>
            </a:r>
            <a:r>
              <a:rPr lang="en-US" sz="4800" dirty="0" err="1"/>
              <a:t>nhau</a:t>
            </a:r>
            <a:r>
              <a:rPr lang="en-US" sz="4800" dirty="0"/>
              <a:t> </a:t>
            </a:r>
            <a:r>
              <a:rPr lang="en-US" sz="4800" dirty="0" err="1"/>
              <a:t>về</a:t>
            </a:r>
            <a:r>
              <a:rPr lang="en-US" sz="4800" dirty="0"/>
              <a:t> </a:t>
            </a:r>
            <a:r>
              <a:rPr lang="en-US" sz="4800" dirty="0" err="1"/>
              <a:t>tiếng</a:t>
            </a:r>
            <a:r>
              <a:rPr lang="en-US" sz="4800" dirty="0"/>
              <a:t> </a:t>
            </a:r>
            <a:r>
              <a:rPr lang="en-US" sz="4800" dirty="0" err="1"/>
              <a:t>nói</a:t>
            </a:r>
            <a:r>
              <a:rPr lang="en-US" sz="4800" dirty="0"/>
              <a:t>: </a:t>
            </a:r>
            <a:r>
              <a:rPr lang="en-US" sz="4800" dirty="0" err="1"/>
              <a:t>mỗi</a:t>
            </a:r>
            <a:r>
              <a:rPr lang="en-US" sz="4800" dirty="0"/>
              <a:t> </a:t>
            </a:r>
            <a:r>
              <a:rPr lang="en-US" sz="4800" dirty="0" err="1"/>
              <a:t>người</a:t>
            </a:r>
            <a:r>
              <a:rPr lang="en-US" sz="4800" dirty="0"/>
              <a:t> </a:t>
            </a:r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ngôn</a:t>
            </a:r>
            <a:r>
              <a:rPr lang="en-US" sz="4800" dirty="0"/>
              <a:t> </a:t>
            </a:r>
            <a:r>
              <a:rPr lang="en-US" sz="4800" dirty="0" err="1"/>
              <a:t>ngữ</a:t>
            </a:r>
            <a:r>
              <a:rPr lang="en-US" sz="4800" dirty="0"/>
              <a:t> </a:t>
            </a:r>
            <a:r>
              <a:rPr lang="en-US" sz="4800" dirty="0" err="1"/>
              <a:t>khác</a:t>
            </a:r>
            <a:r>
              <a:rPr lang="en-US" sz="4800" dirty="0"/>
              <a:t> </a:t>
            </a:r>
            <a:r>
              <a:rPr lang="en-US" sz="4800" dirty="0" err="1"/>
              <a:t>nhau</a:t>
            </a:r>
            <a:r>
              <a:rPr lang="en-US" sz="4800" dirty="0"/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63C895-77AC-4223-A90A-053FD1150ABD}"/>
              </a:ext>
            </a:extLst>
          </p:cNvPr>
          <p:cNvGrpSpPr/>
          <p:nvPr/>
        </p:nvGrpSpPr>
        <p:grpSpPr>
          <a:xfrm>
            <a:off x="689414" y="845198"/>
            <a:ext cx="16774296" cy="2097646"/>
            <a:chOff x="795403" y="303870"/>
            <a:chExt cx="952360" cy="609600"/>
          </a:xfrm>
        </p:grpSpPr>
        <p:sp>
          <p:nvSpPr>
            <p:cNvPr id="12" name="Rounded Rectangle 13">
              <a:extLst>
                <a:ext uri="{FF2B5EF4-FFF2-40B4-BE49-F238E27FC236}">
                  <a16:creationId xmlns:a16="http://schemas.microsoft.com/office/drawing/2014/main" id="{2BDB3DAB-4240-45F7-A90F-2802E762DDC1}"/>
                </a:ext>
              </a:extLst>
            </p:cNvPr>
            <p:cNvSpPr/>
            <p:nvPr/>
          </p:nvSpPr>
          <p:spPr>
            <a:xfrm>
              <a:off x="795403" y="303870"/>
              <a:ext cx="952360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28CBD7-1207-4A24-BA56-82628A190BF6}"/>
                </a:ext>
              </a:extLst>
            </p:cNvPr>
            <p:cNvSpPr txBox="1"/>
            <p:nvPr/>
          </p:nvSpPr>
          <p:spPr>
            <a:xfrm>
              <a:off x="808830" y="393045"/>
              <a:ext cx="888134" cy="456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</a:rPr>
                <a:t>2. </a:t>
              </a:r>
              <a:r>
                <a:rPr lang="en-US" sz="4800" b="1" dirty="0" err="1">
                  <a:solidFill>
                    <a:srgbClr val="FF0000"/>
                  </a:solidFill>
                </a:rPr>
                <a:t>Nêu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những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đặc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điểm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khác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nhau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của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các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bạn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dự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trại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hè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thiếu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trên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thế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giới</a:t>
              </a:r>
              <a:r>
                <a:rPr lang="en-US" sz="4800" b="1" dirty="0">
                  <a:solidFill>
                    <a:srgbClr val="FF0000"/>
                  </a:solidFill>
                </a:rPr>
                <a:t>. </a:t>
              </a:r>
            </a:p>
          </p:txBody>
        </p:sp>
      </p:grpSp>
      <p:sp>
        <p:nvSpPr>
          <p:cNvPr id="19" name="Freeform 6">
            <a:extLst>
              <a:ext uri="{FF2B5EF4-FFF2-40B4-BE49-F238E27FC236}">
                <a16:creationId xmlns:a16="http://schemas.microsoft.com/office/drawing/2014/main" id="{2ABDD9B3-C6BA-4B80-988F-A040C52D308C}"/>
              </a:ext>
            </a:extLst>
          </p:cNvPr>
          <p:cNvSpPr/>
          <p:nvPr/>
        </p:nvSpPr>
        <p:spPr>
          <a:xfrm flipH="1">
            <a:off x="13968140" y="7512212"/>
            <a:ext cx="4319860" cy="2789800"/>
          </a:xfrm>
          <a:custGeom>
            <a:avLst/>
            <a:gdLst/>
            <a:ahLst/>
            <a:cxnLst/>
            <a:rect l="l" t="t" r="r" b="b"/>
            <a:pathLst>
              <a:path w="6568973" h="4253410">
                <a:moveTo>
                  <a:pt x="0" y="0"/>
                </a:moveTo>
                <a:lnTo>
                  <a:pt x="6568972" y="0"/>
                </a:lnTo>
                <a:lnTo>
                  <a:pt x="6568972" y="4253410"/>
                </a:lnTo>
                <a:lnTo>
                  <a:pt x="0" y="42534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36925" y="5265304"/>
            <a:ext cx="8072270" cy="7739289"/>
          </a:xfrm>
          <a:custGeom>
            <a:avLst/>
            <a:gdLst/>
            <a:ahLst/>
            <a:cxnLst/>
            <a:rect l="l" t="t" r="r" b="b"/>
            <a:pathLst>
              <a:path w="8072270" h="7739289">
                <a:moveTo>
                  <a:pt x="0" y="0"/>
                </a:moveTo>
                <a:lnTo>
                  <a:pt x="8072270" y="0"/>
                </a:lnTo>
                <a:lnTo>
                  <a:pt x="8072270" y="7739288"/>
                </a:lnTo>
                <a:lnTo>
                  <a:pt x="0" y="7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9455" y="4998760"/>
            <a:ext cx="4330191" cy="4550114"/>
          </a:xfrm>
          <a:custGeom>
            <a:avLst/>
            <a:gdLst/>
            <a:ahLst/>
            <a:cxnLst/>
            <a:rect l="l" t="t" r="r" b="b"/>
            <a:pathLst>
              <a:path w="4330191" h="4550114">
                <a:moveTo>
                  <a:pt x="0" y="0"/>
                </a:moveTo>
                <a:lnTo>
                  <a:pt x="4330191" y="0"/>
                </a:lnTo>
                <a:lnTo>
                  <a:pt x="4330191" y="4550114"/>
                </a:lnTo>
                <a:lnTo>
                  <a:pt x="0" y="4550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12988" y="-9366422"/>
            <a:ext cx="22550439" cy="13558451"/>
          </a:xfrm>
          <a:custGeom>
            <a:avLst/>
            <a:gdLst/>
            <a:ahLst/>
            <a:cxnLst/>
            <a:rect l="l" t="t" r="r" b="b"/>
            <a:pathLst>
              <a:path w="22550439" h="13558451">
                <a:moveTo>
                  <a:pt x="0" y="0"/>
                </a:moveTo>
                <a:lnTo>
                  <a:pt x="22550438" y="0"/>
                </a:lnTo>
                <a:lnTo>
                  <a:pt x="22550438" y="13558452"/>
                </a:lnTo>
                <a:lnTo>
                  <a:pt x="0" y="13558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23289" y="-662131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2258" y="-291429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1"/>
                </a:lnTo>
                <a:lnTo>
                  <a:pt x="0" y="1997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28500" y="2985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662231" y="-662131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996557" y="-99884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7" y="0"/>
                </a:lnTo>
                <a:lnTo>
                  <a:pt x="2705677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63C895-77AC-4223-A90A-053FD1150ABD}"/>
              </a:ext>
            </a:extLst>
          </p:cNvPr>
          <p:cNvGrpSpPr/>
          <p:nvPr/>
        </p:nvGrpSpPr>
        <p:grpSpPr>
          <a:xfrm>
            <a:off x="689414" y="845198"/>
            <a:ext cx="16774296" cy="2097646"/>
            <a:chOff x="795403" y="303870"/>
            <a:chExt cx="952360" cy="609600"/>
          </a:xfrm>
        </p:grpSpPr>
        <p:sp>
          <p:nvSpPr>
            <p:cNvPr id="12" name="Rounded Rectangle 13">
              <a:extLst>
                <a:ext uri="{FF2B5EF4-FFF2-40B4-BE49-F238E27FC236}">
                  <a16:creationId xmlns:a16="http://schemas.microsoft.com/office/drawing/2014/main" id="{2BDB3DAB-4240-45F7-A90F-2802E762DDC1}"/>
                </a:ext>
              </a:extLst>
            </p:cNvPr>
            <p:cNvSpPr/>
            <p:nvPr/>
          </p:nvSpPr>
          <p:spPr>
            <a:xfrm>
              <a:off x="795403" y="303870"/>
              <a:ext cx="952360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28CBD7-1207-4A24-BA56-82628A190BF6}"/>
                </a:ext>
              </a:extLst>
            </p:cNvPr>
            <p:cNvSpPr txBox="1"/>
            <p:nvPr/>
          </p:nvSpPr>
          <p:spPr>
            <a:xfrm>
              <a:off x="808830" y="393045"/>
              <a:ext cx="888134" cy="456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</a:rPr>
                <a:t>3. </a:t>
              </a:r>
              <a:r>
                <a:rPr lang="en-US" sz="4800" b="1" dirty="0" err="1">
                  <a:solidFill>
                    <a:srgbClr val="FF0000"/>
                  </a:solidFill>
                </a:rPr>
                <a:t>Đoán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xem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các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bạn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thiếu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nhi</a:t>
              </a:r>
              <a:r>
                <a:rPr lang="en-US" sz="4800" b="1" dirty="0">
                  <a:solidFill>
                    <a:srgbClr val="FF0000"/>
                  </a:solidFill>
                </a:rPr>
                <a:t> ở </a:t>
              </a:r>
              <a:r>
                <a:rPr lang="en-US" sz="4800" b="1" dirty="0" err="1">
                  <a:solidFill>
                    <a:srgbClr val="FF0000"/>
                  </a:solidFill>
                </a:rPr>
                <a:t>trại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hè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đã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gửi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lời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nhắn</a:t>
              </a:r>
              <a:r>
                <a:rPr lang="en-US" sz="4800" b="1" dirty="0">
                  <a:solidFill>
                    <a:srgbClr val="FF0000"/>
                  </a:solidFill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</a:rPr>
                <a:t>lời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chúc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gì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với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bồ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câu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trắng</a:t>
              </a:r>
              <a:r>
                <a:rPr lang="en-US" sz="48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245EAF7-56E1-4E19-83B6-A53D8519CCF0}"/>
              </a:ext>
            </a:extLst>
          </p:cNvPr>
          <p:cNvSpPr txBox="1"/>
          <p:nvPr/>
        </p:nvSpPr>
        <p:spPr>
          <a:xfrm>
            <a:off x="5399601" y="3437053"/>
            <a:ext cx="83378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bạn</a:t>
            </a:r>
            <a:r>
              <a:rPr lang="en-US" sz="4800" dirty="0"/>
              <a:t> </a:t>
            </a:r>
            <a:r>
              <a:rPr lang="en-US" sz="4800" dirty="0" err="1"/>
              <a:t>gửi</a:t>
            </a:r>
            <a:r>
              <a:rPr lang="en-US" sz="4800" dirty="0"/>
              <a:t> </a:t>
            </a:r>
            <a:r>
              <a:rPr lang="en-US" sz="4800" dirty="0" err="1"/>
              <a:t>lời</a:t>
            </a:r>
            <a:r>
              <a:rPr lang="en-US" sz="4800" dirty="0"/>
              <a:t> </a:t>
            </a:r>
            <a:r>
              <a:rPr lang="en-US" sz="4800" dirty="0" err="1"/>
              <a:t>ước</a:t>
            </a:r>
            <a:r>
              <a:rPr lang="en-US" sz="4800" dirty="0"/>
              <a:t> </a:t>
            </a:r>
            <a:r>
              <a:rPr lang="en-US" sz="4800" dirty="0" err="1"/>
              <a:t>mong</a:t>
            </a:r>
            <a:r>
              <a:rPr lang="en-US" sz="4800" dirty="0"/>
              <a:t> </a:t>
            </a:r>
            <a:r>
              <a:rPr lang="en-US" sz="4800" dirty="0" err="1"/>
              <a:t>về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hòa</a:t>
            </a:r>
            <a:r>
              <a:rPr lang="en-US" sz="4800" dirty="0"/>
              <a:t> </a:t>
            </a:r>
            <a:r>
              <a:rPr lang="en-US" sz="4800" dirty="0" err="1"/>
              <a:t>bình</a:t>
            </a:r>
            <a:r>
              <a:rPr lang="en-US" sz="4800" dirty="0"/>
              <a:t>, </a:t>
            </a:r>
            <a:r>
              <a:rPr lang="en-US" sz="4800" dirty="0" err="1"/>
              <a:t>chỉ</a:t>
            </a:r>
            <a:r>
              <a:rPr lang="en-US" sz="4800" dirty="0"/>
              <a:t> </a:t>
            </a:r>
            <a:r>
              <a:rPr lang="en-US" sz="4800" dirty="0" err="1"/>
              <a:t>toàn</a:t>
            </a:r>
            <a:r>
              <a:rPr lang="en-US" sz="4800" dirty="0"/>
              <a:t> </a:t>
            </a:r>
            <a:r>
              <a:rPr lang="en-US" sz="4800" dirty="0" err="1"/>
              <a:t>niềm</a:t>
            </a:r>
            <a:r>
              <a:rPr lang="en-US" sz="4800" dirty="0"/>
              <a:t> </a:t>
            </a:r>
            <a:r>
              <a:rPr lang="en-US" sz="4800" dirty="0" err="1"/>
              <a:t>vui</a:t>
            </a:r>
            <a:r>
              <a:rPr lang="en-US" sz="4800" dirty="0"/>
              <a:t> </a:t>
            </a:r>
            <a:r>
              <a:rPr lang="en-US" sz="4800" dirty="0" err="1"/>
              <a:t>và</a:t>
            </a:r>
            <a:r>
              <a:rPr lang="en-US" sz="4800" dirty="0"/>
              <a:t> </a:t>
            </a:r>
            <a:r>
              <a:rPr lang="en-US" sz="4800" dirty="0" err="1"/>
              <a:t>hạnh</a:t>
            </a:r>
            <a:r>
              <a:rPr lang="en-US" sz="4800" dirty="0"/>
              <a:t> </a:t>
            </a:r>
            <a:r>
              <a:rPr lang="en-US" sz="4800" dirty="0" err="1"/>
              <a:t>phúc</a:t>
            </a:r>
            <a:r>
              <a:rPr lang="en-US" sz="4800" dirty="0"/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D4D667A-6905-4897-8291-6C53FA6D5E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067" y="3502137"/>
            <a:ext cx="7748688" cy="68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09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36925" y="5265304"/>
            <a:ext cx="8072270" cy="7739289"/>
          </a:xfrm>
          <a:custGeom>
            <a:avLst/>
            <a:gdLst/>
            <a:ahLst/>
            <a:cxnLst/>
            <a:rect l="l" t="t" r="r" b="b"/>
            <a:pathLst>
              <a:path w="8072270" h="7739289">
                <a:moveTo>
                  <a:pt x="0" y="0"/>
                </a:moveTo>
                <a:lnTo>
                  <a:pt x="8072270" y="0"/>
                </a:lnTo>
                <a:lnTo>
                  <a:pt x="8072270" y="7739288"/>
                </a:lnTo>
                <a:lnTo>
                  <a:pt x="0" y="7739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9455" y="4998760"/>
            <a:ext cx="4330191" cy="4550114"/>
          </a:xfrm>
          <a:custGeom>
            <a:avLst/>
            <a:gdLst/>
            <a:ahLst/>
            <a:cxnLst/>
            <a:rect l="l" t="t" r="r" b="b"/>
            <a:pathLst>
              <a:path w="4330191" h="4550114">
                <a:moveTo>
                  <a:pt x="0" y="0"/>
                </a:moveTo>
                <a:lnTo>
                  <a:pt x="4330191" y="0"/>
                </a:lnTo>
                <a:lnTo>
                  <a:pt x="4330191" y="4550114"/>
                </a:lnTo>
                <a:lnTo>
                  <a:pt x="0" y="4550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612989" y="-8453956"/>
            <a:ext cx="22550439" cy="13558451"/>
          </a:xfrm>
          <a:custGeom>
            <a:avLst/>
            <a:gdLst/>
            <a:ahLst/>
            <a:cxnLst/>
            <a:rect l="l" t="t" r="r" b="b"/>
            <a:pathLst>
              <a:path w="22550439" h="13558451">
                <a:moveTo>
                  <a:pt x="0" y="0"/>
                </a:moveTo>
                <a:lnTo>
                  <a:pt x="22550438" y="0"/>
                </a:lnTo>
                <a:lnTo>
                  <a:pt x="22550438" y="13558452"/>
                </a:lnTo>
                <a:lnTo>
                  <a:pt x="0" y="13558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985012" y="-880133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2258" y="-291429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1"/>
                </a:lnTo>
                <a:lnTo>
                  <a:pt x="0" y="1997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746027" y="200992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251473" y="-642272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061104" y="293714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7" y="0"/>
                </a:lnTo>
                <a:lnTo>
                  <a:pt x="2705677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63C895-77AC-4223-A90A-053FD1150ABD}"/>
              </a:ext>
            </a:extLst>
          </p:cNvPr>
          <p:cNvGrpSpPr/>
          <p:nvPr/>
        </p:nvGrpSpPr>
        <p:grpSpPr>
          <a:xfrm>
            <a:off x="1250581" y="3072021"/>
            <a:ext cx="16774296" cy="1366769"/>
            <a:chOff x="795403" y="303870"/>
            <a:chExt cx="952360" cy="609600"/>
          </a:xfrm>
        </p:grpSpPr>
        <p:sp>
          <p:nvSpPr>
            <p:cNvPr id="12" name="Rounded Rectangle 13">
              <a:extLst>
                <a:ext uri="{FF2B5EF4-FFF2-40B4-BE49-F238E27FC236}">
                  <a16:creationId xmlns:a16="http://schemas.microsoft.com/office/drawing/2014/main" id="{2BDB3DAB-4240-45F7-A90F-2802E762DDC1}"/>
                </a:ext>
              </a:extLst>
            </p:cNvPr>
            <p:cNvSpPr/>
            <p:nvPr/>
          </p:nvSpPr>
          <p:spPr>
            <a:xfrm>
              <a:off x="795403" y="303870"/>
              <a:ext cx="952360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28CBD7-1207-4A24-BA56-82628A190BF6}"/>
                </a:ext>
              </a:extLst>
            </p:cNvPr>
            <p:cNvSpPr txBox="1"/>
            <p:nvPr/>
          </p:nvSpPr>
          <p:spPr>
            <a:xfrm>
              <a:off x="816278" y="400503"/>
              <a:ext cx="910609" cy="370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4.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Bầu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trời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đ</a:t>
              </a:r>
              <a:r>
                <a:rPr lang="vi-VN" sz="4800" b="1" dirty="0">
                  <a:solidFill>
                    <a:srgbClr val="FF0000"/>
                  </a:solidFill>
                  <a:latin typeface="Calibri (Body)"/>
                </a:rPr>
                <a:t>ư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ợc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miêu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tả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Calibri (Body)"/>
                </a:rPr>
                <a:t>như</a:t>
              </a:r>
              <a:r>
                <a:rPr lang="en-US" sz="4800" b="1" dirty="0" smtClean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thế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nào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ở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khổ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  <a:latin typeface="Calibri (Body)"/>
                </a:rPr>
                <a:t>thơ</a:t>
              </a:r>
              <a:r>
                <a:rPr lang="en-US" sz="4800" b="1" dirty="0" smtClean="0">
                  <a:solidFill>
                    <a:srgbClr val="FF0000"/>
                  </a:solidFill>
                  <a:latin typeface="Calibri (Body)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Calibri (Body)"/>
                </a:rPr>
                <a:t>cuối</a:t>
              </a:r>
              <a:r>
                <a:rPr lang="en-US" sz="4800" b="1" dirty="0">
                  <a:solidFill>
                    <a:srgbClr val="FF0000"/>
                  </a:solidFill>
                  <a:latin typeface="Calibri (Body)"/>
                </a:rPr>
                <a:t>?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245EAF7-56E1-4E19-83B6-A53D8519CCF0}"/>
              </a:ext>
            </a:extLst>
          </p:cNvPr>
          <p:cNvSpPr txBox="1"/>
          <p:nvPr/>
        </p:nvSpPr>
        <p:spPr>
          <a:xfrm>
            <a:off x="6212433" y="4638727"/>
            <a:ext cx="83378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/>
              <a:t>Bầu</a:t>
            </a:r>
            <a:r>
              <a:rPr lang="en-US" sz="4800" dirty="0"/>
              <a:t> </a:t>
            </a:r>
            <a:r>
              <a:rPr lang="en-US" sz="4800" dirty="0" err="1"/>
              <a:t>trời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r>
              <a:rPr lang="en-US" sz="4800" dirty="0"/>
              <a:t> </a:t>
            </a:r>
            <a:r>
              <a:rPr lang="en-US" sz="4800" dirty="0" err="1"/>
              <a:t>miêu</a:t>
            </a:r>
            <a:r>
              <a:rPr lang="en-US" sz="4800" dirty="0"/>
              <a:t> </a:t>
            </a:r>
            <a:r>
              <a:rPr lang="en-US" sz="4800" dirty="0" err="1"/>
              <a:t>tả</a:t>
            </a:r>
            <a:r>
              <a:rPr lang="en-US" sz="4800" dirty="0"/>
              <a:t> </a:t>
            </a:r>
            <a:r>
              <a:rPr lang="en-US" sz="4800" dirty="0" err="1"/>
              <a:t>rộng</a:t>
            </a:r>
            <a:r>
              <a:rPr lang="en-US" sz="4800" dirty="0"/>
              <a:t> </a:t>
            </a:r>
            <a:r>
              <a:rPr lang="en-US" sz="4800" dirty="0" err="1"/>
              <a:t>lớn</a:t>
            </a:r>
            <a:r>
              <a:rPr lang="en-US" sz="4800" dirty="0"/>
              <a:t>, </a:t>
            </a:r>
            <a:r>
              <a:rPr lang="en-US" sz="4800" dirty="0" err="1"/>
              <a:t>trong</a:t>
            </a:r>
            <a:r>
              <a:rPr lang="en-US" sz="4800" dirty="0"/>
              <a:t> </a:t>
            </a:r>
            <a:r>
              <a:rPr lang="en-US" sz="4800" dirty="0" err="1"/>
              <a:t>xanh</a:t>
            </a:r>
            <a:r>
              <a:rPr lang="en-US" sz="4800" dirty="0"/>
              <a:t>, </a:t>
            </a:r>
            <a:r>
              <a:rPr lang="en-US" sz="4800" dirty="0" err="1"/>
              <a:t>đầy</a:t>
            </a:r>
            <a:r>
              <a:rPr lang="en-US" sz="4800" dirty="0"/>
              <a:t> </a:t>
            </a:r>
            <a:r>
              <a:rPr lang="en-US" sz="4800" dirty="0" err="1"/>
              <a:t>ánh</a:t>
            </a:r>
            <a:r>
              <a:rPr lang="en-US" sz="4800" dirty="0"/>
              <a:t> </a:t>
            </a:r>
            <a:r>
              <a:rPr lang="en-US" sz="4800" dirty="0" err="1"/>
              <a:t>nắng</a:t>
            </a:r>
            <a:r>
              <a:rPr lang="en-US" sz="4800" dirty="0"/>
              <a:t> </a:t>
            </a:r>
            <a:r>
              <a:rPr lang="en-US" sz="4800" dirty="0" err="1"/>
              <a:t>và</a:t>
            </a:r>
            <a:r>
              <a:rPr lang="en-US" sz="4800" dirty="0"/>
              <a:t> </a:t>
            </a:r>
            <a:r>
              <a:rPr lang="en-US" sz="4800" dirty="0" err="1"/>
              <a:t>rất</a:t>
            </a:r>
            <a:r>
              <a:rPr lang="en-US" sz="4800" dirty="0"/>
              <a:t> </a:t>
            </a:r>
            <a:r>
              <a:rPr lang="en-US" sz="4800" dirty="0" err="1"/>
              <a:t>nhiều</a:t>
            </a:r>
            <a:r>
              <a:rPr lang="en-US" sz="4800" dirty="0"/>
              <a:t> </a:t>
            </a:r>
            <a:r>
              <a:rPr lang="en-US" sz="4800" dirty="0" err="1"/>
              <a:t>bồ</a:t>
            </a:r>
            <a:r>
              <a:rPr lang="en-US" sz="4800" dirty="0"/>
              <a:t> </a:t>
            </a:r>
            <a:r>
              <a:rPr lang="en-US" sz="4800" dirty="0" err="1"/>
              <a:t>câu</a:t>
            </a:r>
            <a:r>
              <a:rPr lang="en-US" sz="4800" dirty="0"/>
              <a:t> </a:t>
            </a:r>
            <a:r>
              <a:rPr lang="en-US" sz="4800" dirty="0" err="1"/>
              <a:t>trắng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r>
              <a:rPr lang="en-US" sz="4800" dirty="0"/>
              <a:t> </a:t>
            </a:r>
            <a:r>
              <a:rPr lang="en-US" sz="4800" dirty="0" err="1"/>
              <a:t>tung</a:t>
            </a:r>
            <a:r>
              <a:rPr lang="en-US" sz="4800" dirty="0"/>
              <a:t> </a:t>
            </a:r>
            <a:r>
              <a:rPr lang="en-US" sz="4800" dirty="0" err="1"/>
              <a:t>lên</a:t>
            </a:r>
            <a:r>
              <a:rPr lang="en-US" sz="4800" dirty="0"/>
              <a:t> </a:t>
            </a:r>
            <a:r>
              <a:rPr lang="en-US" sz="4800" dirty="0" err="1"/>
              <a:t>mang</a:t>
            </a:r>
            <a:r>
              <a:rPr lang="en-US" sz="4800" dirty="0"/>
              <a:t> </a:t>
            </a:r>
            <a:r>
              <a:rPr lang="en-US" sz="4800" dirty="0" err="1"/>
              <a:t>theo</a:t>
            </a:r>
            <a:r>
              <a:rPr lang="en-US" sz="4800" dirty="0"/>
              <a:t> </a:t>
            </a:r>
            <a:r>
              <a:rPr lang="en-US" sz="4800" dirty="0" err="1"/>
              <a:t>những</a:t>
            </a:r>
            <a:r>
              <a:rPr lang="en-US" sz="4800" dirty="0"/>
              <a:t> </a:t>
            </a:r>
            <a:r>
              <a:rPr lang="en-US" sz="4800" dirty="0" err="1"/>
              <a:t>mong</a:t>
            </a:r>
            <a:r>
              <a:rPr lang="en-US" sz="4800" dirty="0"/>
              <a:t> </a:t>
            </a:r>
            <a:r>
              <a:rPr lang="en-US" sz="4800" dirty="0" err="1"/>
              <a:t>ước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các</a:t>
            </a:r>
            <a:r>
              <a:rPr lang="en-US" sz="4800" dirty="0"/>
              <a:t> </a:t>
            </a:r>
            <a:r>
              <a:rPr lang="en-US" sz="4800" dirty="0" err="1"/>
              <a:t>bạn</a:t>
            </a:r>
            <a:r>
              <a:rPr lang="en-US" sz="4800" dirty="0"/>
              <a:t> </a:t>
            </a:r>
            <a:r>
              <a:rPr lang="en-US" sz="4800" dirty="0" err="1"/>
              <a:t>thiếu</a:t>
            </a:r>
            <a:r>
              <a:rPr lang="en-US" sz="4800" dirty="0"/>
              <a:t> </a:t>
            </a:r>
            <a:r>
              <a:rPr lang="en-US" sz="4800" dirty="0" err="1"/>
              <a:t>nhi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về</a:t>
            </a:r>
            <a:r>
              <a:rPr lang="en-US" sz="4800" dirty="0"/>
              <a:t> </a:t>
            </a:r>
            <a:r>
              <a:rPr lang="en-US" sz="4800" dirty="0" err="1"/>
              <a:t>một</a:t>
            </a:r>
            <a:r>
              <a:rPr lang="en-US" sz="4800" dirty="0"/>
              <a:t> </a:t>
            </a:r>
            <a:r>
              <a:rPr lang="en-US" sz="4800" dirty="0" err="1"/>
              <a:t>thế</a:t>
            </a:r>
            <a:r>
              <a:rPr lang="en-US" sz="4800" dirty="0"/>
              <a:t> </a:t>
            </a:r>
            <a:r>
              <a:rPr lang="en-US" sz="4800" dirty="0" err="1"/>
              <a:t>giới</a:t>
            </a:r>
            <a:r>
              <a:rPr lang="en-US" sz="4800" dirty="0"/>
              <a:t> </a:t>
            </a:r>
            <a:r>
              <a:rPr lang="en-US" sz="4800" dirty="0" err="1"/>
              <a:t>yên</a:t>
            </a:r>
            <a:r>
              <a:rPr lang="en-US" sz="4800" dirty="0"/>
              <a:t> </a:t>
            </a:r>
            <a:r>
              <a:rPr lang="en-US" sz="4800" dirty="0" err="1"/>
              <a:t>bình</a:t>
            </a:r>
            <a:r>
              <a:rPr lang="en-US" sz="4800" dirty="0"/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96DD75D-1112-43EA-8E36-402A1ABB8D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1667">
            <a:off x="14603731" y="6641094"/>
            <a:ext cx="3744792" cy="4602719"/>
          </a:xfrm>
          <a:prstGeom prst="rect">
            <a:avLst/>
          </a:prstGeom>
        </p:spPr>
      </p:pic>
      <p:sp>
        <p:nvSpPr>
          <p:cNvPr id="21" name="Freeform 6">
            <a:extLst>
              <a:ext uri="{FF2B5EF4-FFF2-40B4-BE49-F238E27FC236}">
                <a16:creationId xmlns:a16="http://schemas.microsoft.com/office/drawing/2014/main" id="{2B4E8C01-34C1-42A0-A475-BD9A0273A1AB}"/>
              </a:ext>
            </a:extLst>
          </p:cNvPr>
          <p:cNvSpPr/>
          <p:nvPr/>
        </p:nvSpPr>
        <p:spPr>
          <a:xfrm flipH="1">
            <a:off x="14927376" y="6005652"/>
            <a:ext cx="3097501" cy="3163790"/>
          </a:xfrm>
          <a:custGeom>
            <a:avLst/>
            <a:gdLst/>
            <a:ahLst/>
            <a:cxnLst/>
            <a:rect l="l" t="t" r="r" b="b"/>
            <a:pathLst>
              <a:path w="1560013" h="1760240">
                <a:moveTo>
                  <a:pt x="1560013" y="0"/>
                </a:moveTo>
                <a:lnTo>
                  <a:pt x="0" y="0"/>
                </a:lnTo>
                <a:lnTo>
                  <a:pt x="0" y="1760240"/>
                </a:lnTo>
                <a:lnTo>
                  <a:pt x="1560013" y="1760240"/>
                </a:lnTo>
                <a:lnTo>
                  <a:pt x="156001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581D409A-8AD2-403F-8DF5-521FD7FDBF61}"/>
              </a:ext>
            </a:extLst>
          </p:cNvPr>
          <p:cNvSpPr/>
          <p:nvPr/>
        </p:nvSpPr>
        <p:spPr>
          <a:xfrm>
            <a:off x="3136626" y="15323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1"/>
                </a:lnTo>
                <a:lnTo>
                  <a:pt x="0" y="19976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C2498125-04AA-45C1-B935-A7788C73D72B}"/>
              </a:ext>
            </a:extLst>
          </p:cNvPr>
          <p:cNvSpPr/>
          <p:nvPr/>
        </p:nvSpPr>
        <p:spPr>
          <a:xfrm>
            <a:off x="15319201" y="-175157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39147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828800" y="-7441357"/>
            <a:ext cx="22550439" cy="13558451"/>
          </a:xfrm>
          <a:custGeom>
            <a:avLst/>
            <a:gdLst/>
            <a:ahLst/>
            <a:cxnLst/>
            <a:rect l="l" t="t" r="r" b="b"/>
            <a:pathLst>
              <a:path w="22550439" h="13558451">
                <a:moveTo>
                  <a:pt x="0" y="0"/>
                </a:moveTo>
                <a:lnTo>
                  <a:pt x="22550438" y="0"/>
                </a:lnTo>
                <a:lnTo>
                  <a:pt x="22550438" y="13558452"/>
                </a:lnTo>
                <a:lnTo>
                  <a:pt x="0" y="135584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23289" y="-662131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2258" y="-291429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1"/>
                </a:lnTo>
                <a:lnTo>
                  <a:pt x="0" y="19976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28500" y="2985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662231" y="-662131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6" y="0"/>
                </a:lnTo>
                <a:lnTo>
                  <a:pt x="2705676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996557" y="-998845"/>
            <a:ext cx="2705676" cy="1997691"/>
          </a:xfrm>
          <a:custGeom>
            <a:avLst/>
            <a:gdLst/>
            <a:ahLst/>
            <a:cxnLst/>
            <a:rect l="l" t="t" r="r" b="b"/>
            <a:pathLst>
              <a:path w="2705676" h="1997691">
                <a:moveTo>
                  <a:pt x="0" y="0"/>
                </a:moveTo>
                <a:lnTo>
                  <a:pt x="2705677" y="0"/>
                </a:lnTo>
                <a:lnTo>
                  <a:pt x="2705677" y="1997690"/>
                </a:lnTo>
                <a:lnTo>
                  <a:pt x="0" y="1997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63C895-77AC-4223-A90A-053FD1150ABD}"/>
              </a:ext>
            </a:extLst>
          </p:cNvPr>
          <p:cNvGrpSpPr/>
          <p:nvPr/>
        </p:nvGrpSpPr>
        <p:grpSpPr>
          <a:xfrm>
            <a:off x="1054669" y="2237271"/>
            <a:ext cx="16774296" cy="2097646"/>
            <a:chOff x="795403" y="303870"/>
            <a:chExt cx="952360" cy="609600"/>
          </a:xfrm>
        </p:grpSpPr>
        <p:sp>
          <p:nvSpPr>
            <p:cNvPr id="12" name="Rounded Rectangle 13">
              <a:extLst>
                <a:ext uri="{FF2B5EF4-FFF2-40B4-BE49-F238E27FC236}">
                  <a16:creationId xmlns:a16="http://schemas.microsoft.com/office/drawing/2014/main" id="{2BDB3DAB-4240-45F7-A90F-2802E762DDC1}"/>
                </a:ext>
              </a:extLst>
            </p:cNvPr>
            <p:cNvSpPr/>
            <p:nvPr/>
          </p:nvSpPr>
          <p:spPr>
            <a:xfrm>
              <a:off x="795403" y="303870"/>
              <a:ext cx="952360" cy="6096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28CBD7-1207-4A24-BA56-82628A190BF6}"/>
                </a:ext>
              </a:extLst>
            </p:cNvPr>
            <p:cNvSpPr txBox="1"/>
            <p:nvPr/>
          </p:nvSpPr>
          <p:spPr>
            <a:xfrm>
              <a:off x="808830" y="393045"/>
              <a:ext cx="888134" cy="456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</a:rPr>
                <a:t>5. </a:t>
              </a:r>
              <a:r>
                <a:rPr lang="en-US" sz="4800" b="1" dirty="0" err="1">
                  <a:solidFill>
                    <a:srgbClr val="FF0000"/>
                  </a:solidFill>
                </a:rPr>
                <a:t>Nếu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em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</a:rPr>
                <a:t>được</a:t>
              </a:r>
              <a:r>
                <a:rPr lang="en-US" sz="48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tham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gia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trại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hè</a:t>
              </a:r>
              <a:r>
                <a:rPr lang="en-US" sz="4800" b="1" dirty="0">
                  <a:solidFill>
                    <a:srgbClr val="FF0000"/>
                  </a:solidFill>
                </a:rPr>
                <a:t>, </a:t>
              </a:r>
              <a:r>
                <a:rPr lang="en-US" sz="4800" b="1" dirty="0" err="1">
                  <a:solidFill>
                    <a:srgbClr val="FF0000"/>
                  </a:solidFill>
                </a:rPr>
                <a:t>em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sẽ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nói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những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gì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về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đất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 smtClean="0">
                  <a:solidFill>
                    <a:srgbClr val="FF0000"/>
                  </a:solidFill>
                </a:rPr>
                <a:t>nước</a:t>
              </a:r>
              <a:r>
                <a:rPr lang="en-US" sz="48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Việt</a:t>
              </a:r>
              <a:r>
                <a:rPr lang="en-US" sz="4800" b="1" dirty="0">
                  <a:solidFill>
                    <a:srgbClr val="FF0000"/>
                  </a:solidFill>
                </a:rPr>
                <a:t> Nam </a:t>
              </a:r>
              <a:r>
                <a:rPr lang="en-US" sz="4800" b="1" dirty="0" err="1">
                  <a:solidFill>
                    <a:srgbClr val="FF0000"/>
                  </a:solidFill>
                </a:rPr>
                <a:t>với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các</a:t>
              </a:r>
              <a:r>
                <a:rPr lang="en-US" sz="4800" b="1" dirty="0">
                  <a:solidFill>
                    <a:srgbClr val="FF0000"/>
                  </a:solidFill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</a:rPr>
                <a:t>bạn</a:t>
              </a:r>
              <a:r>
                <a:rPr lang="en-US" sz="48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26" name="Freeform 2">
            <a:extLst>
              <a:ext uri="{FF2B5EF4-FFF2-40B4-BE49-F238E27FC236}">
                <a16:creationId xmlns:a16="http://schemas.microsoft.com/office/drawing/2014/main" id="{0C1E1FD3-981A-49FF-9346-CB14CC1CBA26}"/>
              </a:ext>
            </a:extLst>
          </p:cNvPr>
          <p:cNvSpPr/>
          <p:nvPr/>
        </p:nvSpPr>
        <p:spPr>
          <a:xfrm>
            <a:off x="12013238" y="4915715"/>
            <a:ext cx="6274762" cy="6015928"/>
          </a:xfrm>
          <a:custGeom>
            <a:avLst/>
            <a:gdLst/>
            <a:ahLst/>
            <a:cxnLst/>
            <a:rect l="l" t="t" r="r" b="b"/>
            <a:pathLst>
              <a:path w="6274762" h="6015928">
                <a:moveTo>
                  <a:pt x="0" y="0"/>
                </a:moveTo>
                <a:lnTo>
                  <a:pt x="6274762" y="0"/>
                </a:lnTo>
                <a:lnTo>
                  <a:pt x="6274762" y="6015928"/>
                </a:lnTo>
                <a:lnTo>
                  <a:pt x="0" y="60159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238FA703-41B8-4EA7-8F9A-3C1F32499D2E}"/>
              </a:ext>
            </a:extLst>
          </p:cNvPr>
          <p:cNvSpPr/>
          <p:nvPr/>
        </p:nvSpPr>
        <p:spPr>
          <a:xfrm>
            <a:off x="0" y="4631093"/>
            <a:ext cx="6658384" cy="6100744"/>
          </a:xfrm>
          <a:custGeom>
            <a:avLst/>
            <a:gdLst/>
            <a:ahLst/>
            <a:cxnLst/>
            <a:rect l="l" t="t" r="r" b="b"/>
            <a:pathLst>
              <a:path w="6658384" h="6100744">
                <a:moveTo>
                  <a:pt x="0" y="0"/>
                </a:moveTo>
                <a:lnTo>
                  <a:pt x="6658384" y="0"/>
                </a:lnTo>
                <a:lnTo>
                  <a:pt x="6658384" y="6100744"/>
                </a:lnTo>
                <a:lnTo>
                  <a:pt x="0" y="61007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DFFCD7A4-179D-4C5A-8AD2-469393AB66FA}"/>
              </a:ext>
            </a:extLst>
          </p:cNvPr>
          <p:cNvSpPr/>
          <p:nvPr/>
        </p:nvSpPr>
        <p:spPr>
          <a:xfrm>
            <a:off x="5820918" y="4040238"/>
            <a:ext cx="6916381" cy="6691599"/>
          </a:xfrm>
          <a:custGeom>
            <a:avLst/>
            <a:gdLst/>
            <a:ahLst/>
            <a:cxnLst/>
            <a:rect l="l" t="t" r="r" b="b"/>
            <a:pathLst>
              <a:path w="6916381" h="6691599">
                <a:moveTo>
                  <a:pt x="0" y="0"/>
                </a:moveTo>
                <a:lnTo>
                  <a:pt x="6916381" y="0"/>
                </a:lnTo>
                <a:lnTo>
                  <a:pt x="6916381" y="6691599"/>
                </a:lnTo>
                <a:lnTo>
                  <a:pt x="0" y="66915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2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4">
            <a:extLst>
              <a:ext uri="{FF2B5EF4-FFF2-40B4-BE49-F238E27FC236}">
                <a16:creationId xmlns:a16="http://schemas.microsoft.com/office/drawing/2014/main" id="{FAF197F0-C6CE-4BEC-946B-C5DC9FFBD515}"/>
              </a:ext>
            </a:extLst>
          </p:cNvPr>
          <p:cNvSpPr/>
          <p:nvPr/>
        </p:nvSpPr>
        <p:spPr>
          <a:xfrm>
            <a:off x="-72954" y="-511629"/>
            <a:ext cx="18895220" cy="11247399"/>
          </a:xfrm>
          <a:custGeom>
            <a:avLst/>
            <a:gdLst/>
            <a:ahLst/>
            <a:cxnLst/>
            <a:rect l="l" t="t" r="r" b="b"/>
            <a:pathLst>
              <a:path w="22550439" h="13558451">
                <a:moveTo>
                  <a:pt x="0" y="0"/>
                </a:moveTo>
                <a:lnTo>
                  <a:pt x="22550438" y="0"/>
                </a:lnTo>
                <a:lnTo>
                  <a:pt x="22550438" y="13558452"/>
                </a:lnTo>
                <a:lnTo>
                  <a:pt x="0" y="135584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1981200" y="3238500"/>
            <a:ext cx="9205507" cy="8629382"/>
          </a:xfrm>
          <a:custGeom>
            <a:avLst/>
            <a:gdLst/>
            <a:ahLst/>
            <a:cxnLst/>
            <a:rect l="l" t="t" r="r" b="b"/>
            <a:pathLst>
              <a:path w="6786074" h="6724382">
                <a:moveTo>
                  <a:pt x="0" y="0"/>
                </a:moveTo>
                <a:lnTo>
                  <a:pt x="6786074" y="0"/>
                </a:lnTo>
                <a:lnTo>
                  <a:pt x="6786074" y="6724382"/>
                </a:lnTo>
                <a:lnTo>
                  <a:pt x="0" y="67243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93078" y="4305301"/>
            <a:ext cx="6084277" cy="5981700"/>
          </a:xfrm>
          <a:custGeom>
            <a:avLst/>
            <a:gdLst/>
            <a:ahLst/>
            <a:cxnLst/>
            <a:rect l="l" t="t" r="r" b="b"/>
            <a:pathLst>
              <a:path w="4265348" h="4234327">
                <a:moveTo>
                  <a:pt x="0" y="0"/>
                </a:moveTo>
                <a:lnTo>
                  <a:pt x="4265348" y="0"/>
                </a:lnTo>
                <a:lnTo>
                  <a:pt x="4265348" y="4234327"/>
                </a:lnTo>
                <a:lnTo>
                  <a:pt x="0" y="4234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72954" y="3265619"/>
            <a:ext cx="6084277" cy="5783436"/>
          </a:xfrm>
          <a:custGeom>
            <a:avLst/>
            <a:gdLst/>
            <a:ahLst/>
            <a:cxnLst/>
            <a:rect l="l" t="t" r="r" b="b"/>
            <a:pathLst>
              <a:path w="3384901" h="3556814">
                <a:moveTo>
                  <a:pt x="0" y="0"/>
                </a:moveTo>
                <a:lnTo>
                  <a:pt x="3384902" y="0"/>
                </a:lnTo>
                <a:lnTo>
                  <a:pt x="3384902" y="3556814"/>
                </a:lnTo>
                <a:lnTo>
                  <a:pt x="0" y="35568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332563" y="-495300"/>
            <a:ext cx="8860437" cy="3733800"/>
          </a:xfrm>
          <a:custGeom>
            <a:avLst/>
            <a:gdLst/>
            <a:ahLst/>
            <a:cxnLst/>
            <a:rect l="l" t="t" r="r" b="b"/>
            <a:pathLst>
              <a:path w="4676490" h="1964126">
                <a:moveTo>
                  <a:pt x="0" y="0"/>
                </a:moveTo>
                <a:lnTo>
                  <a:pt x="4676489" y="0"/>
                </a:lnTo>
                <a:lnTo>
                  <a:pt x="4676489" y="1964126"/>
                </a:lnTo>
                <a:lnTo>
                  <a:pt x="0" y="19641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39526" y="-511629"/>
            <a:ext cx="6786074" cy="2281384"/>
          </a:xfrm>
          <a:custGeom>
            <a:avLst/>
            <a:gdLst/>
            <a:ahLst/>
            <a:cxnLst/>
            <a:rect l="l" t="t" r="r" b="b"/>
            <a:pathLst>
              <a:path w="3643434" h="1530242">
                <a:moveTo>
                  <a:pt x="0" y="0"/>
                </a:moveTo>
                <a:lnTo>
                  <a:pt x="3643434" y="0"/>
                </a:lnTo>
                <a:lnTo>
                  <a:pt x="3643434" y="1530242"/>
                </a:lnTo>
                <a:lnTo>
                  <a:pt x="0" y="15302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088854" y="12997"/>
            <a:ext cx="6295865" cy="3258065"/>
          </a:xfrm>
          <a:custGeom>
            <a:avLst/>
            <a:gdLst/>
            <a:ahLst/>
            <a:cxnLst/>
            <a:rect l="l" t="t" r="r" b="b"/>
            <a:pathLst>
              <a:path w="2311204" h="1706439">
                <a:moveTo>
                  <a:pt x="0" y="0"/>
                </a:moveTo>
                <a:lnTo>
                  <a:pt x="2311204" y="0"/>
                </a:lnTo>
                <a:lnTo>
                  <a:pt x="2311204" y="1706439"/>
                </a:lnTo>
                <a:lnTo>
                  <a:pt x="0" y="1706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F1916B74-744D-46A6-B792-A8807C1B8CAC}"/>
              </a:ext>
            </a:extLst>
          </p:cNvPr>
          <p:cNvSpPr/>
          <p:nvPr/>
        </p:nvSpPr>
        <p:spPr>
          <a:xfrm>
            <a:off x="8612401" y="-19661"/>
            <a:ext cx="5044661" cy="2281384"/>
          </a:xfrm>
          <a:custGeom>
            <a:avLst/>
            <a:gdLst/>
            <a:ahLst/>
            <a:cxnLst/>
            <a:rect l="l" t="t" r="r" b="b"/>
            <a:pathLst>
              <a:path w="2311204" h="1706439">
                <a:moveTo>
                  <a:pt x="0" y="0"/>
                </a:moveTo>
                <a:lnTo>
                  <a:pt x="2311204" y="0"/>
                </a:lnTo>
                <a:lnTo>
                  <a:pt x="2311204" y="1706439"/>
                </a:lnTo>
                <a:lnTo>
                  <a:pt x="0" y="1706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81732" y="2459427"/>
            <a:ext cx="12333277" cy="612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95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722F63-D68B-4766-89B2-AB5666D56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222" y="0"/>
            <a:ext cx="18372222" cy="10287000"/>
          </a:xfrm>
          <a:prstGeom prst="rect">
            <a:avLst/>
          </a:prstGeom>
        </p:spPr>
      </p:pic>
      <p:sp>
        <p:nvSpPr>
          <p:cNvPr id="3" name="文本框 20">
            <a:extLst>
              <a:ext uri="{FF2B5EF4-FFF2-40B4-BE49-F238E27FC236}">
                <a16:creationId xmlns:a16="http://schemas.microsoft.com/office/drawing/2014/main" id="{5CECF5EA-66DC-4CEC-BBC7-16B05FBAA9ED}"/>
              </a:ext>
            </a:extLst>
          </p:cNvPr>
          <p:cNvSpPr txBox="1"/>
          <p:nvPr/>
        </p:nvSpPr>
        <p:spPr>
          <a:xfrm>
            <a:off x="825749" y="1087289"/>
            <a:ext cx="595605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 smtClean="0">
                <a:solidFill>
                  <a:srgbClr val="000000"/>
                </a:solidFill>
              </a:rPr>
              <a:t>Như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trăm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sông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dồn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biển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Bầu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tụ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về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đây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Thế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giới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thu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nhỏ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lại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Trong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khu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trại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hè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này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文本框 20">
            <a:extLst>
              <a:ext uri="{FF2B5EF4-FFF2-40B4-BE49-F238E27FC236}">
                <a16:creationId xmlns:a16="http://schemas.microsoft.com/office/drawing/2014/main" id="{852FA502-8D80-49A4-A7F9-FAD4A767AE33}"/>
              </a:ext>
            </a:extLst>
          </p:cNvPr>
          <p:cNvSpPr txBox="1"/>
          <p:nvPr/>
        </p:nvSpPr>
        <p:spPr>
          <a:xfrm>
            <a:off x="1522495" y="3938458"/>
            <a:ext cx="739140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từ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Trung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Quốc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tới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từ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châu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Mỹ</a:t>
            </a:r>
            <a:r>
              <a:rPr lang="en-US" sz="4000" dirty="0">
                <a:solidFill>
                  <a:srgbClr val="000000"/>
                </a:solidFill>
              </a:rPr>
              <a:t> sang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bên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bờ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Đa-nuýp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Tôi</a:t>
            </a:r>
            <a:r>
              <a:rPr lang="en-US" sz="4000" dirty="0">
                <a:solidFill>
                  <a:srgbClr val="000000"/>
                </a:solidFill>
              </a:rPr>
              <a:t> – </a:t>
            </a:r>
            <a:r>
              <a:rPr lang="en-US" sz="4000" dirty="0" err="1">
                <a:solidFill>
                  <a:srgbClr val="000000"/>
                </a:solidFill>
              </a:rPr>
              <a:t>sông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Hồng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Việt</a:t>
            </a:r>
            <a:r>
              <a:rPr lang="en-US" sz="4000" dirty="0">
                <a:solidFill>
                  <a:srgbClr val="000000"/>
                </a:solidFill>
              </a:rPr>
              <a:t> Nam.</a:t>
            </a:r>
          </a:p>
        </p:txBody>
      </p:sp>
      <p:sp>
        <p:nvSpPr>
          <p:cNvPr id="8" name="文本框 20">
            <a:extLst>
              <a:ext uri="{FF2B5EF4-FFF2-40B4-BE49-F238E27FC236}">
                <a16:creationId xmlns:a16="http://schemas.microsoft.com/office/drawing/2014/main" id="{0F39E517-4506-4CDF-9863-A724A98A8E4F}"/>
              </a:ext>
            </a:extLst>
          </p:cNvPr>
          <p:cNvSpPr txBox="1"/>
          <p:nvPr/>
        </p:nvSpPr>
        <p:spPr>
          <a:xfrm>
            <a:off x="5075321" y="6869186"/>
            <a:ext cx="739140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>
                <a:solidFill>
                  <a:srgbClr val="000000"/>
                </a:solidFill>
              </a:rPr>
              <a:t>Tung </a:t>
            </a:r>
            <a:r>
              <a:rPr lang="en-US" sz="4000" dirty="0" err="1">
                <a:solidFill>
                  <a:srgbClr val="000000"/>
                </a:solidFill>
              </a:rPr>
              <a:t>lên</a:t>
            </a:r>
            <a:r>
              <a:rPr lang="en-US" sz="4000" dirty="0">
                <a:solidFill>
                  <a:srgbClr val="000000"/>
                </a:solidFill>
              </a:rPr>
              <a:t>, </a:t>
            </a:r>
            <a:r>
              <a:rPr lang="en-US" sz="4000" dirty="0" err="1">
                <a:solidFill>
                  <a:srgbClr val="000000"/>
                </a:solidFill>
              </a:rPr>
              <a:t>bồ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câu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trắng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Nào</a:t>
            </a:r>
            <a:r>
              <a:rPr lang="en-US" sz="4000" dirty="0">
                <a:solidFill>
                  <a:srgbClr val="000000"/>
                </a:solidFill>
              </a:rPr>
              <a:t>, </a:t>
            </a:r>
            <a:r>
              <a:rPr lang="en-US" sz="4000" dirty="0" err="1">
                <a:solidFill>
                  <a:srgbClr val="000000"/>
                </a:solidFill>
              </a:rPr>
              <a:t>các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da </a:t>
            </a:r>
            <a:r>
              <a:rPr lang="en-US" sz="4000" dirty="0" err="1">
                <a:solidFill>
                  <a:srgbClr val="000000"/>
                </a:solidFill>
              </a:rPr>
              <a:t>đen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Cùng</a:t>
            </a:r>
            <a:r>
              <a:rPr lang="en-US" sz="4000" dirty="0">
                <a:solidFill>
                  <a:srgbClr val="000000"/>
                </a:solidFill>
              </a:rPr>
              <a:t> da </a:t>
            </a:r>
            <a:r>
              <a:rPr lang="en-US" sz="4000" dirty="0" err="1">
                <a:solidFill>
                  <a:srgbClr val="000000"/>
                </a:solidFill>
              </a:rPr>
              <a:t>vàng</a:t>
            </a:r>
            <a:r>
              <a:rPr lang="en-US" sz="4000" dirty="0">
                <a:solidFill>
                  <a:srgbClr val="000000"/>
                </a:solidFill>
              </a:rPr>
              <a:t>, da </a:t>
            </a:r>
            <a:r>
              <a:rPr lang="en-US" sz="4000" dirty="0" err="1">
                <a:solidFill>
                  <a:srgbClr val="000000"/>
                </a:solidFill>
              </a:rPr>
              <a:t>đỏ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Bàn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tay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ơ</a:t>
            </a:r>
            <a:r>
              <a:rPr lang="en-US" sz="4000" dirty="0" err="1" smtClean="0">
                <a:solidFill>
                  <a:srgbClr val="000000"/>
                </a:solidFill>
              </a:rPr>
              <a:t>i</a:t>
            </a:r>
            <a:r>
              <a:rPr lang="en-US" sz="4000" dirty="0">
                <a:solidFill>
                  <a:srgbClr val="000000"/>
                </a:solidFill>
              </a:rPr>
              <a:t>, </a:t>
            </a:r>
            <a:r>
              <a:rPr lang="en-US" sz="4000" dirty="0" err="1">
                <a:solidFill>
                  <a:srgbClr val="000000"/>
                </a:solidFill>
              </a:rPr>
              <a:t>tung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lên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文本框 20">
            <a:extLst>
              <a:ext uri="{FF2B5EF4-FFF2-40B4-BE49-F238E27FC236}">
                <a16:creationId xmlns:a16="http://schemas.microsoft.com/office/drawing/2014/main" id="{54E9F2C8-EC77-48DF-ABD5-E686908062BD}"/>
              </a:ext>
            </a:extLst>
          </p:cNvPr>
          <p:cNvSpPr txBox="1"/>
          <p:nvPr/>
        </p:nvSpPr>
        <p:spPr>
          <a:xfrm>
            <a:off x="8153400" y="1229906"/>
            <a:ext cx="66294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Mỗi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</a:rPr>
              <a:t>người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câu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chúc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nhắn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với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chim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Dẫu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khác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nhau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tiếng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nói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>
                <a:solidFill>
                  <a:srgbClr val="000000"/>
                </a:solidFill>
              </a:rPr>
              <a:t>Chung </a:t>
            </a:r>
            <a:r>
              <a:rPr lang="en-US" sz="4000" dirty="0" err="1">
                <a:solidFill>
                  <a:srgbClr val="000000"/>
                </a:solidFill>
              </a:rPr>
              <a:t>nhau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niềm</a:t>
            </a:r>
            <a:r>
              <a:rPr lang="en-US" sz="4000" dirty="0">
                <a:solidFill>
                  <a:srgbClr val="000000"/>
                </a:solidFill>
              </a:rPr>
              <a:t> tin.</a:t>
            </a:r>
          </a:p>
        </p:txBody>
      </p:sp>
      <p:sp>
        <p:nvSpPr>
          <p:cNvPr id="10" name="文本框 20">
            <a:extLst>
              <a:ext uri="{FF2B5EF4-FFF2-40B4-BE49-F238E27FC236}">
                <a16:creationId xmlns:a16="http://schemas.microsoft.com/office/drawing/2014/main" id="{D36936DB-537D-4191-839C-226A9DE14DDB}"/>
              </a:ext>
            </a:extLst>
          </p:cNvPr>
          <p:cNvSpPr txBox="1"/>
          <p:nvPr/>
        </p:nvSpPr>
        <p:spPr>
          <a:xfrm>
            <a:off x="9106400" y="4007346"/>
            <a:ext cx="73914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Bàn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tay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ơi,tung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lên</a:t>
            </a:r>
            <a:r>
              <a:rPr lang="en-US" sz="4000" dirty="0">
                <a:solidFill>
                  <a:srgbClr val="000000"/>
                </a:solidFill>
              </a:rPr>
              <a:t>!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Cả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chim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trắng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Cả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ánh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nắng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Cả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cao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xanh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4000" dirty="0">
                <a:solidFill>
                  <a:srgbClr val="000000"/>
                </a:solidFill>
              </a:rPr>
              <a:t>				(</a:t>
            </a:r>
            <a:r>
              <a:rPr lang="en-US" sz="4000" dirty="0" err="1">
                <a:solidFill>
                  <a:srgbClr val="000000"/>
                </a:solidFill>
              </a:rPr>
              <a:t>Định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Hải</a:t>
            </a:r>
            <a:r>
              <a:rPr lang="en-US" sz="4000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4036"/>
            <a:ext cx="4389500" cy="114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05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1" y="-1"/>
            <a:ext cx="18288001" cy="11242969"/>
          </a:xfrm>
          <a:custGeom>
            <a:avLst/>
            <a:gdLst/>
            <a:ahLst/>
            <a:cxnLst/>
            <a:rect l="l" t="t" r="r" b="b"/>
            <a:pathLst>
              <a:path w="21478556" h="11414569">
                <a:moveTo>
                  <a:pt x="0" y="11414570"/>
                </a:moveTo>
                <a:lnTo>
                  <a:pt x="21478556" y="11414570"/>
                </a:lnTo>
                <a:lnTo>
                  <a:pt x="21478556" y="0"/>
                </a:lnTo>
                <a:lnTo>
                  <a:pt x="0" y="0"/>
                </a:lnTo>
                <a:lnTo>
                  <a:pt x="0" y="11414570"/>
                </a:lnTo>
                <a:close/>
              </a:path>
            </a:pathLst>
          </a:custGeom>
          <a:blipFill>
            <a:blip r:embed="rId2"/>
            <a:stretch>
              <a:fillRect l="-16337" r="-16337" b="-8037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8393" y="5535686"/>
            <a:ext cx="15731214" cy="15082301"/>
          </a:xfrm>
          <a:custGeom>
            <a:avLst/>
            <a:gdLst/>
            <a:ahLst/>
            <a:cxnLst/>
            <a:rect l="l" t="t" r="r" b="b"/>
            <a:pathLst>
              <a:path w="15731214" h="15082301">
                <a:moveTo>
                  <a:pt x="0" y="0"/>
                </a:moveTo>
                <a:lnTo>
                  <a:pt x="15731214" y="0"/>
                </a:lnTo>
                <a:lnTo>
                  <a:pt x="15731214" y="15082301"/>
                </a:lnTo>
                <a:lnTo>
                  <a:pt x="0" y="150823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653400" y="1993392"/>
            <a:ext cx="7882466" cy="8282802"/>
          </a:xfrm>
          <a:custGeom>
            <a:avLst/>
            <a:gdLst/>
            <a:ahLst/>
            <a:cxnLst/>
            <a:rect l="l" t="t" r="r" b="b"/>
            <a:pathLst>
              <a:path w="7882466" h="8282802">
                <a:moveTo>
                  <a:pt x="0" y="0"/>
                </a:moveTo>
                <a:lnTo>
                  <a:pt x="7882466" y="0"/>
                </a:lnTo>
                <a:lnTo>
                  <a:pt x="7882466" y="8282802"/>
                </a:lnTo>
                <a:lnTo>
                  <a:pt x="0" y="828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6495435" y="4263380"/>
            <a:ext cx="1560013" cy="1760240"/>
          </a:xfrm>
          <a:custGeom>
            <a:avLst/>
            <a:gdLst/>
            <a:ahLst/>
            <a:cxnLst/>
            <a:rect l="l" t="t" r="r" b="b"/>
            <a:pathLst>
              <a:path w="1560013" h="1760240">
                <a:moveTo>
                  <a:pt x="1560013" y="0"/>
                </a:moveTo>
                <a:lnTo>
                  <a:pt x="0" y="0"/>
                </a:lnTo>
                <a:lnTo>
                  <a:pt x="0" y="1760240"/>
                </a:lnTo>
                <a:lnTo>
                  <a:pt x="1560013" y="1760240"/>
                </a:lnTo>
                <a:lnTo>
                  <a:pt x="156001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55448" y="3657215"/>
            <a:ext cx="1744617" cy="1996701"/>
          </a:xfrm>
          <a:custGeom>
            <a:avLst/>
            <a:gdLst/>
            <a:ahLst/>
            <a:cxnLst/>
            <a:rect l="l" t="t" r="r" b="b"/>
            <a:pathLst>
              <a:path w="1744617" h="1996701">
                <a:moveTo>
                  <a:pt x="0" y="0"/>
                </a:moveTo>
                <a:lnTo>
                  <a:pt x="1744617" y="0"/>
                </a:lnTo>
                <a:lnTo>
                  <a:pt x="1744617" y="1996701"/>
                </a:lnTo>
                <a:lnTo>
                  <a:pt x="0" y="19967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34511" y="4318930"/>
            <a:ext cx="1887429" cy="1649141"/>
          </a:xfrm>
          <a:custGeom>
            <a:avLst/>
            <a:gdLst/>
            <a:ahLst/>
            <a:cxnLst/>
            <a:rect l="l" t="t" r="r" b="b"/>
            <a:pathLst>
              <a:path w="1887429" h="1649141">
                <a:moveTo>
                  <a:pt x="0" y="0"/>
                </a:moveTo>
                <a:lnTo>
                  <a:pt x="1887429" y="0"/>
                </a:lnTo>
                <a:lnTo>
                  <a:pt x="1887429" y="1649140"/>
                </a:lnTo>
                <a:lnTo>
                  <a:pt x="0" y="16491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049680" y="4909107"/>
            <a:ext cx="1816608" cy="1489619"/>
          </a:xfrm>
          <a:custGeom>
            <a:avLst/>
            <a:gdLst/>
            <a:ahLst/>
            <a:cxnLst/>
            <a:rect l="l" t="t" r="r" b="b"/>
            <a:pathLst>
              <a:path w="1816608" h="1489619">
                <a:moveTo>
                  <a:pt x="0" y="0"/>
                </a:moveTo>
                <a:lnTo>
                  <a:pt x="1816608" y="0"/>
                </a:lnTo>
                <a:lnTo>
                  <a:pt x="1816608" y="1489619"/>
                </a:lnTo>
                <a:lnTo>
                  <a:pt x="0" y="14896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398219" y="1404677"/>
            <a:ext cx="1560013" cy="1760240"/>
          </a:xfrm>
          <a:custGeom>
            <a:avLst/>
            <a:gdLst/>
            <a:ahLst/>
            <a:cxnLst/>
            <a:rect l="l" t="t" r="r" b="b"/>
            <a:pathLst>
              <a:path w="1560013" h="1760240">
                <a:moveTo>
                  <a:pt x="0" y="0"/>
                </a:moveTo>
                <a:lnTo>
                  <a:pt x="1560013" y="0"/>
                </a:lnTo>
                <a:lnTo>
                  <a:pt x="1560013" y="1760240"/>
                </a:lnTo>
                <a:lnTo>
                  <a:pt x="0" y="17602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121940" y="870463"/>
            <a:ext cx="3657600" cy="1929384"/>
          </a:xfrm>
          <a:custGeom>
            <a:avLst/>
            <a:gdLst/>
            <a:ahLst/>
            <a:cxnLst/>
            <a:rect l="l" t="t" r="r" b="b"/>
            <a:pathLst>
              <a:path w="3657600" h="1929384">
                <a:moveTo>
                  <a:pt x="0" y="0"/>
                </a:moveTo>
                <a:lnTo>
                  <a:pt x="3657600" y="0"/>
                </a:lnTo>
                <a:lnTo>
                  <a:pt x="3657600" y="1929384"/>
                </a:lnTo>
                <a:lnTo>
                  <a:pt x="0" y="192938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501770" y="172125"/>
            <a:ext cx="1887429" cy="1649141"/>
          </a:xfrm>
          <a:custGeom>
            <a:avLst/>
            <a:gdLst/>
            <a:ahLst/>
            <a:cxnLst/>
            <a:rect l="l" t="t" r="r" b="b"/>
            <a:pathLst>
              <a:path w="1887429" h="1649141">
                <a:moveTo>
                  <a:pt x="0" y="0"/>
                </a:moveTo>
                <a:lnTo>
                  <a:pt x="1887429" y="0"/>
                </a:lnTo>
                <a:lnTo>
                  <a:pt x="1887429" y="1649140"/>
                </a:lnTo>
                <a:lnTo>
                  <a:pt x="0" y="16491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9800065" y="1047652"/>
            <a:ext cx="1816608" cy="1489619"/>
          </a:xfrm>
          <a:custGeom>
            <a:avLst/>
            <a:gdLst/>
            <a:ahLst/>
            <a:cxnLst/>
            <a:rect l="l" t="t" r="r" b="b"/>
            <a:pathLst>
              <a:path w="1816608" h="1489619">
                <a:moveTo>
                  <a:pt x="1816608" y="0"/>
                </a:moveTo>
                <a:lnTo>
                  <a:pt x="0" y="0"/>
                </a:lnTo>
                <a:lnTo>
                  <a:pt x="0" y="1489618"/>
                </a:lnTo>
                <a:lnTo>
                  <a:pt x="1816608" y="1489618"/>
                </a:lnTo>
                <a:lnTo>
                  <a:pt x="181660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id="{10DBA500-A08F-41A8-AE6E-624D314AE7BE}"/>
              </a:ext>
            </a:extLst>
          </p:cNvPr>
          <p:cNvSpPr/>
          <p:nvPr/>
        </p:nvSpPr>
        <p:spPr>
          <a:xfrm>
            <a:off x="3179324" y="406327"/>
            <a:ext cx="1059788" cy="998350"/>
          </a:xfrm>
          <a:custGeom>
            <a:avLst/>
            <a:gdLst/>
            <a:ahLst/>
            <a:cxnLst/>
            <a:rect l="l" t="t" r="r" b="b"/>
            <a:pathLst>
              <a:path w="1816608" h="1489619">
                <a:moveTo>
                  <a:pt x="0" y="0"/>
                </a:moveTo>
                <a:lnTo>
                  <a:pt x="1816608" y="0"/>
                </a:lnTo>
                <a:lnTo>
                  <a:pt x="1816608" y="1489619"/>
                </a:lnTo>
                <a:lnTo>
                  <a:pt x="0" y="14896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3" name="สี่เหลี่ยมผืนผ้า 30">
            <a:extLst>
              <a:ext uri="{FF2B5EF4-FFF2-40B4-BE49-F238E27FC236}">
                <a16:creationId xmlns:a16="http://schemas.microsoft.com/office/drawing/2014/main" id="{94DEA637-D3A4-4CDE-9B50-EB8B490500C5}"/>
              </a:ext>
            </a:extLst>
          </p:cNvPr>
          <p:cNvSpPr/>
          <p:nvPr/>
        </p:nvSpPr>
        <p:spPr>
          <a:xfrm>
            <a:off x="1161119" y="703054"/>
            <a:ext cx="164561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8000" b="1" spc="300" dirty="0">
                <a:ln w="28575">
                  <a:solidFill>
                    <a:srgbClr val="FFDC69"/>
                  </a:solidFill>
                </a:ln>
                <a:solidFill>
                  <a:srgbClr val="80552C"/>
                </a:solidFill>
                <a:effectLst>
                  <a:outerShdw blurRad="12700" dist="38100" dir="1800000" algn="tl">
                    <a:srgbClr val="000000"/>
                  </a:outerShdw>
                </a:effectLst>
                <a:latin typeface="UTM Cooper Black" panose="02040603050506020204" pitchFamily="18" charset="0"/>
                <a:cs typeface="FC Onigiri Outline" pitchFamily="34" charset="-34"/>
              </a:rPr>
              <a:t>CHÚC CÁC EM HỌC TỐT!</a:t>
            </a:r>
            <a:endParaRPr lang="id-ID" sz="8000" b="1" spc="300" dirty="0">
              <a:ln w="28575">
                <a:solidFill>
                  <a:srgbClr val="FFDC69"/>
                </a:solidFill>
              </a:ln>
              <a:solidFill>
                <a:srgbClr val="80552C"/>
              </a:solidFill>
              <a:effectLst>
                <a:outerShdw blurRad="12700" dist="38100" dir="1800000" algn="tl">
                  <a:srgbClr val="000000"/>
                </a:outerShdw>
              </a:effectLst>
              <a:latin typeface="UTM Cooper Black" panose="02040603050506020204" pitchFamily="18" charset="0"/>
              <a:cs typeface="FC Onigiri Outline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0576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811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629F32-BF8F-4B7A-9FE3-96C7DEA9C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318"/>
            <a:ext cx="18327732" cy="10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77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E6184D-5195-4819-9365-171642426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444"/>
            <a:ext cx="18306611" cy="102924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216" y="-190500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32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4">
            <a:extLst>
              <a:ext uri="{FF2B5EF4-FFF2-40B4-BE49-F238E27FC236}">
                <a16:creationId xmlns:a16="http://schemas.microsoft.com/office/drawing/2014/main" id="{FAF197F0-C6CE-4BEC-946B-C5DC9FFBD515}"/>
              </a:ext>
            </a:extLst>
          </p:cNvPr>
          <p:cNvSpPr/>
          <p:nvPr/>
        </p:nvSpPr>
        <p:spPr>
          <a:xfrm>
            <a:off x="-72954" y="-511629"/>
            <a:ext cx="18895220" cy="11247399"/>
          </a:xfrm>
          <a:custGeom>
            <a:avLst/>
            <a:gdLst/>
            <a:ahLst/>
            <a:cxnLst/>
            <a:rect l="l" t="t" r="r" b="b"/>
            <a:pathLst>
              <a:path w="22550439" h="13558451">
                <a:moveTo>
                  <a:pt x="0" y="0"/>
                </a:moveTo>
                <a:lnTo>
                  <a:pt x="22550438" y="0"/>
                </a:lnTo>
                <a:lnTo>
                  <a:pt x="22550438" y="13558452"/>
                </a:lnTo>
                <a:lnTo>
                  <a:pt x="0" y="135584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1981200" y="3238500"/>
            <a:ext cx="9205507" cy="8629382"/>
          </a:xfrm>
          <a:custGeom>
            <a:avLst/>
            <a:gdLst/>
            <a:ahLst/>
            <a:cxnLst/>
            <a:rect l="l" t="t" r="r" b="b"/>
            <a:pathLst>
              <a:path w="6786074" h="6724382">
                <a:moveTo>
                  <a:pt x="0" y="0"/>
                </a:moveTo>
                <a:lnTo>
                  <a:pt x="6786074" y="0"/>
                </a:lnTo>
                <a:lnTo>
                  <a:pt x="6786074" y="6724382"/>
                </a:lnTo>
                <a:lnTo>
                  <a:pt x="0" y="67243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93078" y="4305301"/>
            <a:ext cx="6084277" cy="5981700"/>
          </a:xfrm>
          <a:custGeom>
            <a:avLst/>
            <a:gdLst/>
            <a:ahLst/>
            <a:cxnLst/>
            <a:rect l="l" t="t" r="r" b="b"/>
            <a:pathLst>
              <a:path w="4265348" h="4234327">
                <a:moveTo>
                  <a:pt x="0" y="0"/>
                </a:moveTo>
                <a:lnTo>
                  <a:pt x="4265348" y="0"/>
                </a:lnTo>
                <a:lnTo>
                  <a:pt x="4265348" y="4234327"/>
                </a:lnTo>
                <a:lnTo>
                  <a:pt x="0" y="4234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1540952" y="4159519"/>
            <a:ext cx="8325010" cy="6273264"/>
          </a:xfrm>
          <a:custGeom>
            <a:avLst/>
            <a:gdLst/>
            <a:ahLst/>
            <a:cxnLst/>
            <a:rect l="l" t="t" r="r" b="b"/>
            <a:pathLst>
              <a:path w="5517039" h="4234327">
                <a:moveTo>
                  <a:pt x="0" y="0"/>
                </a:moveTo>
                <a:lnTo>
                  <a:pt x="5517039" y="0"/>
                </a:lnTo>
                <a:lnTo>
                  <a:pt x="5517039" y="4234327"/>
                </a:lnTo>
                <a:lnTo>
                  <a:pt x="0" y="42343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72954" y="3265619"/>
            <a:ext cx="6084277" cy="5783436"/>
          </a:xfrm>
          <a:custGeom>
            <a:avLst/>
            <a:gdLst/>
            <a:ahLst/>
            <a:cxnLst/>
            <a:rect l="l" t="t" r="r" b="b"/>
            <a:pathLst>
              <a:path w="3384901" h="3556814">
                <a:moveTo>
                  <a:pt x="0" y="0"/>
                </a:moveTo>
                <a:lnTo>
                  <a:pt x="3384902" y="0"/>
                </a:lnTo>
                <a:lnTo>
                  <a:pt x="3384902" y="3556814"/>
                </a:lnTo>
                <a:lnTo>
                  <a:pt x="0" y="35568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332563" y="-495300"/>
            <a:ext cx="8860437" cy="3733800"/>
          </a:xfrm>
          <a:custGeom>
            <a:avLst/>
            <a:gdLst/>
            <a:ahLst/>
            <a:cxnLst/>
            <a:rect l="l" t="t" r="r" b="b"/>
            <a:pathLst>
              <a:path w="4676490" h="1964126">
                <a:moveTo>
                  <a:pt x="0" y="0"/>
                </a:moveTo>
                <a:lnTo>
                  <a:pt x="4676489" y="0"/>
                </a:lnTo>
                <a:lnTo>
                  <a:pt x="4676489" y="1964126"/>
                </a:lnTo>
                <a:lnTo>
                  <a:pt x="0" y="19641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39526" y="-511629"/>
            <a:ext cx="6786074" cy="2281384"/>
          </a:xfrm>
          <a:custGeom>
            <a:avLst/>
            <a:gdLst/>
            <a:ahLst/>
            <a:cxnLst/>
            <a:rect l="l" t="t" r="r" b="b"/>
            <a:pathLst>
              <a:path w="3643434" h="1530242">
                <a:moveTo>
                  <a:pt x="0" y="0"/>
                </a:moveTo>
                <a:lnTo>
                  <a:pt x="3643434" y="0"/>
                </a:lnTo>
                <a:lnTo>
                  <a:pt x="3643434" y="1530242"/>
                </a:lnTo>
                <a:lnTo>
                  <a:pt x="0" y="1530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088854" y="12997"/>
            <a:ext cx="6295865" cy="3258065"/>
          </a:xfrm>
          <a:custGeom>
            <a:avLst/>
            <a:gdLst/>
            <a:ahLst/>
            <a:cxnLst/>
            <a:rect l="l" t="t" r="r" b="b"/>
            <a:pathLst>
              <a:path w="2311204" h="1706439">
                <a:moveTo>
                  <a:pt x="0" y="0"/>
                </a:moveTo>
                <a:lnTo>
                  <a:pt x="2311204" y="0"/>
                </a:lnTo>
                <a:lnTo>
                  <a:pt x="2311204" y="1706439"/>
                </a:lnTo>
                <a:lnTo>
                  <a:pt x="0" y="17064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F1916B74-744D-46A6-B792-A8807C1B8CAC}"/>
              </a:ext>
            </a:extLst>
          </p:cNvPr>
          <p:cNvSpPr/>
          <p:nvPr/>
        </p:nvSpPr>
        <p:spPr>
          <a:xfrm>
            <a:off x="8612401" y="-19661"/>
            <a:ext cx="5044661" cy="2281384"/>
          </a:xfrm>
          <a:custGeom>
            <a:avLst/>
            <a:gdLst/>
            <a:ahLst/>
            <a:cxnLst/>
            <a:rect l="l" t="t" r="r" b="b"/>
            <a:pathLst>
              <a:path w="2311204" h="1706439">
                <a:moveTo>
                  <a:pt x="0" y="0"/>
                </a:moveTo>
                <a:lnTo>
                  <a:pt x="2311204" y="0"/>
                </a:lnTo>
                <a:lnTo>
                  <a:pt x="2311204" y="1706439"/>
                </a:lnTo>
                <a:lnTo>
                  <a:pt x="0" y="17064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22538" y="2305540"/>
            <a:ext cx="8555662" cy="72055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47C0268-8FCB-4C15-AD26-0A773200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222" y="0"/>
            <a:ext cx="18372222" cy="10287000"/>
          </a:xfrm>
          <a:prstGeom prst="rect">
            <a:avLst/>
          </a:prstGeom>
        </p:spPr>
      </p:pic>
      <p:sp>
        <p:nvSpPr>
          <p:cNvPr id="2" name="文本框 20">
            <a:extLst>
              <a:ext uri="{FF2B5EF4-FFF2-40B4-BE49-F238E27FC236}">
                <a16:creationId xmlns:a16="http://schemas.microsoft.com/office/drawing/2014/main" id="{7836F8F8-5F3A-4676-9683-9E875A77617B}"/>
              </a:ext>
            </a:extLst>
          </p:cNvPr>
          <p:cNvSpPr txBox="1"/>
          <p:nvPr/>
        </p:nvSpPr>
        <p:spPr>
          <a:xfrm>
            <a:off x="825749" y="952500"/>
            <a:ext cx="595605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 smtClean="0">
                <a:solidFill>
                  <a:srgbClr val="000000"/>
                </a:solidFill>
              </a:rPr>
              <a:t>Như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trăm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sông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dồn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biển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Bầu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tụ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về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đây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Thế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giới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thu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nhỏ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lại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Trong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khu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trại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hè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này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文本框 20">
            <a:extLst>
              <a:ext uri="{FF2B5EF4-FFF2-40B4-BE49-F238E27FC236}">
                <a16:creationId xmlns:a16="http://schemas.microsoft.com/office/drawing/2014/main" id="{6AD52647-3E57-494C-9929-9341B926F41E}"/>
              </a:ext>
            </a:extLst>
          </p:cNvPr>
          <p:cNvSpPr txBox="1"/>
          <p:nvPr/>
        </p:nvSpPr>
        <p:spPr>
          <a:xfrm>
            <a:off x="1522495" y="3803669"/>
            <a:ext cx="739140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từ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Trung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Quốc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tới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từ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châu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Mỹ</a:t>
            </a:r>
            <a:r>
              <a:rPr lang="en-US" sz="4000" dirty="0">
                <a:solidFill>
                  <a:srgbClr val="000000"/>
                </a:solidFill>
              </a:rPr>
              <a:t> sang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bên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bờ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Đa-nuýp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Tôi</a:t>
            </a:r>
            <a:r>
              <a:rPr lang="en-US" sz="4000" dirty="0">
                <a:solidFill>
                  <a:srgbClr val="000000"/>
                </a:solidFill>
              </a:rPr>
              <a:t> – </a:t>
            </a:r>
            <a:r>
              <a:rPr lang="en-US" sz="4000" dirty="0" err="1">
                <a:solidFill>
                  <a:srgbClr val="000000"/>
                </a:solidFill>
              </a:rPr>
              <a:t>sông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Hồng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Việt</a:t>
            </a:r>
            <a:r>
              <a:rPr lang="en-US" sz="4000" dirty="0">
                <a:solidFill>
                  <a:srgbClr val="000000"/>
                </a:solidFill>
              </a:rPr>
              <a:t> Nam.</a:t>
            </a:r>
          </a:p>
        </p:txBody>
      </p:sp>
      <p:sp>
        <p:nvSpPr>
          <p:cNvPr id="8" name="文本框 20">
            <a:extLst>
              <a:ext uri="{FF2B5EF4-FFF2-40B4-BE49-F238E27FC236}">
                <a16:creationId xmlns:a16="http://schemas.microsoft.com/office/drawing/2014/main" id="{BF12F890-566F-468A-997C-BEC410433B69}"/>
              </a:ext>
            </a:extLst>
          </p:cNvPr>
          <p:cNvSpPr txBox="1"/>
          <p:nvPr/>
        </p:nvSpPr>
        <p:spPr>
          <a:xfrm>
            <a:off x="5075321" y="6734397"/>
            <a:ext cx="739140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>
                <a:solidFill>
                  <a:srgbClr val="000000"/>
                </a:solidFill>
              </a:rPr>
              <a:t>Tung </a:t>
            </a:r>
            <a:r>
              <a:rPr lang="en-US" sz="4000" dirty="0" err="1">
                <a:solidFill>
                  <a:srgbClr val="000000"/>
                </a:solidFill>
              </a:rPr>
              <a:t>lên</a:t>
            </a:r>
            <a:r>
              <a:rPr lang="en-US" sz="4000" dirty="0">
                <a:solidFill>
                  <a:srgbClr val="000000"/>
                </a:solidFill>
              </a:rPr>
              <a:t>, </a:t>
            </a:r>
            <a:r>
              <a:rPr lang="en-US" sz="4000" dirty="0" err="1">
                <a:solidFill>
                  <a:srgbClr val="000000"/>
                </a:solidFill>
              </a:rPr>
              <a:t>bồ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câu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trắng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Nào</a:t>
            </a:r>
            <a:r>
              <a:rPr lang="en-US" sz="4000" dirty="0">
                <a:solidFill>
                  <a:srgbClr val="000000"/>
                </a:solidFill>
              </a:rPr>
              <a:t>, </a:t>
            </a:r>
            <a:r>
              <a:rPr lang="en-US" sz="4000" dirty="0" err="1">
                <a:solidFill>
                  <a:srgbClr val="000000"/>
                </a:solidFill>
              </a:rPr>
              <a:t>các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da </a:t>
            </a:r>
            <a:r>
              <a:rPr lang="en-US" sz="4000" dirty="0" err="1">
                <a:solidFill>
                  <a:srgbClr val="000000"/>
                </a:solidFill>
              </a:rPr>
              <a:t>đen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Cùng</a:t>
            </a:r>
            <a:r>
              <a:rPr lang="en-US" sz="4000" dirty="0">
                <a:solidFill>
                  <a:srgbClr val="000000"/>
                </a:solidFill>
              </a:rPr>
              <a:t> da </a:t>
            </a:r>
            <a:r>
              <a:rPr lang="en-US" sz="4000" dirty="0" err="1">
                <a:solidFill>
                  <a:srgbClr val="000000"/>
                </a:solidFill>
              </a:rPr>
              <a:t>vàng</a:t>
            </a:r>
            <a:r>
              <a:rPr lang="en-US" sz="4000" dirty="0">
                <a:solidFill>
                  <a:srgbClr val="000000"/>
                </a:solidFill>
              </a:rPr>
              <a:t>, da </a:t>
            </a:r>
            <a:r>
              <a:rPr lang="en-US" sz="4000" dirty="0" err="1">
                <a:solidFill>
                  <a:srgbClr val="000000"/>
                </a:solidFill>
              </a:rPr>
              <a:t>đỏ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Bàn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tay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ơ</a:t>
            </a:r>
            <a:r>
              <a:rPr lang="en-US" sz="4000" dirty="0" err="1" smtClean="0">
                <a:solidFill>
                  <a:srgbClr val="000000"/>
                </a:solidFill>
              </a:rPr>
              <a:t>i</a:t>
            </a:r>
            <a:r>
              <a:rPr lang="en-US" sz="4000" dirty="0">
                <a:solidFill>
                  <a:srgbClr val="000000"/>
                </a:solidFill>
              </a:rPr>
              <a:t>, </a:t>
            </a:r>
            <a:r>
              <a:rPr lang="en-US" sz="4000" dirty="0" err="1">
                <a:solidFill>
                  <a:srgbClr val="000000"/>
                </a:solidFill>
              </a:rPr>
              <a:t>tung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lên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文本框 20">
            <a:extLst>
              <a:ext uri="{FF2B5EF4-FFF2-40B4-BE49-F238E27FC236}">
                <a16:creationId xmlns:a16="http://schemas.microsoft.com/office/drawing/2014/main" id="{6F93F9ED-20ED-418C-AA0D-5418C53CEFEF}"/>
              </a:ext>
            </a:extLst>
          </p:cNvPr>
          <p:cNvSpPr txBox="1"/>
          <p:nvPr/>
        </p:nvSpPr>
        <p:spPr>
          <a:xfrm>
            <a:off x="8153400" y="1095117"/>
            <a:ext cx="66294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Mỗi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</a:rPr>
              <a:t>người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câu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chúc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nhắn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với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chim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Dẫu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khác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nhau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tiếng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nói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>
                <a:solidFill>
                  <a:srgbClr val="000000"/>
                </a:solidFill>
              </a:rPr>
              <a:t>Chung </a:t>
            </a:r>
            <a:r>
              <a:rPr lang="en-US" sz="4000" dirty="0" err="1">
                <a:solidFill>
                  <a:srgbClr val="000000"/>
                </a:solidFill>
              </a:rPr>
              <a:t>nhau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niềm</a:t>
            </a:r>
            <a:r>
              <a:rPr lang="en-US" sz="4000" dirty="0">
                <a:solidFill>
                  <a:srgbClr val="000000"/>
                </a:solidFill>
              </a:rPr>
              <a:t> tin.</a:t>
            </a:r>
          </a:p>
        </p:txBody>
      </p:sp>
      <p:sp>
        <p:nvSpPr>
          <p:cNvPr id="10" name="文本框 20">
            <a:extLst>
              <a:ext uri="{FF2B5EF4-FFF2-40B4-BE49-F238E27FC236}">
                <a16:creationId xmlns:a16="http://schemas.microsoft.com/office/drawing/2014/main" id="{63ED005E-2175-40DC-BE43-710BB5282035}"/>
              </a:ext>
            </a:extLst>
          </p:cNvPr>
          <p:cNvSpPr txBox="1"/>
          <p:nvPr/>
        </p:nvSpPr>
        <p:spPr>
          <a:xfrm>
            <a:off x="9106400" y="3872557"/>
            <a:ext cx="73914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Bàn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tay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ơi,tung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lên</a:t>
            </a:r>
            <a:r>
              <a:rPr lang="en-US" sz="4000" dirty="0">
                <a:solidFill>
                  <a:srgbClr val="000000"/>
                </a:solidFill>
              </a:rPr>
              <a:t>!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Cả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chim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trắng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Cả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ánh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nắng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Cả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cao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xanh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4000" dirty="0">
                <a:solidFill>
                  <a:srgbClr val="000000"/>
                </a:solidFill>
              </a:rPr>
              <a:t>				(</a:t>
            </a:r>
            <a:r>
              <a:rPr lang="en-US" sz="4000" dirty="0" err="1">
                <a:solidFill>
                  <a:srgbClr val="000000"/>
                </a:solidFill>
              </a:rPr>
              <a:t>Định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Hải</a:t>
            </a:r>
            <a:r>
              <a:rPr lang="en-US" sz="40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A3C38BD-1F36-48C9-982D-E5507BEB884F}"/>
              </a:ext>
            </a:extLst>
          </p:cNvPr>
          <p:cNvSpPr/>
          <p:nvPr/>
        </p:nvSpPr>
        <p:spPr>
          <a:xfrm>
            <a:off x="-76200" y="774519"/>
            <a:ext cx="838200" cy="78184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81FD899-4349-4750-916C-8EB299B5692A}"/>
              </a:ext>
            </a:extLst>
          </p:cNvPr>
          <p:cNvSpPr/>
          <p:nvPr/>
        </p:nvSpPr>
        <p:spPr>
          <a:xfrm>
            <a:off x="684295" y="3765718"/>
            <a:ext cx="838200" cy="78184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A2EE988-9374-415C-A5BF-CDAF69469A37}"/>
              </a:ext>
            </a:extLst>
          </p:cNvPr>
          <p:cNvSpPr/>
          <p:nvPr/>
        </p:nvSpPr>
        <p:spPr>
          <a:xfrm>
            <a:off x="4237121" y="6552406"/>
            <a:ext cx="838200" cy="78184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6D8950F-0139-4548-97FE-4BE2CA4E763A}"/>
              </a:ext>
            </a:extLst>
          </p:cNvPr>
          <p:cNvSpPr/>
          <p:nvPr/>
        </p:nvSpPr>
        <p:spPr>
          <a:xfrm>
            <a:off x="7315200" y="1109347"/>
            <a:ext cx="838200" cy="78184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BC7562B-935E-48D9-A59A-1AB4D14A696E}"/>
              </a:ext>
            </a:extLst>
          </p:cNvPr>
          <p:cNvSpPr/>
          <p:nvPr/>
        </p:nvSpPr>
        <p:spPr>
          <a:xfrm>
            <a:off x="8153400" y="3865183"/>
            <a:ext cx="838200" cy="78184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</a:rPr>
              <a:t>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696" y="42507"/>
            <a:ext cx="3499407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2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15CE2F-877D-4A6E-A417-A4C8243F4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5" y="30078"/>
            <a:ext cx="18243430" cy="10256921"/>
          </a:xfrm>
          <a:prstGeom prst="rect">
            <a:avLst/>
          </a:prstGeom>
        </p:spPr>
      </p:pic>
      <p:sp>
        <p:nvSpPr>
          <p:cNvPr id="6" name="文本框 20">
            <a:extLst>
              <a:ext uri="{FF2B5EF4-FFF2-40B4-BE49-F238E27FC236}">
                <a16:creationId xmlns:a16="http://schemas.microsoft.com/office/drawing/2014/main" id="{0E35CD33-4B2E-4C67-8A5B-CF434E2CF99F}"/>
              </a:ext>
            </a:extLst>
          </p:cNvPr>
          <p:cNvSpPr txBox="1"/>
          <p:nvPr/>
        </p:nvSpPr>
        <p:spPr>
          <a:xfrm>
            <a:off x="838200" y="1179957"/>
            <a:ext cx="595605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 smtClean="0">
                <a:solidFill>
                  <a:srgbClr val="000000"/>
                </a:solidFill>
              </a:rPr>
              <a:t>Như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trăm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sông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dồn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biển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Bầu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tụ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về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đây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Thế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giới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thu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nhỏ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lại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Trong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khu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trại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hè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này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" name="文本框 20">
            <a:extLst>
              <a:ext uri="{FF2B5EF4-FFF2-40B4-BE49-F238E27FC236}">
                <a16:creationId xmlns:a16="http://schemas.microsoft.com/office/drawing/2014/main" id="{A52330D5-4F20-49C3-9F7D-E582399276E3}"/>
              </a:ext>
            </a:extLst>
          </p:cNvPr>
          <p:cNvSpPr txBox="1"/>
          <p:nvPr/>
        </p:nvSpPr>
        <p:spPr>
          <a:xfrm>
            <a:off x="2001546" y="3888959"/>
            <a:ext cx="739140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từ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Trung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Quốc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tới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từ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châu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Mỹ</a:t>
            </a:r>
            <a:r>
              <a:rPr lang="en-US" sz="4000" dirty="0">
                <a:solidFill>
                  <a:srgbClr val="000000"/>
                </a:solidFill>
              </a:rPr>
              <a:t> sang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bên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bờ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Đa-nuýp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Tôi</a:t>
            </a:r>
            <a:r>
              <a:rPr lang="en-US" sz="4000" dirty="0">
                <a:solidFill>
                  <a:srgbClr val="000000"/>
                </a:solidFill>
              </a:rPr>
              <a:t> – </a:t>
            </a:r>
            <a:r>
              <a:rPr lang="en-US" sz="4000" dirty="0" err="1">
                <a:solidFill>
                  <a:srgbClr val="000000"/>
                </a:solidFill>
              </a:rPr>
              <a:t>sông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Hồng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Việt</a:t>
            </a:r>
            <a:r>
              <a:rPr lang="en-US" sz="4000" dirty="0">
                <a:solidFill>
                  <a:srgbClr val="000000"/>
                </a:solidFill>
              </a:rPr>
              <a:t> Nam.</a:t>
            </a:r>
          </a:p>
        </p:txBody>
      </p:sp>
      <p:sp>
        <p:nvSpPr>
          <p:cNvPr id="8" name="文本框 20">
            <a:extLst>
              <a:ext uri="{FF2B5EF4-FFF2-40B4-BE49-F238E27FC236}">
                <a16:creationId xmlns:a16="http://schemas.microsoft.com/office/drawing/2014/main" id="{8EAEF8C0-F127-459A-9CE6-CDF8EDA86A3F}"/>
              </a:ext>
            </a:extLst>
          </p:cNvPr>
          <p:cNvSpPr txBox="1"/>
          <p:nvPr/>
        </p:nvSpPr>
        <p:spPr>
          <a:xfrm>
            <a:off x="5029200" y="6684446"/>
            <a:ext cx="739140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b="1" dirty="0">
                <a:solidFill>
                  <a:srgbClr val="FF0000"/>
                </a:solidFill>
              </a:rPr>
              <a:t>Tung </a:t>
            </a:r>
            <a:r>
              <a:rPr lang="en-US" sz="4000" b="1" dirty="0" err="1">
                <a:solidFill>
                  <a:srgbClr val="FF0000"/>
                </a:solidFill>
              </a:rPr>
              <a:t>lên</a:t>
            </a:r>
            <a:r>
              <a:rPr lang="en-US" sz="4000" dirty="0">
                <a:solidFill>
                  <a:srgbClr val="000000"/>
                </a:solidFill>
              </a:rPr>
              <a:t>, </a:t>
            </a:r>
            <a:r>
              <a:rPr lang="en-US" sz="4000" dirty="0" err="1">
                <a:solidFill>
                  <a:srgbClr val="000000"/>
                </a:solidFill>
              </a:rPr>
              <a:t>bồ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câu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trắng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Nào</a:t>
            </a:r>
            <a:r>
              <a:rPr lang="en-US" sz="4000" dirty="0">
                <a:solidFill>
                  <a:srgbClr val="000000"/>
                </a:solidFill>
              </a:rPr>
              <a:t>, </a:t>
            </a:r>
            <a:r>
              <a:rPr lang="en-US" sz="4000" dirty="0" err="1">
                <a:solidFill>
                  <a:srgbClr val="000000"/>
                </a:solidFill>
              </a:rPr>
              <a:t>các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bạn</a:t>
            </a:r>
            <a:r>
              <a:rPr lang="en-US" sz="4000" dirty="0">
                <a:solidFill>
                  <a:srgbClr val="000000"/>
                </a:solidFill>
              </a:rPr>
              <a:t> da </a:t>
            </a:r>
            <a:r>
              <a:rPr lang="en-US" sz="4000" dirty="0" err="1">
                <a:solidFill>
                  <a:srgbClr val="000000"/>
                </a:solidFill>
              </a:rPr>
              <a:t>đen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Cùng</a:t>
            </a:r>
            <a:r>
              <a:rPr lang="en-US" sz="4000" dirty="0">
                <a:solidFill>
                  <a:srgbClr val="000000"/>
                </a:solidFill>
              </a:rPr>
              <a:t> da </a:t>
            </a:r>
            <a:r>
              <a:rPr lang="en-US" sz="4000" dirty="0" err="1">
                <a:solidFill>
                  <a:srgbClr val="000000"/>
                </a:solidFill>
              </a:rPr>
              <a:t>vàng</a:t>
            </a:r>
            <a:r>
              <a:rPr lang="en-US" sz="4000" dirty="0">
                <a:solidFill>
                  <a:srgbClr val="000000"/>
                </a:solidFill>
              </a:rPr>
              <a:t>, da </a:t>
            </a:r>
            <a:r>
              <a:rPr lang="en-US" sz="4000" dirty="0" err="1">
                <a:solidFill>
                  <a:srgbClr val="000000"/>
                </a:solidFill>
              </a:rPr>
              <a:t>đỏ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Bàn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tay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</a:rPr>
              <a:t>ơ</a:t>
            </a:r>
            <a:r>
              <a:rPr lang="en-US" sz="4000" dirty="0" err="1" smtClean="0">
                <a:solidFill>
                  <a:srgbClr val="000000"/>
                </a:solidFill>
              </a:rPr>
              <a:t>i</a:t>
            </a:r>
            <a:r>
              <a:rPr lang="en-US" sz="4000" dirty="0">
                <a:solidFill>
                  <a:srgbClr val="000000"/>
                </a:solidFill>
              </a:rPr>
              <a:t>, </a:t>
            </a:r>
            <a:r>
              <a:rPr lang="en-US" sz="4000" dirty="0" err="1">
                <a:solidFill>
                  <a:srgbClr val="000000"/>
                </a:solidFill>
              </a:rPr>
              <a:t>tung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lên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9" name="文本框 20">
            <a:extLst>
              <a:ext uri="{FF2B5EF4-FFF2-40B4-BE49-F238E27FC236}">
                <a16:creationId xmlns:a16="http://schemas.microsoft.com/office/drawing/2014/main" id="{E5C20076-1582-4EE4-8500-871FB1901F27}"/>
              </a:ext>
            </a:extLst>
          </p:cNvPr>
          <p:cNvSpPr txBox="1"/>
          <p:nvPr/>
        </p:nvSpPr>
        <p:spPr>
          <a:xfrm>
            <a:off x="8153400" y="1229906"/>
            <a:ext cx="66294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Mỗi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</a:rPr>
              <a:t>người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câu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chúc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lời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nhắn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với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chim</a:t>
            </a:r>
            <a:endParaRPr lang="en-US" sz="4000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Dẫu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khác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nhau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tiếng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nói</a:t>
            </a:r>
            <a:endParaRPr lang="en-US" sz="4000" b="1" dirty="0">
              <a:solidFill>
                <a:srgbClr val="FF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>
                <a:solidFill>
                  <a:srgbClr val="000000"/>
                </a:solidFill>
              </a:rPr>
              <a:t>Chung </a:t>
            </a:r>
            <a:r>
              <a:rPr lang="en-US" sz="4000" dirty="0" err="1">
                <a:solidFill>
                  <a:srgbClr val="000000"/>
                </a:solidFill>
              </a:rPr>
              <a:t>nhau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niềm</a:t>
            </a:r>
            <a:r>
              <a:rPr lang="en-US" sz="4000" b="1" dirty="0">
                <a:solidFill>
                  <a:srgbClr val="FF0000"/>
                </a:solidFill>
              </a:rPr>
              <a:t> tin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0" name="文本框 20">
            <a:extLst>
              <a:ext uri="{FF2B5EF4-FFF2-40B4-BE49-F238E27FC236}">
                <a16:creationId xmlns:a16="http://schemas.microsoft.com/office/drawing/2014/main" id="{20DE3A95-007F-4A7D-84E6-97FD058C53A5}"/>
              </a:ext>
            </a:extLst>
          </p:cNvPr>
          <p:cNvSpPr txBox="1"/>
          <p:nvPr/>
        </p:nvSpPr>
        <p:spPr>
          <a:xfrm>
            <a:off x="9207690" y="3938908"/>
            <a:ext cx="73914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Bàn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tay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ơi,tung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lên</a:t>
            </a:r>
            <a:r>
              <a:rPr lang="en-US" sz="4000" dirty="0">
                <a:solidFill>
                  <a:srgbClr val="000000"/>
                </a:solidFill>
              </a:rPr>
              <a:t>!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Cả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chim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trắng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Cả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ánh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nắng</a:t>
            </a:r>
            <a:endParaRPr lang="en-US" sz="4000" b="1" dirty="0">
              <a:solidFill>
                <a:srgbClr val="FF000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Cả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một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trời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cao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xanh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4000" dirty="0">
                <a:solidFill>
                  <a:srgbClr val="000000"/>
                </a:solidFill>
              </a:rPr>
              <a:t>				(</a:t>
            </a:r>
            <a:r>
              <a:rPr lang="en-US" sz="4000" dirty="0" err="1">
                <a:solidFill>
                  <a:srgbClr val="000000"/>
                </a:solidFill>
              </a:rPr>
              <a:t>Định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Hải</a:t>
            </a:r>
            <a:r>
              <a:rPr lang="en-US" sz="4000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1783"/>
            <a:ext cx="527959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75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15CE2F-877D-4A6E-A417-A4C8243F4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5" y="30078"/>
            <a:ext cx="18243430" cy="10256921"/>
          </a:xfrm>
          <a:prstGeom prst="rect">
            <a:avLst/>
          </a:prstGeom>
        </p:spPr>
      </p:pic>
      <p:sp>
        <p:nvSpPr>
          <p:cNvPr id="10" name="文本框 20">
            <a:extLst>
              <a:ext uri="{FF2B5EF4-FFF2-40B4-BE49-F238E27FC236}">
                <a16:creationId xmlns:a16="http://schemas.microsoft.com/office/drawing/2014/main" id="{20DE3A95-007F-4A7D-84E6-97FD058C53A5}"/>
              </a:ext>
            </a:extLst>
          </p:cNvPr>
          <p:cNvSpPr txBox="1"/>
          <p:nvPr/>
        </p:nvSpPr>
        <p:spPr>
          <a:xfrm>
            <a:off x="4256204" y="3223052"/>
            <a:ext cx="9775591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Bàn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tay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ơi,tung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lên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!</a:t>
            </a:r>
          </a:p>
          <a:p>
            <a:pPr algn="just">
              <a:spcBef>
                <a:spcPts val="600"/>
              </a:spcBef>
            </a:pP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Cả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trời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chim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trắng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</a:p>
          <a:p>
            <a:pPr algn="just">
              <a:spcBef>
                <a:spcPts val="600"/>
              </a:spcBef>
            </a:pP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Cả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trời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ánh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nắng</a:t>
            </a:r>
            <a:endParaRPr lang="en-US" sz="5400" dirty="0">
              <a:latin typeface="UTM Avo" panose="020406030505060202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Cả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một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trời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cao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UTM Avo" panose="02040603050506020204" pitchFamily="18" charset="0"/>
              </a:rPr>
              <a:t>xanh</a:t>
            </a:r>
            <a:r>
              <a:rPr lang="en-US" sz="54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A6760A-617E-4A99-AD5F-8500B44AD596}"/>
              </a:ext>
            </a:extLst>
          </p:cNvPr>
          <p:cNvSpPr txBox="1"/>
          <p:nvPr/>
        </p:nvSpPr>
        <p:spPr>
          <a:xfrm>
            <a:off x="85975" y="2166482"/>
            <a:ext cx="16045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Nhấn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ngữ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/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thơ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itchFamily="18" charset="0"/>
              </a:rPr>
              <a:t>xúc</a:t>
            </a:r>
            <a:r>
              <a:rPr lang="en-US" sz="40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19100"/>
            <a:ext cx="7169517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95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373AC9-0A36-4166-B2F5-ECF8FBE05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036"/>
            <a:ext cx="18271963" cy="10272963"/>
          </a:xfrm>
          <a:prstGeom prst="rect">
            <a:avLst/>
          </a:prstGeom>
        </p:spPr>
      </p:pic>
      <p:sp>
        <p:nvSpPr>
          <p:cNvPr id="16" name="Freeform 2">
            <a:extLst>
              <a:ext uri="{FF2B5EF4-FFF2-40B4-BE49-F238E27FC236}">
                <a16:creationId xmlns:a16="http://schemas.microsoft.com/office/drawing/2014/main" id="{5BAC5E24-8711-4425-B0CB-4FF4C453C299}"/>
              </a:ext>
            </a:extLst>
          </p:cNvPr>
          <p:cNvSpPr/>
          <p:nvPr/>
        </p:nvSpPr>
        <p:spPr>
          <a:xfrm>
            <a:off x="990600" y="2544030"/>
            <a:ext cx="11125200" cy="5261308"/>
          </a:xfrm>
          <a:custGeom>
            <a:avLst/>
            <a:gdLst/>
            <a:ahLst/>
            <a:cxnLst/>
            <a:rect l="l" t="t" r="r" b="b"/>
            <a:pathLst>
              <a:path w="7316500" h="3533260">
                <a:moveTo>
                  <a:pt x="0" y="0"/>
                </a:moveTo>
                <a:lnTo>
                  <a:pt x="7316500" y="0"/>
                </a:lnTo>
                <a:lnTo>
                  <a:pt x="7316500" y="3533260"/>
                </a:lnTo>
                <a:lnTo>
                  <a:pt x="0" y="3533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6D8038-9521-46EB-BDFC-6FC58F11BBF1}"/>
              </a:ext>
            </a:extLst>
          </p:cNvPr>
          <p:cNvSpPr txBox="1"/>
          <p:nvPr/>
        </p:nvSpPr>
        <p:spPr>
          <a:xfrm>
            <a:off x="330869" y="7805338"/>
            <a:ext cx="2778005" cy="1107996"/>
          </a:xfrm>
          <a:custGeom>
            <a:avLst/>
            <a:gdLst>
              <a:gd name="connsiteX0" fmla="*/ 0 w 2666114"/>
              <a:gd name="connsiteY0" fmla="*/ 0 h 923330"/>
              <a:gd name="connsiteX1" fmla="*/ 719851 w 2666114"/>
              <a:gd name="connsiteY1" fmla="*/ 0 h 923330"/>
              <a:gd name="connsiteX2" fmla="*/ 1413040 w 2666114"/>
              <a:gd name="connsiteY2" fmla="*/ 0 h 923330"/>
              <a:gd name="connsiteX3" fmla="*/ 2026247 w 2666114"/>
              <a:gd name="connsiteY3" fmla="*/ 0 h 923330"/>
              <a:gd name="connsiteX4" fmla="*/ 2666114 w 2666114"/>
              <a:gd name="connsiteY4" fmla="*/ 0 h 923330"/>
              <a:gd name="connsiteX5" fmla="*/ 2666114 w 2666114"/>
              <a:gd name="connsiteY5" fmla="*/ 480132 h 923330"/>
              <a:gd name="connsiteX6" fmla="*/ 2666114 w 2666114"/>
              <a:gd name="connsiteY6" fmla="*/ 923330 h 923330"/>
              <a:gd name="connsiteX7" fmla="*/ 1999586 w 2666114"/>
              <a:gd name="connsiteY7" fmla="*/ 923330 h 923330"/>
              <a:gd name="connsiteX8" fmla="*/ 1413040 w 2666114"/>
              <a:gd name="connsiteY8" fmla="*/ 923330 h 923330"/>
              <a:gd name="connsiteX9" fmla="*/ 719851 w 2666114"/>
              <a:gd name="connsiteY9" fmla="*/ 923330 h 923330"/>
              <a:gd name="connsiteX10" fmla="*/ 0 w 2666114"/>
              <a:gd name="connsiteY10" fmla="*/ 923330 h 923330"/>
              <a:gd name="connsiteX11" fmla="*/ 0 w 2666114"/>
              <a:gd name="connsiteY11" fmla="*/ 489365 h 923330"/>
              <a:gd name="connsiteX12" fmla="*/ 0 w 2666114"/>
              <a:gd name="connsiteY12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66114" h="923330" fill="none" extrusionOk="0">
                <a:moveTo>
                  <a:pt x="0" y="0"/>
                </a:moveTo>
                <a:cubicBezTo>
                  <a:pt x="189714" y="102"/>
                  <a:pt x="428551" y="-32860"/>
                  <a:pt x="719851" y="0"/>
                </a:cubicBezTo>
                <a:cubicBezTo>
                  <a:pt x="1011151" y="32860"/>
                  <a:pt x="1207667" y="-9038"/>
                  <a:pt x="1413040" y="0"/>
                </a:cubicBezTo>
                <a:cubicBezTo>
                  <a:pt x="1618413" y="9038"/>
                  <a:pt x="1863735" y="18581"/>
                  <a:pt x="2026247" y="0"/>
                </a:cubicBezTo>
                <a:cubicBezTo>
                  <a:pt x="2188759" y="-18581"/>
                  <a:pt x="2442032" y="10455"/>
                  <a:pt x="2666114" y="0"/>
                </a:cubicBezTo>
                <a:cubicBezTo>
                  <a:pt x="2658156" y="219784"/>
                  <a:pt x="2682406" y="287550"/>
                  <a:pt x="2666114" y="480132"/>
                </a:cubicBezTo>
                <a:cubicBezTo>
                  <a:pt x="2649822" y="672714"/>
                  <a:pt x="2653238" y="807954"/>
                  <a:pt x="2666114" y="923330"/>
                </a:cubicBezTo>
                <a:cubicBezTo>
                  <a:pt x="2457190" y="949567"/>
                  <a:pt x="2208085" y="911412"/>
                  <a:pt x="1999586" y="923330"/>
                </a:cubicBezTo>
                <a:cubicBezTo>
                  <a:pt x="1791087" y="935248"/>
                  <a:pt x="1605104" y="932005"/>
                  <a:pt x="1413040" y="923330"/>
                </a:cubicBezTo>
                <a:cubicBezTo>
                  <a:pt x="1220976" y="914655"/>
                  <a:pt x="1040821" y="938075"/>
                  <a:pt x="719851" y="923330"/>
                </a:cubicBezTo>
                <a:cubicBezTo>
                  <a:pt x="398881" y="908585"/>
                  <a:pt x="247418" y="936098"/>
                  <a:pt x="0" y="923330"/>
                </a:cubicBezTo>
                <a:cubicBezTo>
                  <a:pt x="-18491" y="811013"/>
                  <a:pt x="760" y="704929"/>
                  <a:pt x="0" y="489365"/>
                </a:cubicBezTo>
                <a:cubicBezTo>
                  <a:pt x="-760" y="273801"/>
                  <a:pt x="-17760" y="160323"/>
                  <a:pt x="0" y="0"/>
                </a:cubicBezTo>
                <a:close/>
              </a:path>
              <a:path w="2666114" h="923330" stroke="0" extrusionOk="0">
                <a:moveTo>
                  <a:pt x="0" y="0"/>
                </a:moveTo>
                <a:cubicBezTo>
                  <a:pt x="247728" y="-17284"/>
                  <a:pt x="370754" y="17008"/>
                  <a:pt x="666529" y="0"/>
                </a:cubicBezTo>
                <a:cubicBezTo>
                  <a:pt x="962304" y="-17008"/>
                  <a:pt x="1110796" y="-9730"/>
                  <a:pt x="1279735" y="0"/>
                </a:cubicBezTo>
                <a:cubicBezTo>
                  <a:pt x="1448674" y="9730"/>
                  <a:pt x="1678494" y="-24517"/>
                  <a:pt x="1972924" y="0"/>
                </a:cubicBezTo>
                <a:cubicBezTo>
                  <a:pt x="2267354" y="24517"/>
                  <a:pt x="2438902" y="9038"/>
                  <a:pt x="2666114" y="0"/>
                </a:cubicBezTo>
                <a:cubicBezTo>
                  <a:pt x="2665548" y="129206"/>
                  <a:pt x="2647564" y="281159"/>
                  <a:pt x="2666114" y="470898"/>
                </a:cubicBezTo>
                <a:cubicBezTo>
                  <a:pt x="2684664" y="660637"/>
                  <a:pt x="2663030" y="826607"/>
                  <a:pt x="2666114" y="923330"/>
                </a:cubicBezTo>
                <a:cubicBezTo>
                  <a:pt x="2396939" y="905532"/>
                  <a:pt x="2268252" y="903034"/>
                  <a:pt x="2026247" y="923330"/>
                </a:cubicBezTo>
                <a:cubicBezTo>
                  <a:pt x="1784242" y="943626"/>
                  <a:pt x="1521685" y="909166"/>
                  <a:pt x="1333057" y="923330"/>
                </a:cubicBezTo>
                <a:cubicBezTo>
                  <a:pt x="1144429" y="937495"/>
                  <a:pt x="982180" y="917025"/>
                  <a:pt x="719851" y="923330"/>
                </a:cubicBezTo>
                <a:cubicBezTo>
                  <a:pt x="457522" y="929635"/>
                  <a:pt x="188551" y="948130"/>
                  <a:pt x="0" y="923330"/>
                </a:cubicBezTo>
                <a:cubicBezTo>
                  <a:pt x="17317" y="760657"/>
                  <a:pt x="8898" y="628596"/>
                  <a:pt x="0" y="461665"/>
                </a:cubicBezTo>
                <a:cubicBezTo>
                  <a:pt x="-8898" y="294735"/>
                  <a:pt x="6607" y="111210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6184841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6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66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0BC0F9-6454-49B8-91C1-C3276CC23DD1}"/>
              </a:ext>
            </a:extLst>
          </p:cNvPr>
          <p:cNvSpPr txBox="1"/>
          <p:nvPr/>
        </p:nvSpPr>
        <p:spPr>
          <a:xfrm>
            <a:off x="3383595" y="7987794"/>
            <a:ext cx="89932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UTM Avo" pitchFamily="18" charset="0"/>
              </a:rPr>
              <a:t>nơi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sinh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hoạt</a:t>
            </a:r>
            <a:r>
              <a:rPr lang="en-US" sz="4400" dirty="0">
                <a:latin typeface="UTM Avo" pitchFamily="18" charset="0"/>
              </a:rPr>
              <a:t>, </a:t>
            </a:r>
            <a:r>
              <a:rPr lang="en-US" sz="4400" dirty="0" err="1">
                <a:latin typeface="UTM Avo" pitchFamily="18" charset="0"/>
              </a:rPr>
              <a:t>vui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chơi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trong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dịp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hè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của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thanh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thiếu</a:t>
            </a:r>
            <a:r>
              <a:rPr lang="en-US" sz="4400" dirty="0">
                <a:latin typeface="UTM Avo" pitchFamily="18" charset="0"/>
              </a:rPr>
              <a:t> </a:t>
            </a:r>
            <a:r>
              <a:rPr lang="en-US" sz="4400" dirty="0" err="1">
                <a:latin typeface="UTM Avo" pitchFamily="18" charset="0"/>
              </a:rPr>
              <a:t>niên</a:t>
            </a:r>
            <a:r>
              <a:rPr lang="en-US" sz="4400" dirty="0">
                <a:latin typeface="UTM Avo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10451"/>
            <a:ext cx="7169517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17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4">
            <a:extLst>
              <a:ext uri="{FF2B5EF4-FFF2-40B4-BE49-F238E27FC236}">
                <a16:creationId xmlns:a16="http://schemas.microsoft.com/office/drawing/2014/main" id="{FAF197F0-C6CE-4BEC-946B-C5DC9FFBD515}"/>
              </a:ext>
            </a:extLst>
          </p:cNvPr>
          <p:cNvSpPr/>
          <p:nvPr/>
        </p:nvSpPr>
        <p:spPr>
          <a:xfrm>
            <a:off x="-72954" y="-511629"/>
            <a:ext cx="18895220" cy="11247399"/>
          </a:xfrm>
          <a:custGeom>
            <a:avLst/>
            <a:gdLst/>
            <a:ahLst/>
            <a:cxnLst/>
            <a:rect l="l" t="t" r="r" b="b"/>
            <a:pathLst>
              <a:path w="22550439" h="13558451">
                <a:moveTo>
                  <a:pt x="0" y="0"/>
                </a:moveTo>
                <a:lnTo>
                  <a:pt x="22550438" y="0"/>
                </a:lnTo>
                <a:lnTo>
                  <a:pt x="22550438" y="13558452"/>
                </a:lnTo>
                <a:lnTo>
                  <a:pt x="0" y="135584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>
            <a:off x="-1981200" y="3238500"/>
            <a:ext cx="9205507" cy="8629382"/>
          </a:xfrm>
          <a:custGeom>
            <a:avLst/>
            <a:gdLst/>
            <a:ahLst/>
            <a:cxnLst/>
            <a:rect l="l" t="t" r="r" b="b"/>
            <a:pathLst>
              <a:path w="6786074" h="6724382">
                <a:moveTo>
                  <a:pt x="0" y="0"/>
                </a:moveTo>
                <a:lnTo>
                  <a:pt x="6786074" y="0"/>
                </a:lnTo>
                <a:lnTo>
                  <a:pt x="6786074" y="6724382"/>
                </a:lnTo>
                <a:lnTo>
                  <a:pt x="0" y="67243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93078" y="4305301"/>
            <a:ext cx="6084277" cy="5981700"/>
          </a:xfrm>
          <a:custGeom>
            <a:avLst/>
            <a:gdLst/>
            <a:ahLst/>
            <a:cxnLst/>
            <a:rect l="l" t="t" r="r" b="b"/>
            <a:pathLst>
              <a:path w="4265348" h="4234327">
                <a:moveTo>
                  <a:pt x="0" y="0"/>
                </a:moveTo>
                <a:lnTo>
                  <a:pt x="4265348" y="0"/>
                </a:lnTo>
                <a:lnTo>
                  <a:pt x="4265348" y="4234327"/>
                </a:lnTo>
                <a:lnTo>
                  <a:pt x="0" y="42343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-1540952" y="4159519"/>
            <a:ext cx="8325010" cy="6273264"/>
          </a:xfrm>
          <a:custGeom>
            <a:avLst/>
            <a:gdLst/>
            <a:ahLst/>
            <a:cxnLst/>
            <a:rect l="l" t="t" r="r" b="b"/>
            <a:pathLst>
              <a:path w="5517039" h="4234327">
                <a:moveTo>
                  <a:pt x="0" y="0"/>
                </a:moveTo>
                <a:lnTo>
                  <a:pt x="5517039" y="0"/>
                </a:lnTo>
                <a:lnTo>
                  <a:pt x="5517039" y="4234327"/>
                </a:lnTo>
                <a:lnTo>
                  <a:pt x="0" y="42343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72954" y="3265619"/>
            <a:ext cx="6084277" cy="5783436"/>
          </a:xfrm>
          <a:custGeom>
            <a:avLst/>
            <a:gdLst/>
            <a:ahLst/>
            <a:cxnLst/>
            <a:rect l="l" t="t" r="r" b="b"/>
            <a:pathLst>
              <a:path w="3384901" h="3556814">
                <a:moveTo>
                  <a:pt x="0" y="0"/>
                </a:moveTo>
                <a:lnTo>
                  <a:pt x="3384902" y="0"/>
                </a:lnTo>
                <a:lnTo>
                  <a:pt x="3384902" y="3556814"/>
                </a:lnTo>
                <a:lnTo>
                  <a:pt x="0" y="35568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332563" y="-495300"/>
            <a:ext cx="8860437" cy="3733800"/>
          </a:xfrm>
          <a:custGeom>
            <a:avLst/>
            <a:gdLst/>
            <a:ahLst/>
            <a:cxnLst/>
            <a:rect l="l" t="t" r="r" b="b"/>
            <a:pathLst>
              <a:path w="4676490" h="1964126">
                <a:moveTo>
                  <a:pt x="0" y="0"/>
                </a:moveTo>
                <a:lnTo>
                  <a:pt x="4676489" y="0"/>
                </a:lnTo>
                <a:lnTo>
                  <a:pt x="4676489" y="1964126"/>
                </a:lnTo>
                <a:lnTo>
                  <a:pt x="0" y="19641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39526" y="-511629"/>
            <a:ext cx="6786074" cy="2281384"/>
          </a:xfrm>
          <a:custGeom>
            <a:avLst/>
            <a:gdLst/>
            <a:ahLst/>
            <a:cxnLst/>
            <a:rect l="l" t="t" r="r" b="b"/>
            <a:pathLst>
              <a:path w="3643434" h="1530242">
                <a:moveTo>
                  <a:pt x="0" y="0"/>
                </a:moveTo>
                <a:lnTo>
                  <a:pt x="3643434" y="0"/>
                </a:lnTo>
                <a:lnTo>
                  <a:pt x="3643434" y="1530242"/>
                </a:lnTo>
                <a:lnTo>
                  <a:pt x="0" y="15302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088854" y="12997"/>
            <a:ext cx="6295865" cy="3258065"/>
          </a:xfrm>
          <a:custGeom>
            <a:avLst/>
            <a:gdLst/>
            <a:ahLst/>
            <a:cxnLst/>
            <a:rect l="l" t="t" r="r" b="b"/>
            <a:pathLst>
              <a:path w="2311204" h="1706439">
                <a:moveTo>
                  <a:pt x="0" y="0"/>
                </a:moveTo>
                <a:lnTo>
                  <a:pt x="2311204" y="0"/>
                </a:lnTo>
                <a:lnTo>
                  <a:pt x="2311204" y="1706439"/>
                </a:lnTo>
                <a:lnTo>
                  <a:pt x="0" y="17064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F1916B74-744D-46A6-B792-A8807C1B8CAC}"/>
              </a:ext>
            </a:extLst>
          </p:cNvPr>
          <p:cNvSpPr/>
          <p:nvPr/>
        </p:nvSpPr>
        <p:spPr>
          <a:xfrm>
            <a:off x="8612401" y="-19661"/>
            <a:ext cx="5044661" cy="2281384"/>
          </a:xfrm>
          <a:custGeom>
            <a:avLst/>
            <a:gdLst/>
            <a:ahLst/>
            <a:cxnLst/>
            <a:rect l="l" t="t" r="r" b="b"/>
            <a:pathLst>
              <a:path w="2311204" h="1706439">
                <a:moveTo>
                  <a:pt x="0" y="0"/>
                </a:moveTo>
                <a:lnTo>
                  <a:pt x="2311204" y="0"/>
                </a:lnTo>
                <a:lnTo>
                  <a:pt x="2311204" y="1706439"/>
                </a:lnTo>
                <a:lnTo>
                  <a:pt x="0" y="17064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99445" y="2737362"/>
            <a:ext cx="9126503" cy="601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9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685</Words>
  <Application>Microsoft Office PowerPoint</Application>
  <PresentationFormat>Custom</PresentationFormat>
  <Paragraphs>88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Times New Roman</vt:lpstr>
      <vt:lpstr>Calibri</vt:lpstr>
      <vt:lpstr>#9Slide07 HoneyCream</vt:lpstr>
      <vt:lpstr>SVN-Newton</vt:lpstr>
      <vt:lpstr>Arial</vt:lpstr>
      <vt:lpstr>Calibri (Body)</vt:lpstr>
      <vt:lpstr>UTM Cooper Black</vt:lpstr>
      <vt:lpstr>FC Onigiri Outline</vt:lpstr>
      <vt:lpstr>UTM Avo</vt:lpstr>
      <vt:lpstr>Office Theme</vt:lpstr>
      <vt:lpstr>Chủ đề Office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LY</dc:creator>
  <cp:lastModifiedBy>Laptop T&amp;T</cp:lastModifiedBy>
  <cp:revision>25</cp:revision>
  <dcterms:created xsi:type="dcterms:W3CDTF">2006-08-16T00:00:00Z</dcterms:created>
  <dcterms:modified xsi:type="dcterms:W3CDTF">2024-04-22T15:24:45Z</dcterms:modified>
  <dc:identifier>DAGC7-0Mksc</dc:identifier>
</cp:coreProperties>
</file>