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59" r:id="rId4"/>
    <p:sldId id="260" r:id="rId5"/>
    <p:sldId id="262" r:id="rId6"/>
    <p:sldId id="263" r:id="rId7"/>
    <p:sldId id="264" r:id="rId8"/>
    <p:sldId id="275" r:id="rId9"/>
    <p:sldId id="265" r:id="rId10"/>
    <p:sldId id="266" r:id="rId11"/>
    <p:sldId id="276" r:id="rId12"/>
    <p:sldId id="267" r:id="rId13"/>
    <p:sldId id="272" r:id="rId14"/>
    <p:sldId id="271"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357"/>
    <a:srgbClr val="A7D971"/>
    <a:srgbClr val="7DDDFF"/>
    <a:srgbClr val="C2D8C3"/>
    <a:srgbClr val="99BD9B"/>
    <a:srgbClr val="D80C0C"/>
    <a:srgbClr val="3A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18" autoAdjust="0"/>
  </p:normalViewPr>
  <p:slideViewPr>
    <p:cSldViewPr snapToGrid="0">
      <p:cViewPr varScale="1">
        <p:scale>
          <a:sx n="68" d="100"/>
          <a:sy n="68" d="100"/>
        </p:scale>
        <p:origin x="79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99B14-2AB8-419D-B76A-D04846C3B1F8}" type="datetimeFigureOut">
              <a:rPr lang="en-US" smtClean="0"/>
              <a:t>19/2/2024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83C9C-0EEB-4E7F-B2BC-1318F7338FEA}" type="slidenum">
              <a:rPr lang="en-US" smtClean="0"/>
              <a:t>‹#›</a:t>
            </a:fld>
            <a:endParaRPr lang="en-US"/>
          </a:p>
        </p:txBody>
      </p:sp>
    </p:spTree>
    <p:extLst>
      <p:ext uri="{BB962C8B-B14F-4D97-AF65-F5344CB8AC3E}">
        <p14:creationId xmlns:p14="http://schemas.microsoft.com/office/powerpoint/2010/main" val="25640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83C9C-0EEB-4E7F-B2BC-1318F7338FEA}" type="slidenum">
              <a:rPr lang="en-US" smtClean="0"/>
              <a:t>2</a:t>
            </a:fld>
            <a:endParaRPr lang="en-US"/>
          </a:p>
        </p:txBody>
      </p:sp>
    </p:spTree>
    <p:extLst>
      <p:ext uri="{BB962C8B-B14F-4D97-AF65-F5344CB8AC3E}">
        <p14:creationId xmlns:p14="http://schemas.microsoft.com/office/powerpoint/2010/main" val="3793658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E0C060-2AB9-C9A5-933D-4D4A7869E5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63DB7B2-C164-E50E-E2E6-47309B814B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476E6FF-A823-965B-E3DE-AEAA462F418A}"/>
              </a:ext>
            </a:extLst>
          </p:cNvPr>
          <p:cNvSpPr>
            <a:spLocks noGrp="1"/>
          </p:cNvSpPr>
          <p:nvPr>
            <p:ph type="dt" sz="half" idx="10"/>
          </p:nvPr>
        </p:nvSpPr>
        <p:spPr/>
        <p:txBody>
          <a:bodyPr/>
          <a:lstStyle/>
          <a:p>
            <a:fld id="{1CBB79B8-4F2F-4056-9527-BA7914A286E5}" type="datetimeFigureOut">
              <a:rPr lang="en-US" smtClean="0"/>
              <a:t>19/2/2024</a:t>
            </a:fld>
            <a:endParaRPr lang="en-US"/>
          </a:p>
        </p:txBody>
      </p:sp>
      <p:sp>
        <p:nvSpPr>
          <p:cNvPr id="5" name="Footer Placeholder 4">
            <a:extLst>
              <a:ext uri="{FF2B5EF4-FFF2-40B4-BE49-F238E27FC236}">
                <a16:creationId xmlns="" xmlns:a16="http://schemas.microsoft.com/office/drawing/2014/main" id="{5C849AF6-2A43-4856-5592-9C3F9D3B4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DF26F66-5C1F-D5F8-AC79-018B29878E12}"/>
              </a:ext>
            </a:extLst>
          </p:cNvPr>
          <p:cNvSpPr>
            <a:spLocks noGrp="1"/>
          </p:cNvSpPr>
          <p:nvPr>
            <p:ph type="sldNum" sz="quarter" idx="12"/>
          </p:nvPr>
        </p:nvSpPr>
        <p:spPr/>
        <p:txBody>
          <a:bodyPr/>
          <a:lstStyle/>
          <a:p>
            <a:fld id="{8CAA90C4-DA73-4F13-9DCA-604C69769FD2}" type="slidenum">
              <a:rPr lang="en-US" smtClean="0"/>
              <a:t>‹#›</a:t>
            </a:fld>
            <a:endParaRPr lang="en-US"/>
          </a:p>
        </p:txBody>
      </p:sp>
      <p:pic>
        <p:nvPicPr>
          <p:cNvPr id="7" name="Graphic 6">
            <a:extLst>
              <a:ext uri="{FF2B5EF4-FFF2-40B4-BE49-F238E27FC236}">
                <a16:creationId xmlns="" xmlns:a16="http://schemas.microsoft.com/office/drawing/2014/main" id="{498E08DD-64AC-FAB7-1A3B-64CCE0BB32CA}"/>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079" b="4079"/>
          <a:stretch/>
        </p:blipFill>
        <p:spPr>
          <a:xfrm>
            <a:off x="1" y="0"/>
            <a:ext cx="12191999" cy="6858000"/>
          </a:xfrm>
          <a:prstGeom prst="rect">
            <a:avLst/>
          </a:prstGeom>
        </p:spPr>
      </p:pic>
      <p:pic>
        <p:nvPicPr>
          <p:cNvPr id="8" name="Picture 7">
            <a:extLst>
              <a:ext uri="{FF2B5EF4-FFF2-40B4-BE49-F238E27FC236}">
                <a16:creationId xmlns="" xmlns:a16="http://schemas.microsoft.com/office/drawing/2014/main" id="{B6209034-C642-BE16-89F6-E7E115AF088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818" t="40663" r="65731" b="-1"/>
          <a:stretch/>
        </p:blipFill>
        <p:spPr>
          <a:xfrm>
            <a:off x="0" y="1941248"/>
            <a:ext cx="1924493" cy="4977342"/>
          </a:xfrm>
          <a:prstGeom prst="rect">
            <a:avLst/>
          </a:prstGeom>
        </p:spPr>
      </p:pic>
    </p:spTree>
    <p:extLst>
      <p:ext uri="{BB962C8B-B14F-4D97-AF65-F5344CB8AC3E}">
        <p14:creationId xmlns:p14="http://schemas.microsoft.com/office/powerpoint/2010/main" val="862094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2AB4E8-CF75-2B1C-4345-E3C91274CE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E3D1900-2E48-A75A-5683-CDE2484290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416B728-C0E8-C049-B687-AA5CA51B89B9}"/>
              </a:ext>
            </a:extLst>
          </p:cNvPr>
          <p:cNvSpPr>
            <a:spLocks noGrp="1"/>
          </p:cNvSpPr>
          <p:nvPr>
            <p:ph type="dt" sz="half" idx="10"/>
          </p:nvPr>
        </p:nvSpPr>
        <p:spPr/>
        <p:txBody>
          <a:bodyPr/>
          <a:lstStyle/>
          <a:p>
            <a:fld id="{1CBB79B8-4F2F-4056-9527-BA7914A286E5}" type="datetimeFigureOut">
              <a:rPr lang="en-US" smtClean="0"/>
              <a:t>19/2/2024</a:t>
            </a:fld>
            <a:endParaRPr lang="en-US"/>
          </a:p>
        </p:txBody>
      </p:sp>
      <p:sp>
        <p:nvSpPr>
          <p:cNvPr id="5" name="Footer Placeholder 4">
            <a:extLst>
              <a:ext uri="{FF2B5EF4-FFF2-40B4-BE49-F238E27FC236}">
                <a16:creationId xmlns="" xmlns:a16="http://schemas.microsoft.com/office/drawing/2014/main" id="{43F0FCBC-5C0E-2A85-BEC8-6A000AC97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3EC9302-B913-54B9-4DC1-2939636D1DA3}"/>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454458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603C6E8-CD8F-3FE4-73E2-772268AD02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7FF8D23-35FA-B276-B33D-36B0496229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BF08EFF-661F-16A5-F0EC-0F27A8094459}"/>
              </a:ext>
            </a:extLst>
          </p:cNvPr>
          <p:cNvSpPr>
            <a:spLocks noGrp="1"/>
          </p:cNvSpPr>
          <p:nvPr>
            <p:ph type="dt" sz="half" idx="10"/>
          </p:nvPr>
        </p:nvSpPr>
        <p:spPr/>
        <p:txBody>
          <a:bodyPr/>
          <a:lstStyle/>
          <a:p>
            <a:fld id="{1CBB79B8-4F2F-4056-9527-BA7914A286E5}" type="datetimeFigureOut">
              <a:rPr lang="en-US" smtClean="0"/>
              <a:t>19/2/2024</a:t>
            </a:fld>
            <a:endParaRPr lang="en-US"/>
          </a:p>
        </p:txBody>
      </p:sp>
      <p:sp>
        <p:nvSpPr>
          <p:cNvPr id="5" name="Footer Placeholder 4">
            <a:extLst>
              <a:ext uri="{FF2B5EF4-FFF2-40B4-BE49-F238E27FC236}">
                <a16:creationId xmlns="" xmlns:a16="http://schemas.microsoft.com/office/drawing/2014/main" id="{F2E41DCE-0301-E811-1C51-E5F1F97F3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63F22AC-4227-80A3-7F89-698BD27513E5}"/>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335500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6EBBA6-30A7-29FF-946D-6F6B62C66A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DA0778D-0CAC-4013-4A93-7BEBDAD6E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ADD5DE-A09A-A4E4-BA9E-3D518699BC7F}"/>
              </a:ext>
            </a:extLst>
          </p:cNvPr>
          <p:cNvSpPr>
            <a:spLocks noGrp="1"/>
          </p:cNvSpPr>
          <p:nvPr>
            <p:ph type="dt" sz="half" idx="10"/>
          </p:nvPr>
        </p:nvSpPr>
        <p:spPr/>
        <p:txBody>
          <a:bodyPr/>
          <a:lstStyle/>
          <a:p>
            <a:fld id="{1CBB79B8-4F2F-4056-9527-BA7914A286E5}" type="datetimeFigureOut">
              <a:rPr lang="en-US" smtClean="0"/>
              <a:t>19/2/2024</a:t>
            </a:fld>
            <a:endParaRPr lang="en-US"/>
          </a:p>
        </p:txBody>
      </p:sp>
      <p:sp>
        <p:nvSpPr>
          <p:cNvPr id="5" name="Footer Placeholder 4">
            <a:extLst>
              <a:ext uri="{FF2B5EF4-FFF2-40B4-BE49-F238E27FC236}">
                <a16:creationId xmlns="" xmlns:a16="http://schemas.microsoft.com/office/drawing/2014/main" id="{7DF5851A-CC33-53FE-2D96-ED2910A6B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808C415-BA7C-97D9-89DC-71A7CB28C7F9}"/>
              </a:ext>
            </a:extLst>
          </p:cNvPr>
          <p:cNvSpPr>
            <a:spLocks noGrp="1"/>
          </p:cNvSpPr>
          <p:nvPr>
            <p:ph type="sldNum" sz="quarter" idx="12"/>
          </p:nvPr>
        </p:nvSpPr>
        <p:spPr/>
        <p:txBody>
          <a:bodyPr/>
          <a:lstStyle/>
          <a:p>
            <a:fld id="{8CAA90C4-DA73-4F13-9DCA-604C69769FD2}" type="slidenum">
              <a:rPr lang="en-US" smtClean="0"/>
              <a:t>‹#›</a:t>
            </a:fld>
            <a:endParaRPr lang="en-US"/>
          </a:p>
        </p:txBody>
      </p:sp>
      <p:pic>
        <p:nvPicPr>
          <p:cNvPr id="7" name="Graphic 6">
            <a:extLst>
              <a:ext uri="{FF2B5EF4-FFF2-40B4-BE49-F238E27FC236}">
                <a16:creationId xmlns="" xmlns:a16="http://schemas.microsoft.com/office/drawing/2014/main" id="{1C9204E6-B4AA-0A5B-CFB6-E4BF10EC691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079" b="4079"/>
          <a:stretch/>
        </p:blipFill>
        <p:spPr>
          <a:xfrm>
            <a:off x="1" y="0"/>
            <a:ext cx="12191999" cy="6858000"/>
          </a:xfrm>
          <a:prstGeom prst="rect">
            <a:avLst/>
          </a:prstGeom>
        </p:spPr>
      </p:pic>
      <p:pic>
        <p:nvPicPr>
          <p:cNvPr id="8" name="Picture 7">
            <a:extLst>
              <a:ext uri="{FF2B5EF4-FFF2-40B4-BE49-F238E27FC236}">
                <a16:creationId xmlns="" xmlns:a16="http://schemas.microsoft.com/office/drawing/2014/main" id="{EDD128BC-7665-C9F0-B183-0132077BB2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3159" t="42339" r="28169"/>
          <a:stretch/>
        </p:blipFill>
        <p:spPr>
          <a:xfrm>
            <a:off x="1331493" y="2156242"/>
            <a:ext cx="2711115" cy="4836695"/>
          </a:xfrm>
          <a:prstGeom prst="rect">
            <a:avLst/>
          </a:prstGeom>
        </p:spPr>
      </p:pic>
      <p:pic>
        <p:nvPicPr>
          <p:cNvPr id="9" name="Picture 8">
            <a:extLst>
              <a:ext uri="{FF2B5EF4-FFF2-40B4-BE49-F238E27FC236}">
                <a16:creationId xmlns="" xmlns:a16="http://schemas.microsoft.com/office/drawing/2014/main" id="{C3559C38-E700-8970-C4D4-3745547D908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871" t="42387" r="66412" b="-48"/>
          <a:stretch/>
        </p:blipFill>
        <p:spPr>
          <a:xfrm>
            <a:off x="9522995" y="2021305"/>
            <a:ext cx="1943097" cy="4836695"/>
          </a:xfrm>
          <a:prstGeom prst="rect">
            <a:avLst/>
          </a:prstGeom>
        </p:spPr>
      </p:pic>
    </p:spTree>
    <p:extLst>
      <p:ext uri="{BB962C8B-B14F-4D97-AF65-F5344CB8AC3E}">
        <p14:creationId xmlns:p14="http://schemas.microsoft.com/office/powerpoint/2010/main" val="23366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7D6F67-F801-329B-34FD-797B6F3C2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B6C5838-08EE-432C-A910-9A4865E87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72673A3-AA53-1EC7-11FB-D67D28E71477}"/>
              </a:ext>
            </a:extLst>
          </p:cNvPr>
          <p:cNvSpPr>
            <a:spLocks noGrp="1"/>
          </p:cNvSpPr>
          <p:nvPr>
            <p:ph type="dt" sz="half" idx="10"/>
          </p:nvPr>
        </p:nvSpPr>
        <p:spPr/>
        <p:txBody>
          <a:bodyPr/>
          <a:lstStyle/>
          <a:p>
            <a:fld id="{1CBB79B8-4F2F-4056-9527-BA7914A286E5}" type="datetimeFigureOut">
              <a:rPr lang="en-US" smtClean="0"/>
              <a:t>19/2/2024</a:t>
            </a:fld>
            <a:endParaRPr lang="en-US"/>
          </a:p>
        </p:txBody>
      </p:sp>
      <p:sp>
        <p:nvSpPr>
          <p:cNvPr id="5" name="Footer Placeholder 4">
            <a:extLst>
              <a:ext uri="{FF2B5EF4-FFF2-40B4-BE49-F238E27FC236}">
                <a16:creationId xmlns="" xmlns:a16="http://schemas.microsoft.com/office/drawing/2014/main" id="{CC6A3422-7745-34F2-574F-6FECE3B91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EC5615-0A8A-5B32-ED3D-34F610A71D25}"/>
              </a:ext>
            </a:extLst>
          </p:cNvPr>
          <p:cNvSpPr>
            <a:spLocks noGrp="1"/>
          </p:cNvSpPr>
          <p:nvPr>
            <p:ph type="sldNum" sz="quarter" idx="12"/>
          </p:nvPr>
        </p:nvSpPr>
        <p:spPr/>
        <p:txBody>
          <a:bodyPr/>
          <a:lstStyle/>
          <a:p>
            <a:fld id="{8CAA90C4-DA73-4F13-9DCA-604C69769FD2}" type="slidenum">
              <a:rPr lang="en-US" smtClean="0"/>
              <a:t>‹#›</a:t>
            </a:fld>
            <a:endParaRPr lang="en-US"/>
          </a:p>
        </p:txBody>
      </p:sp>
      <p:pic>
        <p:nvPicPr>
          <p:cNvPr id="7" name="Graphic 6">
            <a:extLst>
              <a:ext uri="{FF2B5EF4-FFF2-40B4-BE49-F238E27FC236}">
                <a16:creationId xmlns="" xmlns:a16="http://schemas.microsoft.com/office/drawing/2014/main" id="{08584C4E-4EA9-87F0-23F3-7020A5B2E7D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4079" b="4079"/>
          <a:stretch/>
        </p:blipFill>
        <p:spPr>
          <a:xfrm>
            <a:off x="0" y="0"/>
            <a:ext cx="12191999" cy="6858000"/>
          </a:xfrm>
          <a:prstGeom prst="rect">
            <a:avLst/>
          </a:prstGeom>
        </p:spPr>
      </p:pic>
      <p:sp>
        <p:nvSpPr>
          <p:cNvPr id="8" name="Rectangle: Rounded Corners 7">
            <a:extLst>
              <a:ext uri="{FF2B5EF4-FFF2-40B4-BE49-F238E27FC236}">
                <a16:creationId xmlns="" xmlns:a16="http://schemas.microsoft.com/office/drawing/2014/main" id="{64A3E43B-AD52-29D7-D3C9-E3F0053CD415}"/>
              </a:ext>
            </a:extLst>
          </p:cNvPr>
          <p:cNvSpPr/>
          <p:nvPr userDrawn="1"/>
        </p:nvSpPr>
        <p:spPr>
          <a:xfrm>
            <a:off x="304799" y="354931"/>
            <a:ext cx="11582400" cy="6148137"/>
          </a:xfrm>
          <a:prstGeom prst="roundRect">
            <a:avLst>
              <a:gd name="adj" fmla="val 9883"/>
            </a:avLst>
          </a:prstGeom>
          <a:solidFill>
            <a:schemeClr val="bg1"/>
          </a:solidFill>
          <a:ln w="38100">
            <a:solidFill>
              <a:srgbClr val="3A72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ED5156-FD0A-93E0-DBF7-146615BC8B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6D26EE-3874-2E4C-ED4A-5B9BE1E82B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6592F27-9742-DA1D-AC72-5ACB6C4E8E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4ED834C-95AF-E96F-8ECE-BD761D62A61B}"/>
              </a:ext>
            </a:extLst>
          </p:cNvPr>
          <p:cNvSpPr>
            <a:spLocks noGrp="1"/>
          </p:cNvSpPr>
          <p:nvPr>
            <p:ph type="dt" sz="half" idx="10"/>
          </p:nvPr>
        </p:nvSpPr>
        <p:spPr/>
        <p:txBody>
          <a:bodyPr/>
          <a:lstStyle/>
          <a:p>
            <a:fld id="{1CBB79B8-4F2F-4056-9527-BA7914A286E5}" type="datetimeFigureOut">
              <a:rPr lang="en-US" smtClean="0"/>
              <a:t>19/2/2024</a:t>
            </a:fld>
            <a:endParaRPr lang="en-US"/>
          </a:p>
        </p:txBody>
      </p:sp>
      <p:sp>
        <p:nvSpPr>
          <p:cNvPr id="6" name="Footer Placeholder 5">
            <a:extLst>
              <a:ext uri="{FF2B5EF4-FFF2-40B4-BE49-F238E27FC236}">
                <a16:creationId xmlns="" xmlns:a16="http://schemas.microsoft.com/office/drawing/2014/main" id="{F40FE182-7234-A977-013F-ECE1FE4D3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EEB2A2F-0757-771F-5665-8F01A6D965DE}"/>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336227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69C56-456F-852C-08FB-E5145A39AB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A34CE01-4CF2-1496-200A-CEF76B119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EC2532A-0228-E316-3D07-DEF8332A61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8F047B6-B361-06DD-DA33-B148CBA467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76FF0AD-39CD-096F-7A2D-62733249DE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26B6564-0492-62F8-A557-A9F4626C4591}"/>
              </a:ext>
            </a:extLst>
          </p:cNvPr>
          <p:cNvSpPr>
            <a:spLocks noGrp="1"/>
          </p:cNvSpPr>
          <p:nvPr>
            <p:ph type="dt" sz="half" idx="10"/>
          </p:nvPr>
        </p:nvSpPr>
        <p:spPr/>
        <p:txBody>
          <a:bodyPr/>
          <a:lstStyle/>
          <a:p>
            <a:fld id="{1CBB79B8-4F2F-4056-9527-BA7914A286E5}" type="datetimeFigureOut">
              <a:rPr lang="en-US" smtClean="0"/>
              <a:t>19/2/2024</a:t>
            </a:fld>
            <a:endParaRPr lang="en-US"/>
          </a:p>
        </p:txBody>
      </p:sp>
      <p:sp>
        <p:nvSpPr>
          <p:cNvPr id="8" name="Footer Placeholder 7">
            <a:extLst>
              <a:ext uri="{FF2B5EF4-FFF2-40B4-BE49-F238E27FC236}">
                <a16:creationId xmlns="" xmlns:a16="http://schemas.microsoft.com/office/drawing/2014/main" id="{08951A02-4632-A167-2499-A106FC20E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AFFAE22-AF0F-64FE-7BC8-E3D979D09085}"/>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898012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DBB90-259D-5371-4216-1EC6D1750E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9FD0860-3B3E-5DDD-BE99-F7E39638F4C5}"/>
              </a:ext>
            </a:extLst>
          </p:cNvPr>
          <p:cNvSpPr>
            <a:spLocks noGrp="1"/>
          </p:cNvSpPr>
          <p:nvPr>
            <p:ph type="dt" sz="half" idx="10"/>
          </p:nvPr>
        </p:nvSpPr>
        <p:spPr/>
        <p:txBody>
          <a:bodyPr/>
          <a:lstStyle/>
          <a:p>
            <a:fld id="{1CBB79B8-4F2F-4056-9527-BA7914A286E5}" type="datetimeFigureOut">
              <a:rPr lang="en-US" smtClean="0"/>
              <a:t>19/2/2024</a:t>
            </a:fld>
            <a:endParaRPr lang="en-US"/>
          </a:p>
        </p:txBody>
      </p:sp>
      <p:sp>
        <p:nvSpPr>
          <p:cNvPr id="4" name="Footer Placeholder 3">
            <a:extLst>
              <a:ext uri="{FF2B5EF4-FFF2-40B4-BE49-F238E27FC236}">
                <a16:creationId xmlns="" xmlns:a16="http://schemas.microsoft.com/office/drawing/2014/main" id="{3EFA92DE-2CEC-EDDC-AC89-3F3759407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41BE3B1-3948-6EA8-2B96-E1FB66B0D7D8}"/>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515334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622664A-EB09-90A6-E56B-494B757DD2F6}"/>
              </a:ext>
            </a:extLst>
          </p:cNvPr>
          <p:cNvSpPr>
            <a:spLocks noGrp="1"/>
          </p:cNvSpPr>
          <p:nvPr>
            <p:ph type="dt" sz="half" idx="10"/>
          </p:nvPr>
        </p:nvSpPr>
        <p:spPr/>
        <p:txBody>
          <a:bodyPr/>
          <a:lstStyle/>
          <a:p>
            <a:fld id="{1CBB79B8-4F2F-4056-9527-BA7914A286E5}" type="datetimeFigureOut">
              <a:rPr lang="en-US" smtClean="0"/>
              <a:t>19/2/2024</a:t>
            </a:fld>
            <a:endParaRPr lang="en-US"/>
          </a:p>
        </p:txBody>
      </p:sp>
      <p:sp>
        <p:nvSpPr>
          <p:cNvPr id="3" name="Footer Placeholder 2">
            <a:extLst>
              <a:ext uri="{FF2B5EF4-FFF2-40B4-BE49-F238E27FC236}">
                <a16:creationId xmlns="" xmlns:a16="http://schemas.microsoft.com/office/drawing/2014/main" id="{55850E1D-75D6-1F3F-29EF-03BC4BE3D2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9E79A02-1B06-B1EB-F11C-DEC0F6BB6454}"/>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96373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1F3AF1-63DF-6BE1-4F4E-FCECD8360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C8A3DF0-B659-FCFD-8683-81DF68502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988E552-DA85-6A78-9524-60EDCF1CF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F0FB311-B6BD-03AE-BE23-6596B209254F}"/>
              </a:ext>
            </a:extLst>
          </p:cNvPr>
          <p:cNvSpPr>
            <a:spLocks noGrp="1"/>
          </p:cNvSpPr>
          <p:nvPr>
            <p:ph type="dt" sz="half" idx="10"/>
          </p:nvPr>
        </p:nvSpPr>
        <p:spPr/>
        <p:txBody>
          <a:bodyPr/>
          <a:lstStyle/>
          <a:p>
            <a:fld id="{1CBB79B8-4F2F-4056-9527-BA7914A286E5}" type="datetimeFigureOut">
              <a:rPr lang="en-US" smtClean="0"/>
              <a:t>19/2/2024</a:t>
            </a:fld>
            <a:endParaRPr lang="en-US"/>
          </a:p>
        </p:txBody>
      </p:sp>
      <p:sp>
        <p:nvSpPr>
          <p:cNvPr id="6" name="Footer Placeholder 5">
            <a:extLst>
              <a:ext uri="{FF2B5EF4-FFF2-40B4-BE49-F238E27FC236}">
                <a16:creationId xmlns="" xmlns:a16="http://schemas.microsoft.com/office/drawing/2014/main" id="{72FBBFF4-CF20-8B45-7331-538B59699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C4C5317-57E6-87E1-475A-ED198F36E829}"/>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948291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273A2C-C34A-FD4F-15F5-E7718340B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BD7B421-1023-6F04-5111-FEBF26881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3E21E9C-0FF0-C91B-CA22-08E3EDC04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6C0030A-AB65-1716-DFCE-CE9F2B02C759}"/>
              </a:ext>
            </a:extLst>
          </p:cNvPr>
          <p:cNvSpPr>
            <a:spLocks noGrp="1"/>
          </p:cNvSpPr>
          <p:nvPr>
            <p:ph type="dt" sz="half" idx="10"/>
          </p:nvPr>
        </p:nvSpPr>
        <p:spPr/>
        <p:txBody>
          <a:bodyPr/>
          <a:lstStyle/>
          <a:p>
            <a:fld id="{1CBB79B8-4F2F-4056-9527-BA7914A286E5}" type="datetimeFigureOut">
              <a:rPr lang="en-US" smtClean="0"/>
              <a:t>19/2/2024</a:t>
            </a:fld>
            <a:endParaRPr lang="en-US"/>
          </a:p>
        </p:txBody>
      </p:sp>
      <p:sp>
        <p:nvSpPr>
          <p:cNvPr id="6" name="Footer Placeholder 5">
            <a:extLst>
              <a:ext uri="{FF2B5EF4-FFF2-40B4-BE49-F238E27FC236}">
                <a16:creationId xmlns="" xmlns:a16="http://schemas.microsoft.com/office/drawing/2014/main" id="{F1C910A3-7CCE-5AEF-78C2-BBD432D6C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DD5C108-0C6B-A4F2-9107-8D5B9BDA1FDD}"/>
              </a:ext>
            </a:extLst>
          </p:cNvPr>
          <p:cNvSpPr>
            <a:spLocks noGrp="1"/>
          </p:cNvSpPr>
          <p:nvPr>
            <p:ph type="sldNum" sz="quarter" idx="12"/>
          </p:nvPr>
        </p:nvSpPr>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06634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3EAA01F-8992-8111-2612-8C0B65E63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FAB2CD2-08AB-FDDF-3B49-CA895F7C77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33904E-3166-17AA-0E13-1FAD8C0E1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B79B8-4F2F-4056-9527-BA7914A286E5}" type="datetimeFigureOut">
              <a:rPr lang="en-US" smtClean="0"/>
              <a:t>19/2/2024</a:t>
            </a:fld>
            <a:endParaRPr lang="en-US"/>
          </a:p>
        </p:txBody>
      </p:sp>
      <p:sp>
        <p:nvSpPr>
          <p:cNvPr id="5" name="Footer Placeholder 4">
            <a:extLst>
              <a:ext uri="{FF2B5EF4-FFF2-40B4-BE49-F238E27FC236}">
                <a16:creationId xmlns="" xmlns:a16="http://schemas.microsoft.com/office/drawing/2014/main" id="{27CA610F-E294-7D28-7F0E-BCEF56E07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7FC403E-032E-AAFF-DBAB-DE1D3523F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A90C4-DA73-4F13-9DCA-604C69769FD2}" type="slidenum">
              <a:rPr lang="en-US" smtClean="0"/>
              <a:t>‹#›</a:t>
            </a:fld>
            <a:endParaRPr lang="en-US"/>
          </a:p>
        </p:txBody>
      </p:sp>
      <p:sp>
        <p:nvSpPr>
          <p:cNvPr id="7" name="TextBox 3">
            <a:extLst>
              <a:ext uri="{FF2B5EF4-FFF2-40B4-BE49-F238E27FC236}">
                <a16:creationId xmlns="" xmlns:a16="http://schemas.microsoft.com/office/drawing/2014/main" id="{2E4C6A08-CF2A-70A7-5303-87FAD57899E9}"/>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 xmlns:a16="http://schemas.microsoft.com/office/drawing/2014/main" id="{03D1893B-1F00-848C-A86D-0B025370D36F}"/>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50000"/>
                  </a:schemeClr>
                </a:solidFill>
                <a:latin typeface="#9Slide07 HoneyCream" pitchFamily="2" charset="0"/>
              </a:rPr>
              <a:t>Măng</a:t>
            </a:r>
            <a:r>
              <a:rPr lang="en-US" sz="1100" b="0" dirty="0">
                <a:solidFill>
                  <a:schemeClr val="accent2">
                    <a:lumMod val="50000"/>
                  </a:schemeClr>
                </a:solidFill>
                <a:latin typeface="#9Slide07 HoneyCream" pitchFamily="2" charset="0"/>
              </a:rPr>
              <a:t> Non</a:t>
            </a:r>
          </a:p>
        </p:txBody>
      </p:sp>
      <p:pic>
        <p:nvPicPr>
          <p:cNvPr id="9" name="Picture 8">
            <a:extLst>
              <a:ext uri="{FF2B5EF4-FFF2-40B4-BE49-F238E27FC236}">
                <a16:creationId xmlns="" xmlns:a16="http://schemas.microsoft.com/office/drawing/2014/main" id="{5FA970D5-7C65-8C31-84BA-86CDA37718C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 xmlns:a16="http://schemas.microsoft.com/office/drawing/2014/main" id="{D0B133A9-4A5B-D3C9-040C-E9AABAE6F38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 xmlns:a16="http://schemas.microsoft.com/office/drawing/2014/main" id="{4FF8C56E-E95E-3136-DD5D-6697AAA5AE2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 xmlns:a16="http://schemas.microsoft.com/office/drawing/2014/main" id="{BF8F2B7C-C6FE-424D-FEDB-400BEC41E61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 xmlns:a16="http://schemas.microsoft.com/office/drawing/2014/main" id="{445EAD6B-C48D-72DD-9270-293F7A0274F0}"/>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 xmlns:a16="http://schemas.microsoft.com/office/drawing/2014/main" id="{219A7C20-53CB-6D5F-0595-9A750E407CC2}"/>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accent3">
                    <a:lumMod val="60000"/>
                    <a:lumOff val="40000"/>
                  </a:schemeClr>
                </a:solidFill>
                <a:latin typeface="#9Slide07 HoneyCream" pitchFamily="2" charset="0"/>
              </a:rPr>
              <a:t>Măng</a:t>
            </a:r>
            <a:r>
              <a:rPr lang="en-US" sz="99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 xmlns:a16="http://schemas.microsoft.com/office/drawing/2014/main" id="{FE9F32ED-C9BD-DF98-E23B-D32DE334F9F8}"/>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 xmlns:a16="http://schemas.microsoft.com/office/drawing/2014/main" id="{5281B816-BF54-DC43-A3FD-8B5C1C9C4F29}"/>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361486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3D2FC65-ACEE-0C03-9CF6-9F524057C395}"/>
              </a:ext>
            </a:extLst>
          </p:cNvPr>
          <p:cNvPicPr>
            <a:picLocks noChangeAspect="1"/>
          </p:cNvPicPr>
          <p:nvPr/>
        </p:nvPicPr>
        <p:blipFill>
          <a:blip r:embed="rId2"/>
          <a:stretch>
            <a:fillRect/>
          </a:stretch>
        </p:blipFill>
        <p:spPr>
          <a:xfrm>
            <a:off x="3779319" y="1051732"/>
            <a:ext cx="4633362" cy="1182727"/>
          </a:xfrm>
          <a:prstGeom prst="rect">
            <a:avLst/>
          </a:prstGeom>
        </p:spPr>
      </p:pic>
      <p:pic>
        <p:nvPicPr>
          <p:cNvPr id="3" name="Picture 2">
            <a:extLst>
              <a:ext uri="{FF2B5EF4-FFF2-40B4-BE49-F238E27FC236}">
                <a16:creationId xmlns="" xmlns:a16="http://schemas.microsoft.com/office/drawing/2014/main" id="{25C2D39D-0942-64AE-F00D-0D20E6CEA680}"/>
              </a:ext>
            </a:extLst>
          </p:cNvPr>
          <p:cNvPicPr>
            <a:picLocks noChangeAspect="1"/>
          </p:cNvPicPr>
          <p:nvPr/>
        </p:nvPicPr>
        <p:blipFill>
          <a:blip r:embed="rId3"/>
          <a:stretch>
            <a:fillRect/>
          </a:stretch>
        </p:blipFill>
        <p:spPr>
          <a:xfrm>
            <a:off x="1727897" y="1643095"/>
            <a:ext cx="5700254" cy="2139881"/>
          </a:xfrm>
          <a:prstGeom prst="rect">
            <a:avLst/>
          </a:prstGeom>
        </p:spPr>
      </p:pic>
      <p:pic>
        <p:nvPicPr>
          <p:cNvPr id="8" name="Picture 7">
            <a:extLst>
              <a:ext uri="{FF2B5EF4-FFF2-40B4-BE49-F238E27FC236}">
                <a16:creationId xmlns="" xmlns:a16="http://schemas.microsoft.com/office/drawing/2014/main" id="{A4D7DFC9-A1AB-48F6-35ED-15FE51D68B60}"/>
              </a:ext>
            </a:extLst>
          </p:cNvPr>
          <p:cNvPicPr>
            <a:picLocks noChangeAspect="1"/>
          </p:cNvPicPr>
          <p:nvPr/>
        </p:nvPicPr>
        <p:blipFill>
          <a:blip r:embed="rId4"/>
          <a:stretch>
            <a:fillRect/>
          </a:stretch>
        </p:blipFill>
        <p:spPr>
          <a:xfrm>
            <a:off x="1832400" y="2930926"/>
            <a:ext cx="9699577" cy="2749534"/>
          </a:xfrm>
          <a:prstGeom prst="rect">
            <a:avLst/>
          </a:prstGeom>
        </p:spPr>
      </p:pic>
      <p:pic>
        <p:nvPicPr>
          <p:cNvPr id="4" name="Picture 3">
            <a:extLst>
              <a:ext uri="{FF2B5EF4-FFF2-40B4-BE49-F238E27FC236}">
                <a16:creationId xmlns="" xmlns:a16="http://schemas.microsoft.com/office/drawing/2014/main" id="{819CCC69-6668-9D37-FDD4-4B9F06372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963" y="-107409"/>
            <a:ext cx="1338378" cy="1338378"/>
          </a:xfrm>
          <a:prstGeom prst="rect">
            <a:avLst/>
          </a:prstGeom>
        </p:spPr>
      </p:pic>
    </p:spTree>
    <p:extLst>
      <p:ext uri="{BB962C8B-B14F-4D97-AF65-F5344CB8AC3E}">
        <p14:creationId xmlns:p14="http://schemas.microsoft.com/office/powerpoint/2010/main" val="298587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892AC2D7-A2B1-267A-6F4B-03F2FAF533CD}"/>
              </a:ext>
            </a:extLst>
          </p:cNvPr>
          <p:cNvSpPr/>
          <p:nvPr/>
        </p:nvSpPr>
        <p:spPr>
          <a:xfrm>
            <a:off x="1514487" y="1384206"/>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a.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hoạt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thái</a:t>
            </a:r>
            <a:r>
              <a:rPr lang="en-US" sz="3200" b="1" dirty="0">
                <a:solidFill>
                  <a:schemeClr val="tx1"/>
                </a:solidFill>
                <a:latin typeface="Cambria" panose="02040503050406030204" pitchFamily="18" charset="0"/>
                <a:ea typeface="Cambria" panose="02040503050406030204" pitchFamily="18" charset="0"/>
              </a:rPr>
              <a:t>.</a:t>
            </a:r>
          </a:p>
        </p:txBody>
      </p:sp>
      <p:sp>
        <p:nvSpPr>
          <p:cNvPr id="3" name="Rectangle: Rounded Corners 2">
            <a:extLst>
              <a:ext uri="{FF2B5EF4-FFF2-40B4-BE49-F238E27FC236}">
                <a16:creationId xmlns="" xmlns:a16="http://schemas.microsoft.com/office/drawing/2014/main" id="{39F9D0E3-9D4C-EA4C-C3C8-4113389893E7}"/>
              </a:ext>
            </a:extLst>
          </p:cNvPr>
          <p:cNvSpPr/>
          <p:nvPr/>
        </p:nvSpPr>
        <p:spPr>
          <a:xfrm>
            <a:off x="1514487" y="2904354"/>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b.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đặc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điểm</a:t>
            </a:r>
            <a:r>
              <a:rPr lang="en-US" sz="3200" b="1" dirty="0">
                <a:solidFill>
                  <a:schemeClr val="tx1"/>
                </a:solidFill>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 xmlns:a16="http://schemas.microsoft.com/office/drawing/2014/main" id="{128804CE-3C92-0E76-3493-4980A5EB4733}"/>
              </a:ext>
            </a:extLst>
          </p:cNvPr>
          <p:cNvSpPr/>
          <p:nvPr/>
        </p:nvSpPr>
        <p:spPr>
          <a:xfrm>
            <a:off x="1419238" y="4564673"/>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giới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thiệu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nhận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xét</a:t>
            </a:r>
            <a:r>
              <a:rPr lang="en-US" sz="3200" b="1" dirty="0">
                <a:solidFill>
                  <a:schemeClr val="tx1"/>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 xmlns:a16="http://schemas.microsoft.com/office/drawing/2014/main" id="{2DDA5F9C-B67D-3322-7310-D7D6B0E88C3F}"/>
              </a:ext>
            </a:extLst>
          </p:cNvPr>
          <p:cNvSpPr txBox="1"/>
          <p:nvPr/>
        </p:nvSpPr>
        <p:spPr>
          <a:xfrm>
            <a:off x="1992094" y="510689"/>
            <a:ext cx="9275982" cy="584775"/>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Dựa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vào</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có</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những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loại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sau</a:t>
            </a:r>
            <a:r>
              <a:rPr lang="en-US" sz="3200" b="1" dirty="0">
                <a:solidFill>
                  <a:srgbClr val="D80C0C"/>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 xmlns:a16="http://schemas.microsoft.com/office/drawing/2014/main" id="{4A2E8931-AAA5-0AE9-771A-556CBC3A68E6}"/>
              </a:ext>
            </a:extLst>
          </p:cNvPr>
          <p:cNvPicPr>
            <a:picLocks noChangeAspect="1"/>
          </p:cNvPicPr>
          <p:nvPr/>
        </p:nvPicPr>
        <p:blipFill>
          <a:blip r:embed="rId2"/>
          <a:stretch>
            <a:fillRect/>
          </a:stretch>
        </p:blipFill>
        <p:spPr>
          <a:xfrm>
            <a:off x="740932" y="234403"/>
            <a:ext cx="1188823" cy="1457070"/>
          </a:xfrm>
          <a:prstGeom prst="rect">
            <a:avLst/>
          </a:prstGeom>
        </p:spPr>
      </p:pic>
    </p:spTree>
    <p:extLst>
      <p:ext uri="{BB962C8B-B14F-4D97-AF65-F5344CB8AC3E}">
        <p14:creationId xmlns:p14="http://schemas.microsoft.com/office/powerpoint/2010/main" val="3852905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892AC2D7-A2B1-267A-6F4B-03F2FAF533CD}"/>
              </a:ext>
            </a:extLst>
          </p:cNvPr>
          <p:cNvSpPr/>
          <p:nvPr/>
        </p:nvSpPr>
        <p:spPr>
          <a:xfrm>
            <a:off x="1514487" y="1384206"/>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a.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hoạt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thái</a:t>
            </a:r>
            <a:r>
              <a:rPr lang="en-US" sz="3200" b="1" dirty="0">
                <a:solidFill>
                  <a:schemeClr val="tx1"/>
                </a:solidFill>
                <a:latin typeface="Cambria" panose="02040503050406030204" pitchFamily="18" charset="0"/>
                <a:ea typeface="Cambria" panose="02040503050406030204" pitchFamily="18" charset="0"/>
              </a:rPr>
              <a:t>.</a:t>
            </a:r>
          </a:p>
        </p:txBody>
      </p:sp>
      <p:sp>
        <p:nvSpPr>
          <p:cNvPr id="3" name="Rectangle: Rounded Corners 2">
            <a:extLst>
              <a:ext uri="{FF2B5EF4-FFF2-40B4-BE49-F238E27FC236}">
                <a16:creationId xmlns="" xmlns:a16="http://schemas.microsoft.com/office/drawing/2014/main" id="{39F9D0E3-9D4C-EA4C-C3C8-4113389893E7}"/>
              </a:ext>
            </a:extLst>
          </p:cNvPr>
          <p:cNvSpPr/>
          <p:nvPr/>
        </p:nvSpPr>
        <p:spPr>
          <a:xfrm>
            <a:off x="1514487" y="2904354"/>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b.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đặc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điểm</a:t>
            </a:r>
            <a:r>
              <a:rPr lang="en-US" sz="3200" b="1" dirty="0">
                <a:solidFill>
                  <a:schemeClr val="tx1"/>
                </a:solidFill>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 xmlns:a16="http://schemas.microsoft.com/office/drawing/2014/main" id="{128804CE-3C92-0E76-3493-4980A5EB4733}"/>
              </a:ext>
            </a:extLst>
          </p:cNvPr>
          <p:cNvSpPr/>
          <p:nvPr/>
        </p:nvSpPr>
        <p:spPr>
          <a:xfrm>
            <a:off x="1419238" y="4564673"/>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giới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thiệu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nhận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xét</a:t>
            </a:r>
            <a:r>
              <a:rPr lang="en-US" sz="3200" b="1" dirty="0">
                <a:solidFill>
                  <a:schemeClr val="tx1"/>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 xmlns:a16="http://schemas.microsoft.com/office/drawing/2014/main" id="{96DAC67F-ECD7-F339-9B35-3889BBFA968F}"/>
              </a:ext>
            </a:extLst>
          </p:cNvPr>
          <p:cNvSpPr txBox="1"/>
          <p:nvPr/>
        </p:nvSpPr>
        <p:spPr>
          <a:xfrm>
            <a:off x="1771661" y="2144280"/>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bộ</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9" name="TextBox 8">
            <a:extLst>
              <a:ext uri="{FF2B5EF4-FFF2-40B4-BE49-F238E27FC236}">
                <a16:creationId xmlns="" xmlns:a16="http://schemas.microsoft.com/office/drawing/2014/main" id="{92B671AE-217C-71C1-34E1-41ABF6597F38}"/>
              </a:ext>
            </a:extLst>
          </p:cNvPr>
          <p:cNvSpPr txBox="1"/>
          <p:nvPr/>
        </p:nvSpPr>
        <p:spPr>
          <a:xfrm>
            <a:off x="1771661" y="3761349"/>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bộ</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10" name="TextBox 9">
            <a:extLst>
              <a:ext uri="{FF2B5EF4-FFF2-40B4-BE49-F238E27FC236}">
                <a16:creationId xmlns="" xmlns:a16="http://schemas.microsoft.com/office/drawing/2014/main" id="{48A9A0D8-B1FB-F8E2-2881-580A0B442A07}"/>
              </a:ext>
            </a:extLst>
          </p:cNvPr>
          <p:cNvSpPr txBox="1"/>
          <p:nvPr/>
        </p:nvSpPr>
        <p:spPr>
          <a:xfrm>
            <a:off x="1771660" y="5337731"/>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lính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14" name="TextBox 13">
            <a:extLst>
              <a:ext uri="{FF2B5EF4-FFF2-40B4-BE49-F238E27FC236}">
                <a16:creationId xmlns="" xmlns:a16="http://schemas.microsoft.com/office/drawing/2014/main" id="{2DDA5F9C-B67D-3322-7310-D7D6B0E88C3F}"/>
              </a:ext>
            </a:extLst>
          </p:cNvPr>
          <p:cNvSpPr txBox="1"/>
          <p:nvPr/>
        </p:nvSpPr>
        <p:spPr>
          <a:xfrm>
            <a:off x="1992094" y="510689"/>
            <a:ext cx="9275982" cy="584775"/>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Dựa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vào</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có</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những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loại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sau</a:t>
            </a:r>
            <a:r>
              <a:rPr lang="en-US" sz="3200" b="1" dirty="0">
                <a:solidFill>
                  <a:srgbClr val="D80C0C"/>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 xmlns:a16="http://schemas.microsoft.com/office/drawing/2014/main" id="{4A2E8931-AAA5-0AE9-771A-556CBC3A68E6}"/>
              </a:ext>
            </a:extLst>
          </p:cNvPr>
          <p:cNvPicPr>
            <a:picLocks noChangeAspect="1"/>
          </p:cNvPicPr>
          <p:nvPr/>
        </p:nvPicPr>
        <p:blipFill>
          <a:blip r:embed="rId2"/>
          <a:stretch>
            <a:fillRect/>
          </a:stretch>
        </p:blipFill>
        <p:spPr>
          <a:xfrm>
            <a:off x="740932" y="234403"/>
            <a:ext cx="1188823" cy="1457070"/>
          </a:xfrm>
          <a:prstGeom prst="rect">
            <a:avLst/>
          </a:prstGeom>
        </p:spPr>
      </p:pic>
    </p:spTree>
    <p:extLst>
      <p:ext uri="{BB962C8B-B14F-4D97-AF65-F5344CB8AC3E}">
        <p14:creationId xmlns:p14="http://schemas.microsoft.com/office/powerpoint/2010/main" val="612913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2E0F3A0-28B5-7F53-1BFC-B6BD9C12994C}"/>
              </a:ext>
            </a:extLst>
          </p:cNvPr>
          <p:cNvSpPr txBox="1"/>
          <p:nvPr/>
        </p:nvSpPr>
        <p:spPr>
          <a:xfrm>
            <a:off x="1992094" y="510689"/>
            <a:ext cx="9275982" cy="1077218"/>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2 - 3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nói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về</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một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người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hùng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dân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tộc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xác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định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chủ</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của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a:t>
            </a:r>
          </a:p>
        </p:txBody>
      </p:sp>
      <p:pic>
        <p:nvPicPr>
          <p:cNvPr id="6" name="Picture 5">
            <a:extLst>
              <a:ext uri="{FF2B5EF4-FFF2-40B4-BE49-F238E27FC236}">
                <a16:creationId xmlns="" xmlns:a16="http://schemas.microsoft.com/office/drawing/2014/main" id="{B205BA57-0CF8-FEE6-F550-DB87B01EBE4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5886450" y="1868193"/>
            <a:ext cx="5871850" cy="4408781"/>
          </a:xfrm>
          <a:prstGeom prst="rect">
            <a:avLst/>
          </a:prstGeom>
        </p:spPr>
      </p:pic>
      <p:sp>
        <p:nvSpPr>
          <p:cNvPr id="7" name="Rectangle: Rounded Corners 6">
            <a:extLst>
              <a:ext uri="{FF2B5EF4-FFF2-40B4-BE49-F238E27FC236}">
                <a16:creationId xmlns="" xmlns:a16="http://schemas.microsoft.com/office/drawing/2014/main" id="{9251F073-8B36-2F5C-0624-0B0555F03897}"/>
              </a:ext>
            </a:extLst>
          </p:cNvPr>
          <p:cNvSpPr/>
          <p:nvPr/>
        </p:nvSpPr>
        <p:spPr>
          <a:xfrm>
            <a:off x="433700" y="2781300"/>
            <a:ext cx="5238750" cy="1866900"/>
          </a:xfrm>
          <a:prstGeom prst="roundRect">
            <a:avLst>
              <a:gd name="adj" fmla="val 19416"/>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Cambria" panose="02040503050406030204" pitchFamily="18" charset="0"/>
                <a:ea typeface="Cambria" panose="02040503050406030204" pitchFamily="18" charset="0"/>
              </a:rPr>
              <a:t>Chủ</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tịch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Hồ</a:t>
            </a:r>
            <a:r>
              <a:rPr lang="en-US" sz="3200" b="1" dirty="0">
                <a:solidFill>
                  <a:schemeClr val="tx1"/>
                </a:solidFill>
                <a:latin typeface="Cambria" panose="02040503050406030204" pitchFamily="18" charset="0"/>
                <a:ea typeface="Cambria" panose="02040503050406030204" pitchFamily="18" charset="0"/>
              </a:rPr>
              <a:t> Chí Minh </a:t>
            </a:r>
            <a:r>
              <a:rPr lang="en-US" sz="3200" b="1" dirty="0" err="1">
                <a:solidFill>
                  <a:schemeClr val="tx1"/>
                </a:solidFill>
                <a:latin typeface="Cambria" panose="02040503050406030204" pitchFamily="18" charset="0"/>
                <a:ea typeface="Cambria" panose="02040503050406030204" pitchFamily="18" charset="0"/>
              </a:rPr>
              <a:t>là</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lãnh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tụ</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của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phong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trào</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giành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lập</a:t>
            </a:r>
            <a:r>
              <a:rPr lang="en-US" sz="3200" b="1" dirty="0">
                <a:solidFill>
                  <a:schemeClr val="tx1"/>
                </a:solidFill>
                <a:latin typeface="Cambria" panose="02040503050406030204" pitchFamily="18" charset="0"/>
                <a:ea typeface="Cambria" panose="02040503050406030204" pitchFamily="18" charset="0"/>
              </a:rPr>
              <a:t> ở </a:t>
            </a:r>
            <a:r>
              <a:rPr lang="en-US" sz="3200" b="1" dirty="0" err="1">
                <a:solidFill>
                  <a:schemeClr val="tx1"/>
                </a:solidFill>
                <a:latin typeface="Cambria" panose="02040503050406030204" pitchFamily="18" charset="0"/>
                <a:ea typeface="Cambria" panose="02040503050406030204" pitchFamily="18" charset="0"/>
              </a:rPr>
              <a:t>Việt</a:t>
            </a:r>
            <a:r>
              <a:rPr lang="en-US" sz="3200" b="1" dirty="0">
                <a:solidFill>
                  <a:schemeClr val="tx1"/>
                </a:solidFill>
                <a:latin typeface="Cambria" panose="02040503050406030204" pitchFamily="18" charset="0"/>
                <a:ea typeface="Cambria" panose="02040503050406030204" pitchFamily="18" charset="0"/>
              </a:rPr>
              <a:t> Nam.</a:t>
            </a:r>
          </a:p>
        </p:txBody>
      </p:sp>
      <p:pic>
        <p:nvPicPr>
          <p:cNvPr id="8" name="Picture 7">
            <a:extLst>
              <a:ext uri="{FF2B5EF4-FFF2-40B4-BE49-F238E27FC236}">
                <a16:creationId xmlns="" xmlns:a16="http://schemas.microsoft.com/office/drawing/2014/main" id="{F2E3EA3E-4865-CF34-9A76-C2D6475E3452}"/>
              </a:ext>
            </a:extLst>
          </p:cNvPr>
          <p:cNvPicPr>
            <a:picLocks noChangeAspect="1"/>
          </p:cNvPicPr>
          <p:nvPr/>
        </p:nvPicPr>
        <p:blipFill>
          <a:blip r:embed="rId4"/>
          <a:stretch>
            <a:fillRect/>
          </a:stretch>
        </p:blipFill>
        <p:spPr>
          <a:xfrm>
            <a:off x="811216" y="320763"/>
            <a:ext cx="1255885" cy="1457070"/>
          </a:xfrm>
          <a:prstGeom prst="rect">
            <a:avLst/>
          </a:prstGeom>
        </p:spPr>
      </p:pic>
    </p:spTree>
    <p:extLst>
      <p:ext uri="{BB962C8B-B14F-4D97-AF65-F5344CB8AC3E}">
        <p14:creationId xmlns:p14="http://schemas.microsoft.com/office/powerpoint/2010/main" val="140856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C96DF81-9A8B-4E67-6457-4E02FC635B3B}"/>
              </a:ext>
            </a:extLst>
          </p:cNvPr>
          <p:cNvPicPr>
            <a:picLocks noChangeAspect="1"/>
          </p:cNvPicPr>
          <p:nvPr/>
        </p:nvPicPr>
        <p:blipFill>
          <a:blip r:embed="rId2"/>
          <a:stretch>
            <a:fillRect/>
          </a:stretch>
        </p:blipFill>
        <p:spPr>
          <a:xfrm>
            <a:off x="3240676" y="1237298"/>
            <a:ext cx="5974598" cy="4383404"/>
          </a:xfrm>
          <a:prstGeom prst="rect">
            <a:avLst/>
          </a:prstGeom>
        </p:spPr>
      </p:pic>
    </p:spTree>
    <p:extLst>
      <p:ext uri="{BB962C8B-B14F-4D97-AF65-F5344CB8AC3E}">
        <p14:creationId xmlns:p14="http://schemas.microsoft.com/office/powerpoint/2010/main" val="2156500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8F318EF-26BF-C9C1-61E5-3331ADE82A1A}"/>
              </a:ext>
            </a:extLst>
          </p:cNvPr>
          <p:cNvPicPr>
            <a:picLocks noChangeAspect="1"/>
          </p:cNvPicPr>
          <p:nvPr/>
        </p:nvPicPr>
        <p:blipFill>
          <a:blip r:embed="rId2"/>
          <a:stretch>
            <a:fillRect/>
          </a:stretch>
        </p:blipFill>
        <p:spPr>
          <a:xfrm>
            <a:off x="2874494" y="683847"/>
            <a:ext cx="6273328" cy="1676545"/>
          </a:xfrm>
          <a:prstGeom prst="rect">
            <a:avLst/>
          </a:prstGeom>
        </p:spPr>
      </p:pic>
      <p:pic>
        <p:nvPicPr>
          <p:cNvPr id="3" name="Picture 2">
            <a:extLst>
              <a:ext uri="{FF2B5EF4-FFF2-40B4-BE49-F238E27FC236}">
                <a16:creationId xmlns="" xmlns:a16="http://schemas.microsoft.com/office/drawing/2014/main" id="{DF4ED949-3B25-3BFE-4C95-3C5E40175E1F}"/>
              </a:ext>
            </a:extLst>
          </p:cNvPr>
          <p:cNvPicPr>
            <a:picLocks noChangeAspect="1"/>
          </p:cNvPicPr>
          <p:nvPr/>
        </p:nvPicPr>
        <p:blipFill>
          <a:blip r:embed="rId3"/>
          <a:stretch>
            <a:fillRect/>
          </a:stretch>
        </p:blipFill>
        <p:spPr>
          <a:xfrm>
            <a:off x="1743588" y="2444400"/>
            <a:ext cx="8535140" cy="1182727"/>
          </a:xfrm>
          <a:prstGeom prst="rect">
            <a:avLst/>
          </a:prstGeom>
        </p:spPr>
      </p:pic>
      <p:pic>
        <p:nvPicPr>
          <p:cNvPr id="9" name="Picture 8">
            <a:extLst>
              <a:ext uri="{FF2B5EF4-FFF2-40B4-BE49-F238E27FC236}">
                <a16:creationId xmlns="" xmlns:a16="http://schemas.microsoft.com/office/drawing/2014/main" id="{C257E6CB-7548-FBEF-BEE5-DAAB1A60E9DD}"/>
              </a:ext>
            </a:extLst>
          </p:cNvPr>
          <p:cNvPicPr>
            <a:picLocks noChangeAspect="1"/>
          </p:cNvPicPr>
          <p:nvPr/>
        </p:nvPicPr>
        <p:blipFill>
          <a:blip r:embed="rId4"/>
          <a:stretch>
            <a:fillRect/>
          </a:stretch>
        </p:blipFill>
        <p:spPr>
          <a:xfrm>
            <a:off x="3217929" y="3627127"/>
            <a:ext cx="7230483" cy="1182727"/>
          </a:xfrm>
          <a:prstGeom prst="rect">
            <a:avLst/>
          </a:prstGeom>
        </p:spPr>
      </p:pic>
    </p:spTree>
    <p:extLst>
      <p:ext uri="{BB962C8B-B14F-4D97-AF65-F5344CB8AC3E}">
        <p14:creationId xmlns:p14="http://schemas.microsoft.com/office/powerpoint/2010/main" val="1939069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4CA494A-EEE5-EB20-09EE-02EBAC1AE1E2}"/>
              </a:ext>
            </a:extLst>
          </p:cNvPr>
          <p:cNvPicPr>
            <a:picLocks noChangeAspect="1"/>
          </p:cNvPicPr>
          <p:nvPr/>
        </p:nvPicPr>
        <p:blipFill>
          <a:blip r:embed="rId2"/>
          <a:stretch>
            <a:fillRect/>
          </a:stretch>
        </p:blipFill>
        <p:spPr>
          <a:xfrm>
            <a:off x="875625" y="1734393"/>
            <a:ext cx="10120237" cy="3200677"/>
          </a:xfrm>
          <a:prstGeom prst="rect">
            <a:avLst/>
          </a:prstGeom>
        </p:spPr>
      </p:pic>
    </p:spTree>
    <p:extLst>
      <p:ext uri="{BB962C8B-B14F-4D97-AF65-F5344CB8AC3E}">
        <p14:creationId xmlns:p14="http://schemas.microsoft.com/office/powerpoint/2010/main" val="12429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DD1511D-A14F-B916-BD06-C8ACEFCD1398}"/>
              </a:ext>
            </a:extLst>
          </p:cNvPr>
          <p:cNvPicPr>
            <a:picLocks noChangeAspect="1"/>
          </p:cNvPicPr>
          <p:nvPr/>
        </p:nvPicPr>
        <p:blipFill>
          <a:blip r:embed="rId3"/>
          <a:stretch>
            <a:fillRect/>
          </a:stretch>
        </p:blipFill>
        <p:spPr>
          <a:xfrm>
            <a:off x="3151574" y="260653"/>
            <a:ext cx="6292086" cy="1933907"/>
          </a:xfrm>
          <a:prstGeom prst="rect">
            <a:avLst/>
          </a:prstGeom>
        </p:spPr>
      </p:pic>
      <p:sp>
        <p:nvSpPr>
          <p:cNvPr id="4" name="TextBox 3">
            <a:extLst>
              <a:ext uri="{FF2B5EF4-FFF2-40B4-BE49-F238E27FC236}">
                <a16:creationId xmlns="" xmlns:a16="http://schemas.microsoft.com/office/drawing/2014/main" id="{269FAD22-7B8E-5C22-3AC9-5561B9D172CE}"/>
              </a:ext>
            </a:extLst>
          </p:cNvPr>
          <p:cNvSpPr txBox="1"/>
          <p:nvPr/>
        </p:nvSpPr>
        <p:spPr>
          <a:xfrm>
            <a:off x="1945849" y="1595475"/>
            <a:ext cx="8909386" cy="4181209"/>
          </a:xfrm>
          <a:prstGeom prst="rect">
            <a:avLst/>
          </a:prstGeom>
          <a:noFill/>
        </p:spPr>
        <p:txBody>
          <a:bodyPr wrap="square">
            <a:spAutoFit/>
          </a:bodyPr>
          <a:lstStyle/>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Luyện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tập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chung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câu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sâu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sự</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trường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nghĩa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giữa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Tiếp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tục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phân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biệt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hoạt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đặc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điểm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 </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thành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phần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câu</a:t>
            </a:r>
            <a:r>
              <a:rPr lang="en-US" sz="2800" b="1" dirty="0">
                <a:effectLst/>
                <a:latin typeface="Cambria" panose="02040503050406030204" pitchFamily="18" charset="0"/>
                <a:ea typeface="Cambria" panose="02040503050406030204" pitchFamily="18" charset="0"/>
              </a:rPr>
              <a:t>.</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Phát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triển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ngôn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ngữ</a:t>
            </a:r>
            <a:r>
              <a:rPr lang="en-US" sz="2800" b="1" dirty="0">
                <a:effectLst/>
                <a:latin typeface="Cambria" panose="02040503050406030204" pitchFamily="18" charset="0"/>
                <a:ea typeface="Cambria" panose="02040503050406030204" pitchFamily="18" charset="0"/>
              </a:rPr>
              <a:t>.</a:t>
            </a:r>
          </a:p>
          <a:p>
            <a:pPr marL="0" marR="0" indent="22860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dụng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học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thực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tiễn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cuộc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sống</a:t>
            </a:r>
            <a:r>
              <a:rPr lang="en-US" sz="2800" b="1"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56621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16452CD-4225-F75F-E09D-22D46EC48852}"/>
              </a:ext>
            </a:extLst>
          </p:cNvPr>
          <p:cNvPicPr>
            <a:picLocks noChangeAspect="1"/>
          </p:cNvPicPr>
          <p:nvPr/>
        </p:nvPicPr>
        <p:blipFill>
          <a:blip r:embed="rId2"/>
          <a:stretch>
            <a:fillRect/>
          </a:stretch>
        </p:blipFill>
        <p:spPr>
          <a:xfrm>
            <a:off x="3325518" y="1375087"/>
            <a:ext cx="5974598" cy="4352921"/>
          </a:xfrm>
          <a:prstGeom prst="rect">
            <a:avLst/>
          </a:prstGeom>
        </p:spPr>
      </p:pic>
    </p:spTree>
    <p:extLst>
      <p:ext uri="{BB962C8B-B14F-4D97-AF65-F5344CB8AC3E}">
        <p14:creationId xmlns:p14="http://schemas.microsoft.com/office/powerpoint/2010/main" val="4017111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F5134D18-C339-4B79-C6A8-BED4AA90353E}"/>
              </a:ext>
            </a:extLst>
          </p:cNvPr>
          <p:cNvSpPr txBox="1"/>
          <p:nvPr/>
        </p:nvSpPr>
        <p:spPr>
          <a:xfrm>
            <a:off x="1601568" y="572125"/>
            <a:ext cx="10043209" cy="646331"/>
          </a:xfrm>
          <a:prstGeom prst="rect">
            <a:avLst/>
          </a:prstGeom>
          <a:noFill/>
        </p:spPr>
        <p:txBody>
          <a:bodyPr wrap="square" rtlCol="0">
            <a:spAutoFit/>
          </a:bodyPr>
          <a:lstStyle/>
          <a:p>
            <a:r>
              <a:rPr lang="en-US" sz="3600" b="1" dirty="0" err="1">
                <a:solidFill>
                  <a:srgbClr val="D80C0C"/>
                </a:solidFill>
                <a:latin typeface="Cambria" panose="02040503050406030204" pitchFamily="18" charset="0"/>
                <a:ea typeface="Cambria" panose="02040503050406030204" pitchFamily="18" charset="0"/>
              </a:rPr>
              <a:t>Kết</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hợp</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từ</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dưới</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đây</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để</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tạo</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thành</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câu</a:t>
            </a:r>
            <a:r>
              <a:rPr lang="en-US" sz="3600" b="1" dirty="0">
                <a:solidFill>
                  <a:srgbClr val="D80C0C"/>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 xmlns:a16="http://schemas.microsoft.com/office/drawing/2014/main" id="{05B21B40-1855-726D-8BDC-B018DDA0FB39}"/>
              </a:ext>
            </a:extLst>
          </p:cNvPr>
          <p:cNvSpPr/>
          <p:nvPr/>
        </p:nvSpPr>
        <p:spPr>
          <a:xfrm>
            <a:off x="4755205" y="1292837"/>
            <a:ext cx="2681591" cy="821556"/>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Vua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 xmlns:a16="http://schemas.microsoft.com/office/drawing/2014/main" id="{2852318D-3C54-C22B-46CE-079DD878B7B2}"/>
              </a:ext>
            </a:extLst>
          </p:cNvPr>
          <p:cNvSpPr/>
          <p:nvPr/>
        </p:nvSpPr>
        <p:spPr>
          <a:xfrm>
            <a:off x="1509713" y="2188774"/>
            <a:ext cx="4069798" cy="884028"/>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Lễ</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hội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 xmlns:a16="http://schemas.microsoft.com/office/drawing/2014/main" id="{1C814B4B-8521-8142-1430-80E0D0D213C4}"/>
              </a:ext>
            </a:extLst>
          </p:cNvPr>
          <p:cNvSpPr/>
          <p:nvPr/>
        </p:nvSpPr>
        <p:spPr>
          <a:xfrm>
            <a:off x="6326755" y="2145208"/>
            <a:ext cx="4355533" cy="927594"/>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Đền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thờ</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Vua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 xmlns:a16="http://schemas.microsoft.com/office/drawing/2014/main" id="{66FAB5E5-E57A-CE2A-3910-9BACD5EEA63E}"/>
              </a:ext>
            </a:extLst>
          </p:cNvPr>
          <p:cNvSpPr/>
          <p:nvPr/>
        </p:nvSpPr>
        <p:spPr>
          <a:xfrm>
            <a:off x="704908" y="3348743"/>
            <a:ext cx="4953835" cy="1196907"/>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được</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xây</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dựng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trên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núi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Nghĩa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Lĩnh</a:t>
            </a:r>
            <a:endParaRPr lang="en-US" sz="3600" b="1" dirty="0">
              <a:solidFill>
                <a:schemeClr val="tx1"/>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 xmlns:a16="http://schemas.microsoft.com/office/drawing/2014/main" id="{34CD82E4-3E94-CAC2-60B4-A1B08E6032D6}"/>
              </a:ext>
            </a:extLst>
          </p:cNvPr>
          <p:cNvSpPr/>
          <p:nvPr/>
        </p:nvSpPr>
        <p:spPr>
          <a:xfrm>
            <a:off x="6363841" y="3348743"/>
            <a:ext cx="5137366" cy="1196907"/>
          </a:xfrm>
          <a:prstGeom prst="roundRect">
            <a:avLst>
              <a:gd name="adj" fmla="val 33810"/>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là</a:t>
            </a:r>
            <a:r>
              <a:rPr lang="en-US" sz="3600" b="1" dirty="0">
                <a:solidFill>
                  <a:schemeClr val="tx1"/>
                </a:solidFill>
                <a:latin typeface="Cambria" panose="02040503050406030204" pitchFamily="18" charset="0"/>
                <a:ea typeface="Cambria" panose="02040503050406030204" pitchFamily="18" charset="0"/>
              </a:rPr>
              <a:t> con </a:t>
            </a:r>
            <a:r>
              <a:rPr lang="en-US" sz="3600" b="1" dirty="0" err="1">
                <a:solidFill>
                  <a:schemeClr val="tx1"/>
                </a:solidFill>
                <a:latin typeface="Cambria" panose="02040503050406030204" pitchFamily="18" charset="0"/>
                <a:ea typeface="Cambria" panose="02040503050406030204" pitchFamily="18" charset="0"/>
              </a:rPr>
              <a:t>trưởng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của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Lạc</a:t>
            </a:r>
            <a:r>
              <a:rPr lang="en-US" sz="3600" b="1" dirty="0">
                <a:solidFill>
                  <a:schemeClr val="tx1"/>
                </a:solidFill>
                <a:latin typeface="Cambria" panose="02040503050406030204" pitchFamily="18" charset="0"/>
                <a:ea typeface="Cambria" panose="02040503050406030204" pitchFamily="18" charset="0"/>
              </a:rPr>
              <a:t> Long </a:t>
            </a:r>
            <a:r>
              <a:rPr lang="en-US" sz="3600" b="1" dirty="0" err="1">
                <a:solidFill>
                  <a:schemeClr val="tx1"/>
                </a:solidFill>
                <a:latin typeface="Cambria" panose="02040503050406030204" pitchFamily="18" charset="0"/>
                <a:ea typeface="Cambria" panose="02040503050406030204" pitchFamily="18" charset="0"/>
              </a:rPr>
              <a:t>Quân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và</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Âu</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Cơ</a:t>
            </a:r>
            <a:endParaRPr lang="en-US" sz="3600" b="1" dirty="0">
              <a:solidFill>
                <a:schemeClr val="tx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 xmlns:a16="http://schemas.microsoft.com/office/drawing/2014/main" id="{7A1FB85A-B3CA-9F36-C7C5-2D9AADECF4ED}"/>
              </a:ext>
            </a:extLst>
          </p:cNvPr>
          <p:cNvSpPr/>
          <p:nvPr/>
        </p:nvSpPr>
        <p:spPr>
          <a:xfrm>
            <a:off x="1509713" y="4763022"/>
            <a:ext cx="9172575" cy="1238252"/>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gồm</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nhiều</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hoạt</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động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văn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hoá</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văn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nghệ</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dân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gian</a:t>
            </a:r>
            <a:endParaRPr lang="en-US" sz="36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 xmlns:a16="http://schemas.microsoft.com/office/drawing/2014/main" id="{AC7ED1F2-189E-C058-6294-9D9D7AE623E2}"/>
              </a:ext>
            </a:extLst>
          </p:cNvPr>
          <p:cNvPicPr>
            <a:picLocks noChangeAspect="1"/>
          </p:cNvPicPr>
          <p:nvPr/>
        </p:nvPicPr>
        <p:blipFill>
          <a:blip r:embed="rId2"/>
          <a:stretch>
            <a:fillRect/>
          </a:stretch>
        </p:blipFill>
        <p:spPr>
          <a:xfrm>
            <a:off x="576902" y="169252"/>
            <a:ext cx="1140051" cy="1457070"/>
          </a:xfrm>
          <a:prstGeom prst="rect">
            <a:avLst/>
          </a:prstGeom>
        </p:spPr>
      </p:pic>
    </p:spTree>
    <p:extLst>
      <p:ext uri="{BB962C8B-B14F-4D97-AF65-F5344CB8AC3E}">
        <p14:creationId xmlns:p14="http://schemas.microsoft.com/office/powerpoint/2010/main" val="1703048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E41AFF9C-1196-9AAE-E359-178B16C6ACF1}"/>
              </a:ext>
            </a:extLst>
          </p:cNvPr>
          <p:cNvPicPr>
            <a:picLocks noChangeAspect="1"/>
          </p:cNvPicPr>
          <p:nvPr/>
        </p:nvPicPr>
        <p:blipFill>
          <a:blip r:embed="rId3"/>
          <a:stretch>
            <a:fillRect/>
          </a:stretch>
        </p:blipFill>
        <p:spPr>
          <a:xfrm>
            <a:off x="534874" y="190755"/>
            <a:ext cx="1140051" cy="1457070"/>
          </a:xfrm>
          <a:prstGeom prst="rect">
            <a:avLst/>
          </a:prstGeom>
        </p:spPr>
      </p:pic>
      <p:sp>
        <p:nvSpPr>
          <p:cNvPr id="11" name="Rectangle: Rounded Corners 10">
            <a:extLst>
              <a:ext uri="{FF2B5EF4-FFF2-40B4-BE49-F238E27FC236}">
                <a16:creationId xmlns="" xmlns:a16="http://schemas.microsoft.com/office/drawing/2014/main" id="{19466724-3BD9-C35C-64CE-44B9A04E1D92}"/>
              </a:ext>
            </a:extLst>
          </p:cNvPr>
          <p:cNvSpPr/>
          <p:nvPr/>
        </p:nvSpPr>
        <p:spPr>
          <a:xfrm>
            <a:off x="1733557" y="1946745"/>
            <a:ext cx="1762125" cy="666750"/>
          </a:xfrm>
          <a:prstGeom prst="roundRect">
            <a:avLst>
              <a:gd name="adj" fmla="val 42381"/>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 xmlns:a16="http://schemas.microsoft.com/office/drawing/2014/main" id="{7D99ACC5-BB37-BB3D-45B3-46C5F53C4240}"/>
              </a:ext>
            </a:extLst>
          </p:cNvPr>
          <p:cNvSpPr/>
          <p:nvPr/>
        </p:nvSpPr>
        <p:spPr>
          <a:xfrm>
            <a:off x="3645698" y="1946745"/>
            <a:ext cx="6343647" cy="666751"/>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là</a:t>
            </a:r>
            <a:r>
              <a:rPr lang="en-US" sz="2400" b="1" dirty="0">
                <a:solidFill>
                  <a:schemeClr val="tx1"/>
                </a:solidFill>
                <a:latin typeface="Cambria" panose="02040503050406030204" pitchFamily="18" charset="0"/>
                <a:ea typeface="Cambria" panose="02040503050406030204" pitchFamily="18" charset="0"/>
              </a:rPr>
              <a:t> con </a:t>
            </a:r>
            <a:r>
              <a:rPr lang="en-US" sz="2400" b="1" dirty="0" err="1">
                <a:solidFill>
                  <a:schemeClr val="tx1"/>
                </a:solidFill>
                <a:latin typeface="Cambria" panose="02040503050406030204" pitchFamily="18" charset="0"/>
                <a:ea typeface="Cambria" panose="02040503050406030204" pitchFamily="18" charset="0"/>
              </a:rPr>
              <a:t>trưởng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của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Lạc</a:t>
            </a:r>
            <a:r>
              <a:rPr lang="en-US" sz="2400" b="1" dirty="0">
                <a:solidFill>
                  <a:schemeClr val="tx1"/>
                </a:solidFill>
                <a:latin typeface="Cambria" panose="02040503050406030204" pitchFamily="18" charset="0"/>
                <a:ea typeface="Cambria" panose="02040503050406030204" pitchFamily="18" charset="0"/>
              </a:rPr>
              <a:t> Long </a:t>
            </a:r>
            <a:r>
              <a:rPr lang="en-US" sz="2400" b="1" dirty="0" err="1">
                <a:solidFill>
                  <a:schemeClr val="tx1"/>
                </a:solidFill>
                <a:latin typeface="Cambria" panose="02040503050406030204" pitchFamily="18" charset="0"/>
                <a:ea typeface="Cambria" panose="02040503050406030204" pitchFamily="18" charset="0"/>
              </a:rPr>
              <a:t>Quân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và</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Âu</a:t>
            </a:r>
            <a:r>
              <a:rPr lang="en-US" sz="2400" b="1" dirty="0">
                <a:solidFill>
                  <a:schemeClr val="tx1"/>
                </a:solidFill>
                <a:latin typeface="Cambria" panose="02040503050406030204" pitchFamily="18" charset="0"/>
                <a:ea typeface="Cambria" panose="02040503050406030204" pitchFamily="18" charset="0"/>
              </a:rPr>
              <a:t> </a:t>
            </a:r>
            <a:r>
              <a:rPr lang="en-US" sz="2400" b="1" dirty="0" err="1" smtClean="0">
                <a:solidFill>
                  <a:schemeClr val="tx1"/>
                </a:solidFill>
                <a:latin typeface="Cambria" panose="02040503050406030204" pitchFamily="18" charset="0"/>
                <a:ea typeface="Cambria" panose="02040503050406030204" pitchFamily="18" charset="0"/>
              </a:rPr>
              <a:t>Cơ</a:t>
            </a:r>
            <a:r>
              <a:rPr lang="en-US" sz="2400" b="1" dirty="0" smtClean="0">
                <a:solidFill>
                  <a:schemeClr val="tx1"/>
                </a:solidFill>
                <a:latin typeface="Cambria" panose="02040503050406030204" pitchFamily="18" charset="0"/>
                <a:ea typeface="Cambria" panose="0204050305040603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 xmlns:a16="http://schemas.microsoft.com/office/drawing/2014/main" id="{8EBAB89D-71BA-0A68-ED60-30DA9DF7DBF1}"/>
              </a:ext>
            </a:extLst>
          </p:cNvPr>
          <p:cNvSpPr/>
          <p:nvPr/>
        </p:nvSpPr>
        <p:spPr>
          <a:xfrm>
            <a:off x="1104899" y="3061604"/>
            <a:ext cx="2638425" cy="666750"/>
          </a:xfrm>
          <a:prstGeom prst="roundRect">
            <a:avLst>
              <a:gd name="adj" fmla="val 42381"/>
            </a:avLst>
          </a:prstGeom>
          <a:solidFill>
            <a:srgbClr val="7DD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Lễ</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hội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 xmlns:a16="http://schemas.microsoft.com/office/drawing/2014/main" id="{36685F2A-162F-786E-60E6-2A058AC92E00}"/>
              </a:ext>
            </a:extLst>
          </p:cNvPr>
          <p:cNvSpPr/>
          <p:nvPr/>
        </p:nvSpPr>
        <p:spPr>
          <a:xfrm>
            <a:off x="3743324" y="3061604"/>
            <a:ext cx="7591425" cy="666750"/>
          </a:xfrm>
          <a:prstGeom prst="roundRect">
            <a:avLst>
              <a:gd name="adj" fmla="val 42381"/>
            </a:avLst>
          </a:prstGeom>
          <a:solidFill>
            <a:srgbClr val="7DD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gồm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nhiều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hoạt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động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hoá</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nghệ</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dân</a:t>
            </a:r>
            <a:r>
              <a:rPr lang="en-US" sz="2400" b="1" dirty="0">
                <a:solidFill>
                  <a:schemeClr val="tx1"/>
                </a:solidFill>
                <a:latin typeface="Cambria" panose="02040503050406030204" pitchFamily="18" charset="0"/>
                <a:ea typeface="Cambria" panose="02040503050406030204" pitchFamily="18" charset="0"/>
              </a:rPr>
              <a:t> </a:t>
            </a:r>
            <a:r>
              <a:rPr lang="en-US" sz="2400" b="1" dirty="0" err="1" smtClean="0">
                <a:solidFill>
                  <a:schemeClr val="tx1"/>
                </a:solidFill>
                <a:latin typeface="Cambria" panose="02040503050406030204" pitchFamily="18" charset="0"/>
                <a:ea typeface="Cambria" panose="02040503050406030204" pitchFamily="18" charset="0"/>
              </a:rPr>
              <a:t>gian</a:t>
            </a:r>
            <a:r>
              <a:rPr lang="en-US" sz="2400" b="1" dirty="0" smtClean="0">
                <a:solidFill>
                  <a:schemeClr val="tx1"/>
                </a:solidFill>
                <a:latin typeface="Cambria" panose="02040503050406030204" pitchFamily="18" charset="0"/>
                <a:ea typeface="Cambria" panose="0204050305040603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 xmlns:a16="http://schemas.microsoft.com/office/drawing/2014/main" id="{5050753E-734A-9C71-A6FE-6F8594588F28}"/>
              </a:ext>
            </a:extLst>
          </p:cNvPr>
          <p:cNvSpPr/>
          <p:nvPr/>
        </p:nvSpPr>
        <p:spPr>
          <a:xfrm>
            <a:off x="3910010" y="4176462"/>
            <a:ext cx="5434006" cy="666750"/>
          </a:xfrm>
          <a:prstGeom prst="roundRect">
            <a:avLst>
              <a:gd name="adj" fmla="val 42381"/>
            </a:avLst>
          </a:prstGeom>
          <a:solidFill>
            <a:srgbClr val="A7D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Cambria" panose="02040503050406030204" pitchFamily="18" charset="0"/>
                <a:ea typeface="Cambria" panose="02040503050406030204" pitchFamily="18" charset="0"/>
              </a:rPr>
              <a:t>được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xây</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dựng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trên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núi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Nghĩa</a:t>
            </a:r>
            <a:r>
              <a:rPr lang="en-US" sz="2400" b="1" dirty="0">
                <a:solidFill>
                  <a:schemeClr val="tx1"/>
                </a:solidFill>
                <a:latin typeface="Cambria" panose="02040503050406030204" pitchFamily="18" charset="0"/>
                <a:ea typeface="Cambria" panose="02040503050406030204" pitchFamily="18" charset="0"/>
              </a:rPr>
              <a:t> </a:t>
            </a:r>
            <a:r>
              <a:rPr lang="en-US" sz="2400" b="1" dirty="0" err="1" smtClean="0">
                <a:solidFill>
                  <a:schemeClr val="tx1"/>
                </a:solidFill>
                <a:latin typeface="Cambria" panose="02040503050406030204" pitchFamily="18" charset="0"/>
                <a:ea typeface="Cambria" panose="02040503050406030204" pitchFamily="18" charset="0"/>
              </a:rPr>
              <a:t>Lĩnh</a:t>
            </a:r>
            <a:r>
              <a:rPr lang="en-US" sz="2400" b="1" dirty="0" smtClean="0">
                <a:solidFill>
                  <a:schemeClr val="tx1"/>
                </a:solidFill>
                <a:latin typeface="Cambria" panose="02040503050406030204" pitchFamily="18" charset="0"/>
                <a:ea typeface="Cambria" panose="0204050305040603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 xmlns:a16="http://schemas.microsoft.com/office/drawing/2014/main" id="{59FBCB3C-42A3-71DF-BF45-CE528F8EF401}"/>
              </a:ext>
            </a:extLst>
          </p:cNvPr>
          <p:cNvSpPr/>
          <p:nvPr/>
        </p:nvSpPr>
        <p:spPr>
          <a:xfrm>
            <a:off x="1104899" y="4176462"/>
            <a:ext cx="2967038" cy="666750"/>
          </a:xfrm>
          <a:prstGeom prst="roundRect">
            <a:avLst>
              <a:gd name="adj" fmla="val 42381"/>
            </a:avLst>
          </a:prstGeom>
          <a:solidFill>
            <a:srgbClr val="A7D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thờ</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12947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killpop.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subTnLst>
                                    <p:audio>
                                      <p:cMediaNode>
                                        <p:cTn display="0" masterRel="sameClick">
                                          <p:stCondLst>
                                            <p:cond evt="begin" delay="0">
                                              <p:tn val="14"/>
                                            </p:cond>
                                          </p:stCondLst>
                                          <p:endCondLst>
                                            <p:cond evt="onStopAudio" delay="0">
                                              <p:tgtEl>
                                                <p:sldTgt/>
                                              </p:tgtEl>
                                            </p:cond>
                                          </p:endCondLst>
                                        </p:cTn>
                                        <p:tgtEl>
                                          <p:sndTgt r:embed="rId2" name="killpop.wav"/>
                                        </p:tgtEl>
                                      </p:cMediaNode>
                                    </p:audio>
                                  </p:sub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2" name="killpop.wav"/>
                                        </p:tgtEl>
                                      </p:cMediaNode>
                                    </p:audio>
                                  </p:sub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694D7D46-0586-C2BD-DECE-CB764D7944DF}"/>
              </a:ext>
            </a:extLst>
          </p:cNvPr>
          <p:cNvSpPr txBox="1"/>
          <p:nvPr/>
        </p:nvSpPr>
        <p:spPr>
          <a:xfrm>
            <a:off x="1831760" y="672614"/>
            <a:ext cx="10043209" cy="1200329"/>
          </a:xfrm>
          <a:prstGeom prst="rect">
            <a:avLst/>
          </a:prstGeom>
          <a:noFill/>
        </p:spPr>
        <p:txBody>
          <a:bodyPr wrap="square" rtlCol="0">
            <a:spAutoFit/>
          </a:bodyPr>
          <a:lstStyle/>
          <a:p>
            <a:r>
              <a:rPr lang="en-US" sz="3600" b="1" dirty="0" err="1">
                <a:solidFill>
                  <a:srgbClr val="D80C0C"/>
                </a:solidFill>
                <a:latin typeface="Cambria" panose="02040503050406030204" pitchFamily="18" charset="0"/>
                <a:ea typeface="Cambria" panose="02040503050406030204" pitchFamily="18" charset="0"/>
              </a:rPr>
              <a:t>Xác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định</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chủ</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vị</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của</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câu</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trong</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đoạn</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văn</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dưới</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đây</a:t>
            </a:r>
            <a:r>
              <a:rPr lang="en-US" sz="3600" b="1" dirty="0">
                <a:solidFill>
                  <a:srgbClr val="D80C0C"/>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 xmlns:a16="http://schemas.microsoft.com/office/drawing/2014/main" id="{2BFD4520-F1D4-FBD9-A7A5-0805389D7523}"/>
              </a:ext>
            </a:extLst>
          </p:cNvPr>
          <p:cNvSpPr/>
          <p:nvPr/>
        </p:nvSpPr>
        <p:spPr>
          <a:xfrm>
            <a:off x="642937" y="2266950"/>
            <a:ext cx="10906125" cy="3743324"/>
          </a:xfrm>
          <a:prstGeom prst="roundRect">
            <a:avLst>
              <a:gd name="adj" fmla="val 29370"/>
            </a:avLst>
          </a:prstGeom>
          <a:solidFill>
            <a:schemeClr val="bg1"/>
          </a:solidFill>
          <a:ln w="38100">
            <a:solidFill>
              <a:srgbClr val="5583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00050" algn="just"/>
            <a:r>
              <a:rPr lang="vi-VN" sz="3600" b="1" dirty="0">
                <a:solidFill>
                  <a:schemeClr val="tx1"/>
                </a:solidFill>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3600" b="1" i="1" dirty="0">
                <a:solidFill>
                  <a:schemeClr val="tx1"/>
                </a:solidFill>
                <a:latin typeface="Cambria" panose="02040503050406030204" pitchFamily="18" charset="0"/>
                <a:ea typeface="Cambria" panose="02040503050406030204" pitchFamily="18" charset="0"/>
              </a:rPr>
              <a:t>Sông núi nước Nam</a:t>
            </a:r>
            <a:r>
              <a:rPr lang="vi-VN" sz="3600" b="1" dirty="0">
                <a:solidFill>
                  <a:schemeClr val="tx1"/>
                </a:solidFill>
                <a:latin typeface="Cambria" panose="02040503050406030204" pitchFamily="18" charset="0"/>
                <a:ea typeface="Cambria" panose="02040503050406030204" pitchFamily="18" charset="0"/>
              </a:rPr>
              <a:t>. Bài thơ được xem như bản Tuyên ngôn Độc lập đầu tiên của nước ta.</a:t>
            </a:r>
            <a:endParaRPr lang="en-US" sz="36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 xmlns:a16="http://schemas.microsoft.com/office/drawing/2014/main" id="{46205F75-03E3-6F02-7879-C6796A694705}"/>
              </a:ext>
            </a:extLst>
          </p:cNvPr>
          <p:cNvPicPr>
            <a:picLocks noChangeAspect="1"/>
          </p:cNvPicPr>
          <p:nvPr/>
        </p:nvPicPr>
        <p:blipFill>
          <a:blip r:embed="rId2"/>
          <a:stretch>
            <a:fillRect/>
          </a:stretch>
        </p:blipFill>
        <p:spPr>
          <a:xfrm>
            <a:off x="642937" y="320763"/>
            <a:ext cx="1188823" cy="1457070"/>
          </a:xfrm>
          <a:prstGeom prst="rect">
            <a:avLst/>
          </a:prstGeom>
        </p:spPr>
      </p:pic>
    </p:spTree>
    <p:extLst>
      <p:ext uri="{BB962C8B-B14F-4D97-AF65-F5344CB8AC3E}">
        <p14:creationId xmlns:p14="http://schemas.microsoft.com/office/powerpoint/2010/main" val="193638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E197344-9176-93FC-C3C9-EB79A858BD77}"/>
              </a:ext>
            </a:extLst>
          </p:cNvPr>
          <p:cNvSpPr txBox="1"/>
          <p:nvPr/>
        </p:nvSpPr>
        <p:spPr>
          <a:xfrm>
            <a:off x="480116" y="1739626"/>
            <a:ext cx="8240486"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Lý Thường Kiệt là danh tướng Việt Nam thế kỉ XI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dirty="0"/>
          </a:p>
        </p:txBody>
      </p:sp>
      <p:sp>
        <p:nvSpPr>
          <p:cNvPr id="8" name="TextBox 7">
            <a:extLst>
              <a:ext uri="{FF2B5EF4-FFF2-40B4-BE49-F238E27FC236}">
                <a16:creationId xmlns="" xmlns:a16="http://schemas.microsoft.com/office/drawing/2014/main" id="{09859CCC-0AE8-F9EE-6173-3D5C7B8EB7F9}"/>
              </a:ext>
            </a:extLst>
          </p:cNvPr>
          <p:cNvSpPr txBox="1"/>
          <p:nvPr/>
        </p:nvSpPr>
        <p:spPr>
          <a:xfrm>
            <a:off x="1992093" y="510689"/>
            <a:ext cx="10043209" cy="1077218"/>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Xác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định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chủ</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của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trong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đoạn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văn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dưới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đây</a:t>
            </a:r>
            <a:r>
              <a:rPr lang="en-US" sz="3200" b="1" dirty="0">
                <a:solidFill>
                  <a:srgbClr val="D80C0C"/>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 xmlns:a16="http://schemas.microsoft.com/office/drawing/2014/main" id="{C0F1CC3A-A388-671E-2C8C-D3A695EB218B}"/>
              </a:ext>
            </a:extLst>
          </p:cNvPr>
          <p:cNvSpPr txBox="1"/>
          <p:nvPr/>
        </p:nvSpPr>
        <p:spPr>
          <a:xfrm>
            <a:off x="416270" y="2806426"/>
            <a:ext cx="11359459"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Tên tuổi của ông gắn với chiến thắng chống quân xâm lược nhà Tống. </a:t>
            </a:r>
            <a:endParaRPr lang="en-US" dirty="0"/>
          </a:p>
        </p:txBody>
      </p:sp>
      <p:sp>
        <p:nvSpPr>
          <p:cNvPr id="10" name="TextBox 9">
            <a:extLst>
              <a:ext uri="{FF2B5EF4-FFF2-40B4-BE49-F238E27FC236}">
                <a16:creationId xmlns="" xmlns:a16="http://schemas.microsoft.com/office/drawing/2014/main" id="{E9488BB2-F6E9-42E1-9567-932AF42E598A}"/>
              </a:ext>
            </a:extLst>
          </p:cNvPr>
          <p:cNvSpPr txBox="1"/>
          <p:nvPr/>
        </p:nvSpPr>
        <p:spPr>
          <a:xfrm>
            <a:off x="416269" y="4024945"/>
            <a:ext cx="10194581"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Tương truyền, ông cũng là tác giả bài thơ Sông núi nước Nam. </a:t>
            </a:r>
            <a:endParaRPr lang="en-US" dirty="0"/>
          </a:p>
        </p:txBody>
      </p:sp>
      <p:sp>
        <p:nvSpPr>
          <p:cNvPr id="11" name="TextBox 10">
            <a:extLst>
              <a:ext uri="{FF2B5EF4-FFF2-40B4-BE49-F238E27FC236}">
                <a16:creationId xmlns="" xmlns:a16="http://schemas.microsoft.com/office/drawing/2014/main" id="{32CDA1FA-640F-110D-6B07-E941BD55F61F}"/>
              </a:ext>
            </a:extLst>
          </p:cNvPr>
          <p:cNvSpPr txBox="1"/>
          <p:nvPr/>
        </p:nvSpPr>
        <p:spPr>
          <a:xfrm>
            <a:off x="416268" y="5063170"/>
            <a:ext cx="11461407"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thơ được xem như bản Tuyên ngôn Độc lập đầu tiên của nước ta.</a:t>
            </a:r>
            <a:endParaRPr lang="en-US" dirty="0"/>
          </a:p>
        </p:txBody>
      </p:sp>
      <p:pic>
        <p:nvPicPr>
          <p:cNvPr id="2" name="Picture 1">
            <a:extLst>
              <a:ext uri="{FF2B5EF4-FFF2-40B4-BE49-F238E27FC236}">
                <a16:creationId xmlns="" xmlns:a16="http://schemas.microsoft.com/office/drawing/2014/main" id="{4E9E79A8-0C31-82C0-2F91-652A771D2EBB}"/>
              </a:ext>
            </a:extLst>
          </p:cNvPr>
          <p:cNvPicPr>
            <a:picLocks noChangeAspect="1"/>
          </p:cNvPicPr>
          <p:nvPr/>
        </p:nvPicPr>
        <p:blipFill>
          <a:blip r:embed="rId2"/>
          <a:stretch>
            <a:fillRect/>
          </a:stretch>
        </p:blipFill>
        <p:spPr>
          <a:xfrm>
            <a:off x="803269" y="279911"/>
            <a:ext cx="1188823" cy="1457070"/>
          </a:xfrm>
          <a:prstGeom prst="rect">
            <a:avLst/>
          </a:prstGeom>
        </p:spPr>
      </p:pic>
    </p:spTree>
    <p:extLst>
      <p:ext uri="{BB962C8B-B14F-4D97-AF65-F5344CB8AC3E}">
        <p14:creationId xmlns:p14="http://schemas.microsoft.com/office/powerpoint/2010/main" val="2265379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E197344-9176-93FC-C3C9-EB79A858BD77}"/>
              </a:ext>
            </a:extLst>
          </p:cNvPr>
          <p:cNvSpPr txBox="1"/>
          <p:nvPr/>
        </p:nvSpPr>
        <p:spPr>
          <a:xfrm>
            <a:off x="480116" y="1739626"/>
            <a:ext cx="8240486"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Lý Thường Kiệt là danh tướng Việt Nam thế kỉ XI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dirty="0"/>
          </a:p>
        </p:txBody>
      </p:sp>
      <p:sp>
        <p:nvSpPr>
          <p:cNvPr id="8" name="TextBox 7">
            <a:extLst>
              <a:ext uri="{FF2B5EF4-FFF2-40B4-BE49-F238E27FC236}">
                <a16:creationId xmlns="" xmlns:a16="http://schemas.microsoft.com/office/drawing/2014/main" id="{09859CCC-0AE8-F9EE-6173-3D5C7B8EB7F9}"/>
              </a:ext>
            </a:extLst>
          </p:cNvPr>
          <p:cNvSpPr txBox="1"/>
          <p:nvPr/>
        </p:nvSpPr>
        <p:spPr>
          <a:xfrm>
            <a:off x="1992093" y="510689"/>
            <a:ext cx="10043209" cy="1077218"/>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Xác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định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chủ</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của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trong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đoạn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văn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dưới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đây</a:t>
            </a:r>
            <a:r>
              <a:rPr lang="en-US" sz="3200" b="1" dirty="0">
                <a:solidFill>
                  <a:srgbClr val="D80C0C"/>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 xmlns:a16="http://schemas.microsoft.com/office/drawing/2014/main" id="{C0F1CC3A-A388-671E-2C8C-D3A695EB218B}"/>
              </a:ext>
            </a:extLst>
          </p:cNvPr>
          <p:cNvSpPr txBox="1"/>
          <p:nvPr/>
        </p:nvSpPr>
        <p:spPr>
          <a:xfrm>
            <a:off x="416270" y="2806426"/>
            <a:ext cx="11359459"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Tên tuổi của ông gắn với chiến thắng chống quân xâm lược nhà Tống. </a:t>
            </a:r>
            <a:endParaRPr lang="en-US" dirty="0"/>
          </a:p>
        </p:txBody>
      </p:sp>
      <p:sp>
        <p:nvSpPr>
          <p:cNvPr id="10" name="TextBox 9">
            <a:extLst>
              <a:ext uri="{FF2B5EF4-FFF2-40B4-BE49-F238E27FC236}">
                <a16:creationId xmlns="" xmlns:a16="http://schemas.microsoft.com/office/drawing/2014/main" id="{E9488BB2-F6E9-42E1-9567-932AF42E598A}"/>
              </a:ext>
            </a:extLst>
          </p:cNvPr>
          <p:cNvSpPr txBox="1"/>
          <p:nvPr/>
        </p:nvSpPr>
        <p:spPr>
          <a:xfrm>
            <a:off x="416269" y="4024945"/>
            <a:ext cx="10194581"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Tương truyền, ông cũng là tác giả bài thơ Sông núi nước Nam. </a:t>
            </a:r>
            <a:endParaRPr lang="en-US" dirty="0"/>
          </a:p>
        </p:txBody>
      </p:sp>
      <p:sp>
        <p:nvSpPr>
          <p:cNvPr id="11" name="TextBox 10">
            <a:extLst>
              <a:ext uri="{FF2B5EF4-FFF2-40B4-BE49-F238E27FC236}">
                <a16:creationId xmlns="" xmlns:a16="http://schemas.microsoft.com/office/drawing/2014/main" id="{32CDA1FA-640F-110D-6B07-E941BD55F61F}"/>
              </a:ext>
            </a:extLst>
          </p:cNvPr>
          <p:cNvSpPr txBox="1"/>
          <p:nvPr/>
        </p:nvSpPr>
        <p:spPr>
          <a:xfrm>
            <a:off x="416268" y="5063170"/>
            <a:ext cx="11461407"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thơ được xem như bản Tuyên ngôn Độc lập đầu tiên của nước ta.</a:t>
            </a:r>
            <a:endParaRPr lang="en-US" dirty="0"/>
          </a:p>
        </p:txBody>
      </p:sp>
      <p:cxnSp>
        <p:nvCxnSpPr>
          <p:cNvPr id="13" name="Straight Connector 12">
            <a:extLst>
              <a:ext uri="{FF2B5EF4-FFF2-40B4-BE49-F238E27FC236}">
                <a16:creationId xmlns="" xmlns:a16="http://schemas.microsoft.com/office/drawing/2014/main" id="{83CC13FB-B95A-3342-62B7-7DF1073AF6F4}"/>
              </a:ext>
            </a:extLst>
          </p:cNvPr>
          <p:cNvCxnSpPr/>
          <p:nvPr/>
        </p:nvCxnSpPr>
        <p:spPr>
          <a:xfrm flipH="1">
            <a:off x="3067050" y="1819275"/>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101DB4DF-1CE1-AA4A-8C82-754490B63BBF}"/>
              </a:ext>
            </a:extLst>
          </p:cNvPr>
          <p:cNvSpPr txBox="1"/>
          <p:nvPr/>
        </p:nvSpPr>
        <p:spPr>
          <a:xfrm>
            <a:off x="1587964" y="2152713"/>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15" name="TextBox 14">
            <a:extLst>
              <a:ext uri="{FF2B5EF4-FFF2-40B4-BE49-F238E27FC236}">
                <a16:creationId xmlns="" xmlns:a16="http://schemas.microsoft.com/office/drawing/2014/main" id="{1CB43958-0ECD-C2DA-2E18-938790C5055E}"/>
              </a:ext>
            </a:extLst>
          </p:cNvPr>
          <p:cNvSpPr txBox="1"/>
          <p:nvPr/>
        </p:nvSpPr>
        <p:spPr>
          <a:xfrm>
            <a:off x="5287742" y="2198157"/>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16" name="Straight Connector 15">
            <a:extLst>
              <a:ext uri="{FF2B5EF4-FFF2-40B4-BE49-F238E27FC236}">
                <a16:creationId xmlns="" xmlns:a16="http://schemas.microsoft.com/office/drawing/2014/main" id="{92237554-6AC9-DB3C-2663-D98AA4E56864}"/>
              </a:ext>
            </a:extLst>
          </p:cNvPr>
          <p:cNvCxnSpPr/>
          <p:nvPr/>
        </p:nvCxnSpPr>
        <p:spPr>
          <a:xfrm flipH="1">
            <a:off x="3171825" y="2874800"/>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C12A2425-38F1-D534-857A-2B4719DE6736}"/>
              </a:ext>
            </a:extLst>
          </p:cNvPr>
          <p:cNvSpPr txBox="1"/>
          <p:nvPr/>
        </p:nvSpPr>
        <p:spPr>
          <a:xfrm>
            <a:off x="1673689" y="3208238"/>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18" name="TextBox 17">
            <a:extLst>
              <a:ext uri="{FF2B5EF4-FFF2-40B4-BE49-F238E27FC236}">
                <a16:creationId xmlns="" xmlns:a16="http://schemas.microsoft.com/office/drawing/2014/main" id="{A29DE6BD-FB96-61D7-838C-59D3B5D125EA}"/>
              </a:ext>
            </a:extLst>
          </p:cNvPr>
          <p:cNvSpPr txBox="1"/>
          <p:nvPr/>
        </p:nvSpPr>
        <p:spPr>
          <a:xfrm>
            <a:off x="6724709" y="3259876"/>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19" name="Straight Connector 18">
            <a:extLst>
              <a:ext uri="{FF2B5EF4-FFF2-40B4-BE49-F238E27FC236}">
                <a16:creationId xmlns="" xmlns:a16="http://schemas.microsoft.com/office/drawing/2014/main" id="{4AB8B38E-2278-7FCF-ECD7-6AC65634D7E1}"/>
              </a:ext>
            </a:extLst>
          </p:cNvPr>
          <p:cNvCxnSpPr/>
          <p:nvPr/>
        </p:nvCxnSpPr>
        <p:spPr>
          <a:xfrm flipH="1">
            <a:off x="3513416" y="4085936"/>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142C8AC9-9331-8FEE-3794-2AAE2E26B394}"/>
              </a:ext>
            </a:extLst>
          </p:cNvPr>
          <p:cNvSpPr txBox="1"/>
          <p:nvPr/>
        </p:nvSpPr>
        <p:spPr>
          <a:xfrm>
            <a:off x="2891521" y="4418037"/>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21" name="TextBox 20">
            <a:extLst>
              <a:ext uri="{FF2B5EF4-FFF2-40B4-BE49-F238E27FC236}">
                <a16:creationId xmlns="" xmlns:a16="http://schemas.microsoft.com/office/drawing/2014/main" id="{F925D198-31EC-87B6-3DAB-AF0BDFC44019}"/>
              </a:ext>
            </a:extLst>
          </p:cNvPr>
          <p:cNvSpPr txBox="1"/>
          <p:nvPr/>
        </p:nvSpPr>
        <p:spPr>
          <a:xfrm>
            <a:off x="7066300" y="4471012"/>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22" name="Straight Connector 21">
            <a:extLst>
              <a:ext uri="{FF2B5EF4-FFF2-40B4-BE49-F238E27FC236}">
                <a16:creationId xmlns="" xmlns:a16="http://schemas.microsoft.com/office/drawing/2014/main" id="{F80ADA4D-C0A8-B387-32AA-B5CADE671674}"/>
              </a:ext>
            </a:extLst>
          </p:cNvPr>
          <p:cNvCxnSpPr/>
          <p:nvPr/>
        </p:nvCxnSpPr>
        <p:spPr>
          <a:xfrm flipH="1">
            <a:off x="1665566" y="5141461"/>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ABD93D48-9EA2-2F59-7A8D-C6FF4F90FD79}"/>
              </a:ext>
            </a:extLst>
          </p:cNvPr>
          <p:cNvSpPr txBox="1"/>
          <p:nvPr/>
        </p:nvSpPr>
        <p:spPr>
          <a:xfrm>
            <a:off x="779707" y="5503411"/>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24" name="TextBox 23">
            <a:extLst>
              <a:ext uri="{FF2B5EF4-FFF2-40B4-BE49-F238E27FC236}">
                <a16:creationId xmlns="" xmlns:a16="http://schemas.microsoft.com/office/drawing/2014/main" id="{92459310-EC14-D14E-239D-85FCA923AB1B}"/>
              </a:ext>
            </a:extLst>
          </p:cNvPr>
          <p:cNvSpPr txBox="1"/>
          <p:nvPr/>
        </p:nvSpPr>
        <p:spPr>
          <a:xfrm>
            <a:off x="6662171" y="5526691"/>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26" name="Straight Connector 25">
            <a:extLst>
              <a:ext uri="{FF2B5EF4-FFF2-40B4-BE49-F238E27FC236}">
                <a16:creationId xmlns="" xmlns:a16="http://schemas.microsoft.com/office/drawing/2014/main" id="{F255B382-73F4-CEDD-7089-5EBBEFA7568E}"/>
              </a:ext>
            </a:extLst>
          </p:cNvPr>
          <p:cNvCxnSpPr>
            <a:cxnSpLocks/>
          </p:cNvCxnSpPr>
          <p:nvPr/>
        </p:nvCxnSpPr>
        <p:spPr>
          <a:xfrm>
            <a:off x="495924" y="2191628"/>
            <a:ext cx="2586934" cy="36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4C8CC7C7-E2E7-B5BC-B55F-E3B7398557FB}"/>
              </a:ext>
            </a:extLst>
          </p:cNvPr>
          <p:cNvCxnSpPr>
            <a:cxnSpLocks/>
          </p:cNvCxnSpPr>
          <p:nvPr/>
        </p:nvCxnSpPr>
        <p:spPr>
          <a:xfrm>
            <a:off x="3128962" y="2197824"/>
            <a:ext cx="535299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3FAA4AB4-259F-99D2-0B9F-DD678FA88F87}"/>
              </a:ext>
            </a:extLst>
          </p:cNvPr>
          <p:cNvCxnSpPr>
            <a:cxnSpLocks/>
          </p:cNvCxnSpPr>
          <p:nvPr/>
        </p:nvCxnSpPr>
        <p:spPr>
          <a:xfrm>
            <a:off x="542028" y="3236750"/>
            <a:ext cx="2586934" cy="36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3E283870-0854-51ED-14E0-2D2044E8B6C8}"/>
              </a:ext>
            </a:extLst>
          </p:cNvPr>
          <p:cNvCxnSpPr>
            <a:cxnSpLocks/>
          </p:cNvCxnSpPr>
          <p:nvPr/>
        </p:nvCxnSpPr>
        <p:spPr>
          <a:xfrm>
            <a:off x="3367610" y="3259876"/>
            <a:ext cx="811954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3A555729-6FB8-B9FA-E067-3246F1948F18}"/>
              </a:ext>
            </a:extLst>
          </p:cNvPr>
          <p:cNvCxnSpPr>
            <a:cxnSpLocks/>
          </p:cNvCxnSpPr>
          <p:nvPr/>
        </p:nvCxnSpPr>
        <p:spPr>
          <a:xfrm>
            <a:off x="2915274" y="4441690"/>
            <a:ext cx="59814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ECEC67F3-D6E4-2C63-4C4D-E589042F4072}"/>
              </a:ext>
            </a:extLst>
          </p:cNvPr>
          <p:cNvCxnSpPr>
            <a:cxnSpLocks/>
          </p:cNvCxnSpPr>
          <p:nvPr/>
        </p:nvCxnSpPr>
        <p:spPr>
          <a:xfrm>
            <a:off x="3575328" y="4450926"/>
            <a:ext cx="68259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F857267A-F543-32C4-2678-E08B386D5531}"/>
              </a:ext>
            </a:extLst>
          </p:cNvPr>
          <p:cNvCxnSpPr>
            <a:cxnSpLocks/>
          </p:cNvCxnSpPr>
          <p:nvPr/>
        </p:nvCxnSpPr>
        <p:spPr>
          <a:xfrm>
            <a:off x="527319" y="5494175"/>
            <a:ext cx="10606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E5CF4C13-05DB-B819-A6F1-FA7D70FC2352}"/>
              </a:ext>
            </a:extLst>
          </p:cNvPr>
          <p:cNvCxnSpPr>
            <a:cxnSpLocks/>
          </p:cNvCxnSpPr>
          <p:nvPr/>
        </p:nvCxnSpPr>
        <p:spPr>
          <a:xfrm>
            <a:off x="1824941" y="5527201"/>
            <a:ext cx="966220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4E9E79A8-0C31-82C0-2F91-652A771D2EBB}"/>
              </a:ext>
            </a:extLst>
          </p:cNvPr>
          <p:cNvPicPr>
            <a:picLocks noChangeAspect="1"/>
          </p:cNvPicPr>
          <p:nvPr/>
        </p:nvPicPr>
        <p:blipFill>
          <a:blip r:embed="rId2"/>
          <a:stretch>
            <a:fillRect/>
          </a:stretch>
        </p:blipFill>
        <p:spPr>
          <a:xfrm>
            <a:off x="803269" y="279911"/>
            <a:ext cx="1188823" cy="1457070"/>
          </a:xfrm>
          <a:prstGeom prst="rect">
            <a:avLst/>
          </a:prstGeom>
        </p:spPr>
      </p:pic>
    </p:spTree>
    <p:extLst>
      <p:ext uri="{BB962C8B-B14F-4D97-AF65-F5344CB8AC3E}">
        <p14:creationId xmlns:p14="http://schemas.microsoft.com/office/powerpoint/2010/main" val="2298435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22" presetClass="entr" presetSubtype="8"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22" presetClass="entr" presetSubtype="8"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par>
                                <p:cTn id="76" presetID="22" presetClass="entr" presetSubtype="8"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par>
                                <p:cTn id="79" presetID="22" presetClass="entr" presetSubtype="8"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left)">
                                      <p:cBhvr>
                                        <p:cTn id="81" dur="500"/>
                                        <p:tgtEl>
                                          <p:spTgt spid="3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4" grpId="0"/>
      <p:bldP spid="15" grpId="0"/>
      <p:bldP spid="17" grpId="0"/>
      <p:bldP spid="18" grpId="0"/>
      <p:bldP spid="20" grpId="0"/>
      <p:bldP spid="21"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FF7F9CD-F5EC-3919-EBEC-E4900B7E4B1F}"/>
              </a:ext>
            </a:extLst>
          </p:cNvPr>
          <p:cNvPicPr>
            <a:picLocks noChangeAspect="1"/>
          </p:cNvPicPr>
          <p:nvPr/>
        </p:nvPicPr>
        <p:blipFill>
          <a:blip r:embed="rId2"/>
          <a:stretch>
            <a:fillRect/>
          </a:stretch>
        </p:blipFill>
        <p:spPr>
          <a:xfrm>
            <a:off x="3616230" y="3321901"/>
            <a:ext cx="5686424" cy="3164667"/>
          </a:xfrm>
          <a:prstGeom prst="rect">
            <a:avLst/>
          </a:prstGeom>
        </p:spPr>
      </p:pic>
      <p:sp>
        <p:nvSpPr>
          <p:cNvPr id="5" name="TextBox 4">
            <a:extLst>
              <a:ext uri="{FF2B5EF4-FFF2-40B4-BE49-F238E27FC236}">
                <a16:creationId xmlns="" xmlns:a16="http://schemas.microsoft.com/office/drawing/2014/main" id="{73BF583C-80D6-DC28-0760-1FE3C449DC66}"/>
              </a:ext>
            </a:extLst>
          </p:cNvPr>
          <p:cNvSpPr txBox="1"/>
          <p:nvPr/>
        </p:nvSpPr>
        <p:spPr>
          <a:xfrm>
            <a:off x="1992094" y="510689"/>
            <a:ext cx="9275982" cy="584775"/>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Dựa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vào</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có</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những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loại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sau</a:t>
            </a:r>
            <a:r>
              <a:rPr lang="en-US" sz="3200" b="1" dirty="0">
                <a:solidFill>
                  <a:srgbClr val="D80C0C"/>
                </a:solidFill>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 xmlns:a16="http://schemas.microsoft.com/office/drawing/2014/main" id="{43CCFE51-08CC-FC59-ACD2-11D709B01F39}"/>
              </a:ext>
            </a:extLst>
          </p:cNvPr>
          <p:cNvSpPr/>
          <p:nvPr/>
        </p:nvSpPr>
        <p:spPr>
          <a:xfrm>
            <a:off x="2657481" y="1269141"/>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a.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hoạt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thái</a:t>
            </a:r>
            <a:r>
              <a:rPr lang="en-US" sz="3200" b="1" dirty="0">
                <a:solidFill>
                  <a:schemeClr val="tx1"/>
                </a:solidFill>
                <a:latin typeface="Cambria" panose="02040503050406030204" pitchFamily="18" charset="0"/>
                <a:ea typeface="Cambria" panose="02040503050406030204" pitchFamily="18" charset="0"/>
              </a:rPr>
              <a:t>.</a:t>
            </a:r>
          </a:p>
        </p:txBody>
      </p:sp>
      <p:sp>
        <p:nvSpPr>
          <p:cNvPr id="7" name="Rectangle: Rounded Corners 6">
            <a:extLst>
              <a:ext uri="{FF2B5EF4-FFF2-40B4-BE49-F238E27FC236}">
                <a16:creationId xmlns="" xmlns:a16="http://schemas.microsoft.com/office/drawing/2014/main" id="{0C9A9F78-5E54-1B19-16DC-6FAA07949ACC}"/>
              </a:ext>
            </a:extLst>
          </p:cNvPr>
          <p:cNvSpPr/>
          <p:nvPr/>
        </p:nvSpPr>
        <p:spPr>
          <a:xfrm>
            <a:off x="2657481" y="1985745"/>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b.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đặc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điểm</a:t>
            </a:r>
            <a:r>
              <a:rPr lang="en-US" sz="3200" b="1" dirty="0">
                <a:solidFill>
                  <a:schemeClr val="tx1"/>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 xmlns:a16="http://schemas.microsoft.com/office/drawing/2014/main" id="{F5A3AA6F-1390-79DE-27FE-E6A0D550C7D5}"/>
              </a:ext>
            </a:extLst>
          </p:cNvPr>
          <p:cNvSpPr/>
          <p:nvPr/>
        </p:nvSpPr>
        <p:spPr>
          <a:xfrm>
            <a:off x="2657481" y="2737126"/>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giới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thiệu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nhận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xét</a:t>
            </a:r>
            <a:r>
              <a:rPr lang="en-US" sz="3200" b="1" dirty="0">
                <a:solidFill>
                  <a:schemeClr val="tx1"/>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 xmlns:a16="http://schemas.microsoft.com/office/drawing/2014/main" id="{1C012638-2A6A-538F-72ED-C4C12966917B}"/>
              </a:ext>
            </a:extLst>
          </p:cNvPr>
          <p:cNvPicPr>
            <a:picLocks noChangeAspect="1"/>
          </p:cNvPicPr>
          <p:nvPr/>
        </p:nvPicPr>
        <p:blipFill>
          <a:blip r:embed="rId3"/>
          <a:stretch>
            <a:fillRect/>
          </a:stretch>
        </p:blipFill>
        <p:spPr>
          <a:xfrm>
            <a:off x="646784" y="244503"/>
            <a:ext cx="1188823" cy="1457070"/>
          </a:xfrm>
          <a:prstGeom prst="rect">
            <a:avLst/>
          </a:prstGeom>
        </p:spPr>
      </p:pic>
    </p:spTree>
    <p:extLst>
      <p:ext uri="{BB962C8B-B14F-4D97-AF65-F5344CB8AC3E}">
        <p14:creationId xmlns:p14="http://schemas.microsoft.com/office/powerpoint/2010/main" val="16979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604</Words>
  <Application>Microsoft Office PowerPoint</Application>
  <PresentationFormat>Widescreen</PresentationFormat>
  <Paragraphs>55</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#9Slide07 HoneyCream</vt:lpstr>
      <vt:lpstr>Arial</vt:lpstr>
      <vt:lpstr>Calibri</vt:lpstr>
      <vt:lpstr>Calibri Light</vt:lpstr>
      <vt:lpstr>Cambria</vt:lpstr>
      <vt:lpstr>SVN-Newton</vt:lpstr>
      <vt:lpstr>SVN-Ready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22</cp:revision>
  <dcterms:created xsi:type="dcterms:W3CDTF">2023-12-26T14:33:02Z</dcterms:created>
  <dcterms:modified xsi:type="dcterms:W3CDTF">2024-02-19T14:28:06Z</dcterms:modified>
</cp:coreProperties>
</file>