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Lst>
  <p:notesMasterIdLst>
    <p:notesMasterId r:id="rId30"/>
  </p:notesMasterIdLst>
  <p:sldIdLst>
    <p:sldId id="256" r:id="rId9"/>
    <p:sldId id="257" r:id="rId10"/>
    <p:sldId id="286" r:id="rId11"/>
    <p:sldId id="289" r:id="rId12"/>
    <p:sldId id="263" r:id="rId13"/>
    <p:sldId id="266" r:id="rId14"/>
    <p:sldId id="267" r:id="rId15"/>
    <p:sldId id="268" r:id="rId16"/>
    <p:sldId id="278" r:id="rId17"/>
    <p:sldId id="279" r:id="rId18"/>
    <p:sldId id="280" r:id="rId19"/>
    <p:sldId id="281" r:id="rId20"/>
    <p:sldId id="282" r:id="rId21"/>
    <p:sldId id="283" r:id="rId22"/>
    <p:sldId id="284" r:id="rId23"/>
    <p:sldId id="285" r:id="rId24"/>
    <p:sldId id="292" r:id="rId25"/>
    <p:sldId id="272" r:id="rId26"/>
    <p:sldId id="290" r:id="rId27"/>
    <p:sldId id="291" r:id="rId28"/>
    <p:sldId id="277" r:id="rId29"/>
  </p:sldIdLst>
  <p:sldSz cx="12192000" cy="6858000"/>
  <p:notesSz cx="6858000" cy="9144000"/>
  <p:embeddedFontLst>
    <p:embeddedFont>
      <p:font typeface="#9Slide03 Cousine Bold" panose="020B0604020202020204" charset="0"/>
      <p:bold r:id="rId31"/>
    </p:embeddedFont>
    <p:embeddedFont>
      <p:font typeface="Cambria" panose="02040503050406030204" pitchFamily="18" charset="0"/>
      <p:regular r:id="rId32"/>
      <p:bold r:id="rId33"/>
      <p:italic r:id="rId34"/>
      <p:boldItalic r:id="rId35"/>
    </p:embeddedFont>
    <p:embeddedFont>
      <p:font typeface="#9Slide03 AmpleSoft Bold" panose="020B0604020202020204" charset="0"/>
      <p:regular r:id="rId36"/>
    </p:embeddedFont>
    <p:embeddedFont>
      <p:font typeface="Calibri Light" panose="020F0302020204030204" pitchFamily="34" charset="0"/>
      <p:regular r:id="rId37"/>
      <p:italic r:id="rId38"/>
    </p:embeddedFont>
    <p:embeddedFont>
      <p:font typeface="微软雅黑 Light" panose="020B0502040204020203" pitchFamily="34" charset="-122"/>
      <p:regular r:id="rId39"/>
    </p:embeddedFont>
    <p:embeddedFont>
      <p:font typeface="#9Slide04 Faustina Bold" panose="020B0604020202020204" charset="0"/>
      <p:bold r:id="rId40"/>
    </p:embeddedFont>
    <p:embeddedFont>
      <p:font typeface="#9Slide03 Arima Madurai ExtraBo" panose="020B0604020202020204" charset="0"/>
      <p:bold r:id="rId41"/>
    </p:embeddedFont>
    <p:embeddedFont>
      <p:font typeface="Poppins ExtraBold" panose="020B0604020202020204" charset="0"/>
      <p:bold r:id="rId42"/>
    </p:embeddedFont>
    <p:embeddedFont>
      <p:font typeface="#9Slide04 Tinos Bold" panose="020B0604020202020204" charset="0"/>
      <p:bold r:id="rId43"/>
    </p:embeddedFont>
    <p:embeddedFont>
      <p:font typeface="Architecture" panose="020B0500000000000000" pitchFamily="34" charset="0"/>
      <p:regular r:id="rId44"/>
    </p:embeddedFont>
    <p:embeddedFont>
      <p:font typeface="#9Slide03 SVNEvery Movie Every " panose="02000500000000000000" charset="0"/>
      <p:regular r:id="rId45"/>
    </p:embeddedFont>
    <p:embeddedFont>
      <p:font typeface="Calibri" panose="020F0502020204030204" pitchFamily="34" charset="0"/>
      <p:regular r:id="rId46"/>
      <p:bold r:id="rId47"/>
      <p:italic r:id="rId48"/>
      <p:boldItalic r:id="rId49"/>
    </p:embeddedFont>
    <p:embeddedFont>
      <p:font typeface="#9Slide03 IcielPanton Black" panose="020B0604020202020204" charset="0"/>
      <p:bold r:id="rId50"/>
    </p:embeddedFont>
    <p:embeddedFont>
      <p:font typeface="#9Slide03 Kaleko 105 Round Bold" panose="020B0604020202020204" charset="0"/>
      <p:bold r:id="rId51"/>
    </p:embeddedFont>
    <p:embeddedFont>
      <p:font typeface="微软雅黑" panose="020B0503020204020204" pitchFamily="34" charset="-122"/>
      <p:regular r:id="rId52"/>
      <p:bold r:id="rId53"/>
    </p:embeddedFont>
    <p:embeddedFont>
      <p:font typeface="等线" panose="020B060402020202020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9.fntdata"/><Relationship Id="rId21" Type="http://schemas.openxmlformats.org/officeDocument/2006/relationships/slide" Target="slides/slide13.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378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54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905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38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9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40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12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7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7443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6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963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965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440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37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351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8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14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372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175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758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5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7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6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58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63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512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923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1144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639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913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1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59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664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758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33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0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0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5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138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7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1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3286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322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616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7074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4131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01280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1806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24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5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991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4673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6453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24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63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5143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6673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429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9385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0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9322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7661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0968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552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8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948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4028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8537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121098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16618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4346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596830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3089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61315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2032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9367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11437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23733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94752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D1D5E2-B559-4B93-AD83-6FE406EFA89A}"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9763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D1D5E2-B559-4B93-AD83-6FE406EFA89A}"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050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2625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054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23738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441872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80818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08560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012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76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2757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D1D5E2-B559-4B93-AD83-6FE406EFA89A}"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5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9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70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72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3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99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90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43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29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04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84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342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4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06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540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513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715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77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469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182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39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heme" Target="../theme/theme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8" Type="http://schemas.openxmlformats.org/officeDocument/2006/relationships/slideLayout" Target="../slideLayouts/slideLayout96.xml"/><Relationship Id="rId3"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8" Type="http://schemas.openxmlformats.org/officeDocument/2006/relationships/slideLayout" Target="../slideLayouts/slideLayout132.xml"/><Relationship Id="rId3"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1.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heme" Target="../theme/theme7.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8.xml"/><Relationship Id="rId3" Type="http://schemas.openxmlformats.org/officeDocument/2006/relationships/slideLayout" Target="../slideLayouts/slideLayout199.xml"/><Relationship Id="rId21" Type="http://schemas.openxmlformats.org/officeDocument/2006/relationships/tags" Target="../tags/tag3.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tags" Target="../tags/tag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6.png"/><Relationship Id="rId10" Type="http://schemas.openxmlformats.org/officeDocument/2006/relationships/slideLayout" Target="../slideLayouts/slideLayout206.xml"/><Relationship Id="rId19" Type="http://schemas.openxmlformats.org/officeDocument/2006/relationships/tags" Target="../tags/tag1.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2"/>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7.wdp"/><Relationship Id="rId3" Type="http://schemas.openxmlformats.org/officeDocument/2006/relationships/image" Target="../media/image39.jpg"/><Relationship Id="rId7" Type="http://schemas.microsoft.com/office/2007/relationships/hdphoto" Target="../media/hdphoto4.wdp"/><Relationship Id="rId12" Type="http://schemas.openxmlformats.org/officeDocument/2006/relationships/image" Target="../media/image44.png"/><Relationship Id="rId17"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46.png"/><Relationship Id="rId1" Type="http://schemas.openxmlformats.org/officeDocument/2006/relationships/slideLayout" Target="../slideLayouts/slideLayout126.xml"/><Relationship Id="rId6" Type="http://schemas.openxmlformats.org/officeDocument/2006/relationships/image" Target="../media/image41.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5.wdp"/><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gif"/><Relationship Id="rId7" Type="http://schemas.microsoft.com/office/2007/relationships/hdphoto" Target="../media/hdphoto11.wdp"/><Relationship Id="rId2" Type="http://schemas.openxmlformats.org/officeDocument/2006/relationships/image" Target="../media/image48.jpg"/><Relationship Id="rId1" Type="http://schemas.openxmlformats.org/officeDocument/2006/relationships/slideLayout" Target="../slideLayouts/slideLayout138.xml"/><Relationship Id="rId6" Type="http://schemas.openxmlformats.org/officeDocument/2006/relationships/image" Target="../media/image52.png"/><Relationship Id="rId11" Type="http://schemas.microsoft.com/office/2007/relationships/hdphoto" Target="../media/hdphoto13.wdp"/><Relationship Id="rId5" Type="http://schemas.openxmlformats.org/officeDocument/2006/relationships/image" Target="../media/image51.gif"/><Relationship Id="rId10" Type="http://schemas.openxmlformats.org/officeDocument/2006/relationships/image" Target="../media/image54.png"/><Relationship Id="rId4" Type="http://schemas.openxmlformats.org/officeDocument/2006/relationships/image" Target="../media/image50.gif"/><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57.jpeg"/><Relationship Id="rId2" Type="http://schemas.openxmlformats.org/officeDocument/2006/relationships/image" Target="../media/image48.jpg"/><Relationship Id="rId1" Type="http://schemas.openxmlformats.org/officeDocument/2006/relationships/slideLayout" Target="../slideLayouts/slideLayout138.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0.gif"/></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3.gif"/><Relationship Id="rId1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1.svg"/><Relationship Id="rId17" Type="http://schemas.openxmlformats.org/officeDocument/2006/relationships/image" Target="../media/image55.svg"/><Relationship Id="rId2" Type="http://schemas.openxmlformats.org/officeDocument/2006/relationships/image" Target="../media/image39.jpg"/><Relationship Id="rId16" Type="http://schemas.openxmlformats.org/officeDocument/2006/relationships/image" Target="../media/image65.png"/><Relationship Id="rId1" Type="http://schemas.openxmlformats.org/officeDocument/2006/relationships/slideLayout" Target="../slideLayouts/slideLayout138.xml"/><Relationship Id="rId6" Type="http://schemas.microsoft.com/office/2007/relationships/hdphoto" Target="../media/hdphoto15.wdp"/><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90.sv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61.pn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35.png"/><Relationship Id="rId2" Type="http://schemas.openxmlformats.org/officeDocument/2006/relationships/image" Target="../media/image67.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NULL"/><Relationship Id="rId18" Type="http://schemas.openxmlformats.org/officeDocument/2006/relationships/image" Target="../media/image77.png"/><Relationship Id="rId3" Type="http://schemas.openxmlformats.org/officeDocument/2006/relationships/image" Target="../media/image69.png"/><Relationship Id="rId21" Type="http://schemas.microsoft.com/office/2007/relationships/hdphoto" Target="../media/hdphoto19.wdp"/><Relationship Id="rId7" Type="http://schemas.openxmlformats.org/officeDocument/2006/relationships/image" Target="../media/image71.png"/><Relationship Id="rId12" Type="http://schemas.openxmlformats.org/officeDocument/2006/relationships/image" Target="../media/image62.png"/><Relationship Id="rId17" Type="http://schemas.openxmlformats.org/officeDocument/2006/relationships/image" Target="NULL"/><Relationship Id="rId2" Type="http://schemas.openxmlformats.org/officeDocument/2006/relationships/image" Target="../media/image32.jpg"/><Relationship Id="rId16" Type="http://schemas.openxmlformats.org/officeDocument/2006/relationships/image" Target="../media/image76.png"/><Relationship Id="rId20" Type="http://schemas.openxmlformats.org/officeDocument/2006/relationships/image" Target="../media/image78.png"/><Relationship Id="rId1" Type="http://schemas.openxmlformats.org/officeDocument/2006/relationships/slideLayout" Target="../slideLayouts/slideLayout174.xml"/><Relationship Id="rId6" Type="http://schemas.openxmlformats.org/officeDocument/2006/relationships/image" Target="NULL"/><Relationship Id="rId11" Type="http://schemas.openxmlformats.org/officeDocument/2006/relationships/image" Target="../media/image74.png"/><Relationship Id="rId5" Type="http://schemas.openxmlformats.org/officeDocument/2006/relationships/image" Target="../media/image70.png"/><Relationship Id="rId15" Type="http://schemas.openxmlformats.org/officeDocument/2006/relationships/image" Target="NULL"/><Relationship Id="rId10" Type="http://schemas.openxmlformats.org/officeDocument/2006/relationships/image" Target="NULL"/><Relationship Id="rId19" Type="http://schemas.microsoft.com/office/2007/relationships/hdphoto" Target="../media/hdphoto18.wdp"/><Relationship Id="rId4" Type="http://schemas.openxmlformats.org/officeDocument/2006/relationships/image" Target="NULL"/><Relationship Id="rId9" Type="http://schemas.openxmlformats.org/officeDocument/2006/relationships/image" Target="../media/image73.png"/><Relationship Id="rId14" Type="http://schemas.openxmlformats.org/officeDocument/2006/relationships/image" Target="../media/image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smtClean="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sp>
          <p:sp>
            <p:nvSpPr>
              <p:cNvPr id="45" name="Freeform 12">
                <a:extLst>
                  <a:ext uri="{FF2B5EF4-FFF2-40B4-BE49-F238E27FC236}">
                    <a16:creationId xmlns:a16="http://schemas.microsoft.com/office/drawing/2014/main"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sp>
        </p:grpSp>
        <p:grpSp>
          <p:nvGrpSpPr>
            <p:cNvPr id="23" name="Group 13">
              <a:extLst>
                <a:ext uri="{FF2B5EF4-FFF2-40B4-BE49-F238E27FC236}">
                  <a16:creationId xmlns:a16="http://schemas.microsoft.com/office/drawing/2014/main"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3" name="Freeform 15">
                <a:extLst>
                  <a:ext uri="{FF2B5EF4-FFF2-40B4-BE49-F238E27FC236}">
                    <a16:creationId xmlns:a16="http://schemas.microsoft.com/office/drawing/2014/main"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4" name="Group 16">
              <a:extLst>
                <a:ext uri="{FF2B5EF4-FFF2-40B4-BE49-F238E27FC236}">
                  <a16:creationId xmlns:a16="http://schemas.microsoft.com/office/drawing/2014/main"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1" name="Freeform 18">
                <a:extLst>
                  <a:ext uri="{FF2B5EF4-FFF2-40B4-BE49-F238E27FC236}">
                    <a16:creationId xmlns:a16="http://schemas.microsoft.com/office/drawing/2014/main"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5" name="Group 19">
              <a:extLst>
                <a:ext uri="{FF2B5EF4-FFF2-40B4-BE49-F238E27FC236}">
                  <a16:creationId xmlns:a16="http://schemas.microsoft.com/office/drawing/2014/main"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9" name="Freeform 21">
                <a:extLst>
                  <a:ext uri="{FF2B5EF4-FFF2-40B4-BE49-F238E27FC236}">
                    <a16:creationId xmlns:a16="http://schemas.microsoft.com/office/drawing/2014/main"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6" name="Group 22">
              <a:extLst>
                <a:ext uri="{FF2B5EF4-FFF2-40B4-BE49-F238E27FC236}">
                  <a16:creationId xmlns:a16="http://schemas.microsoft.com/office/drawing/2014/main"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7" name="Freeform 24">
                <a:extLst>
                  <a:ext uri="{FF2B5EF4-FFF2-40B4-BE49-F238E27FC236}">
                    <a16:creationId xmlns:a16="http://schemas.microsoft.com/office/drawing/2014/main"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7" name="Group 25">
              <a:extLst>
                <a:ext uri="{FF2B5EF4-FFF2-40B4-BE49-F238E27FC236}">
                  <a16:creationId xmlns:a16="http://schemas.microsoft.com/office/drawing/2014/main"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5" name="Freeform 27">
                <a:extLst>
                  <a:ext uri="{FF2B5EF4-FFF2-40B4-BE49-F238E27FC236}">
                    <a16:creationId xmlns:a16="http://schemas.microsoft.com/office/drawing/2014/main"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8" name="Group 28">
              <a:extLst>
                <a:ext uri="{FF2B5EF4-FFF2-40B4-BE49-F238E27FC236}">
                  <a16:creationId xmlns:a16="http://schemas.microsoft.com/office/drawing/2014/main"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3" name="Freeform 30">
                <a:extLst>
                  <a:ext uri="{FF2B5EF4-FFF2-40B4-BE49-F238E27FC236}">
                    <a16:creationId xmlns:a16="http://schemas.microsoft.com/office/drawing/2014/main"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9" name="Group 31">
              <a:extLst>
                <a:ext uri="{FF2B5EF4-FFF2-40B4-BE49-F238E27FC236}">
                  <a16:creationId xmlns:a16="http://schemas.microsoft.com/office/drawing/2014/main"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1" name="Freeform 33">
                <a:extLst>
                  <a:ext uri="{FF2B5EF4-FFF2-40B4-BE49-F238E27FC236}">
                    <a16:creationId xmlns:a16="http://schemas.microsoft.com/office/drawing/2014/main"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sp>
        <p:nvSpPr>
          <p:cNvPr id="46" name="TextBox 45">
            <a:extLst>
              <a:ext uri="{FF2B5EF4-FFF2-40B4-BE49-F238E27FC236}">
                <a16:creationId xmlns:a16="http://schemas.microsoft.com/office/drawing/2014/main"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id="{57AA5B5F-B10A-4D73-B65D-3FF694A8C51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4"/>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4"/>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smtClean="0">
                <a:latin typeface="Cambria" panose="02040503050406030204" pitchFamily="18" charset="0"/>
                <a:ea typeface="Cambria" panose="02040503050406030204" pitchFamily="18" charset="0"/>
              </a:rPr>
              <a:t>	</a:t>
            </a:r>
            <a:r>
              <a:rPr lang="nl-NL" sz="2800" b="1" dirty="0" smtClean="0">
                <a:latin typeface="Cambria" panose="02040503050406030204" pitchFamily="18" charset="0"/>
                <a:ea typeface="Cambria" panose="02040503050406030204" pitchFamily="18" charset="0"/>
              </a:rPr>
              <a:t>Sinh </a:t>
            </a:r>
            <a:r>
              <a:rPr lang="nl-NL" sz="2800" b="1" dirty="0">
                <a:latin typeface="Cambria" panose="02040503050406030204" pitchFamily="18" charset="0"/>
                <a:ea typeface="Cambria" panose="02040503050406030204" pitchFamily="18" charset="0"/>
              </a:rPr>
              <a:t>vật tự nhiên của vùng đất rất phong phú như chịu tác động mạnh mẽ bởi con người. Hiện nay nhiều loài động vật thực vật tự nhiên được bảo vệ trong các khu bảo tồn thiên nhiên vườn </a:t>
            </a:r>
            <a:r>
              <a:rPr lang="nl-NL" sz="2800" b="1" dirty="0" smtClean="0">
                <a:latin typeface="Cambria" panose="02040503050406030204" pitchFamily="18" charset="0"/>
                <a:ea typeface="Cambria" panose="02040503050406030204" pitchFamily="18" charset="0"/>
              </a:rPr>
              <a:t>(vườn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smtClean="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smtClean="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id="{BEB5D1C2-9F01-4EBB-9140-60DCD2E8FC62}"/>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id="{03DD19ED-98B0-4A5D-8708-B1C3434849DA}"/>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8494" y="935916"/>
            <a:ext cx="9509760" cy="4118050"/>
          </a:xfrm>
          <a:prstGeom prst="rect">
            <a:avLst/>
          </a:prstGeom>
        </p:spPr>
        <p:txBody>
          <a:bodyPr wrap="square">
            <a:spAutoFit/>
          </a:bodyPr>
          <a:lstStyle/>
          <a:p>
            <a:pPr algn="just">
              <a:lnSpc>
                <a:spcPct val="115000"/>
              </a:lnSpc>
              <a:spcAft>
                <a:spcPts val="0"/>
              </a:spcAft>
            </a:pPr>
            <a:r>
              <a:rPr lang="en-US" sz="4800" dirty="0">
                <a:latin typeface="Times New Roman" panose="02020603050405020304" pitchFamily="18" charset="0"/>
                <a:ea typeface="Calibri" panose="020F0502020204030204" pitchFamily="34" charset="0"/>
                <a:cs typeface="Times New Roman" panose="02020603050405020304" pitchFamily="18" charset="0"/>
              </a:rPr>
              <a:t>2.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nhiên</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đới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ngòi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tỏa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khắp</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Chủ</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yếu</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là</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đất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phù</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sa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sinh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vật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phong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phú</a:t>
            </a:r>
            <a:r>
              <a:rPr lang="en-US" sz="4800" dirty="0">
                <a:latin typeface="Times New Roman" panose="02020603050405020304" pitchFamily="18" charset="0"/>
                <a:ea typeface="Calibri" panose="020F0502020204030204" pitchFamily="34" charset="0"/>
              </a:rPr>
              <a:t>.</a:t>
            </a:r>
            <a:endParaRPr lang="en-US" sz="4800" dirty="0"/>
          </a:p>
        </p:txBody>
      </p:sp>
    </p:spTree>
    <p:extLst>
      <p:ext uri="{BB962C8B-B14F-4D97-AF65-F5344CB8AC3E}">
        <p14:creationId xmlns:p14="http://schemas.microsoft.com/office/powerpoint/2010/main" val="127467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val="2604837334"/>
                    </a:ext>
                  </a:extLst>
                </a:gridCol>
                <a:gridCol w="4375711">
                  <a:extLst>
                    <a:ext uri="{9D8B030D-6E8A-4147-A177-3AD203B41FA5}">
                      <a16:colId xmlns:a16="http://schemas.microsoft.com/office/drawing/2014/main"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18212977"/>
                  </a:ext>
                </a:extLst>
              </a:tr>
              <a:tr h="1018170">
                <a:tc>
                  <a:txBody>
                    <a:bodyPr/>
                    <a:lstStyle/>
                    <a:p>
                      <a:pPr algn="ctr">
                        <a:spcAft>
                          <a:spcPts val="0"/>
                        </a:spcAft>
                      </a:pPr>
                      <a:r>
                        <a:rPr lang="vi-VN" sz="3200" dirty="0" smtClean="0">
                          <a:effectLst/>
                        </a:rPr>
                        <a:t>Đất</a:t>
                      </a:r>
                      <a:r>
                        <a:rPr lang="vi-VN" sz="3200" baseline="0" dirty="0" smtClean="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smtClean="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a:t>
            </a:r>
            <a:r>
              <a:rPr lang="nl-NL" sz="4000" dirty="0" smtClean="0">
                <a:latin typeface="Cambria" panose="02040503050406030204" pitchFamily="18" charset="0"/>
                <a:ea typeface="Cambria" panose="02040503050406030204" pitchFamily="18" charset="0"/>
              </a:rPr>
              <a:t>tương </a:t>
            </a:r>
            <a:r>
              <a:rPr lang="nl-NL" sz="4000" dirty="0">
                <a:latin typeface="Cambria" panose="02040503050406030204" pitchFamily="18" charset="0"/>
                <a:ea typeface="Cambria" panose="02040503050406030204" pitchFamily="18" charset="0"/>
              </a:rPr>
              <a:t>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smtClean="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smtClean="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smtClean="0">
                  <a:solidFill>
                    <a:srgbClr val="8064A2">
                      <a:lumMod val="75000"/>
                    </a:srgbClr>
                  </a:solidFill>
                  <a:latin typeface="Cambria" panose="02040503050406030204" pitchFamily="18" charset="0"/>
                  <a:ea typeface="Cambria" panose="02040503050406030204" pitchFamily="18" charset="0"/>
                </a:rPr>
                <a:t>Các</a:t>
              </a:r>
              <a:r>
                <a:rPr lang="vi-VN" sz="3600" dirty="0" smtClean="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smtClean="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652525"/>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354087" y="1248874"/>
            <a:ext cx="10506893" cy="9740773"/>
            <a:chOff x="6515612" y="300112"/>
            <a:chExt cx="4648088" cy="6271657"/>
          </a:xfrm>
        </p:grpSpPr>
        <p:sp>
          <p:nvSpPr>
            <p:cNvPr id="20" name="Freeform 9">
              <a:extLst>
                <a:ext uri="{FF2B5EF4-FFF2-40B4-BE49-F238E27FC236}">
                  <a16:creationId xmlns:a16="http://schemas.microsoft.com/office/drawing/2014/main" id="{E40DE492-4228-43A0-8087-0E8B8752BDE0}"/>
                </a:ext>
              </a:extLst>
            </p:cNvPr>
            <p:cNvSpPr/>
            <p:nvPr/>
          </p:nvSpPr>
          <p:spPr>
            <a:xfrm>
              <a:off x="6515612" y="300112"/>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91524" y="557207"/>
              <a:ext cx="4359875" cy="6014562"/>
            </a:xfrm>
            <a:prstGeom prst="rect">
              <a:avLst/>
            </a:prstGeom>
          </p:spPr>
          <p:txBody>
            <a:bodyPr wrap="square">
              <a:spAutoFit/>
            </a:bodyPr>
            <a:lstStyle/>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36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4"/>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525</Words>
  <Application>Microsoft Office PowerPoint</Application>
  <PresentationFormat>Widescreen</PresentationFormat>
  <Paragraphs>65</Paragraphs>
  <Slides>21</Slides>
  <Notes>4</Notes>
  <HiddenSlides>0</HiddenSlides>
  <MMClips>0</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21</vt:i4>
      </vt:variant>
    </vt:vector>
  </HeadingPairs>
  <TitlesOfParts>
    <vt:vector size="57" baseType="lpstr">
      <vt:lpstr>#9Slide03 Cousine Bold</vt:lpstr>
      <vt:lpstr>Cambria</vt:lpstr>
      <vt:lpstr>#9Slide03 AmpleSoft Bold</vt:lpstr>
      <vt:lpstr>Calibri Light</vt:lpstr>
      <vt:lpstr>JetBrains Mono Bold</vt:lpstr>
      <vt:lpstr>微软雅黑 Light</vt:lpstr>
      <vt:lpstr>黑体</vt:lpstr>
      <vt:lpstr>字魂59号-创粗黑</vt:lpstr>
      <vt:lpstr>UTM Impact</vt:lpstr>
      <vt:lpstr>Times New Roman</vt:lpstr>
      <vt:lpstr>UTM Ong Do Gia</vt:lpstr>
      <vt:lpstr>Lobster</vt:lpstr>
      <vt:lpstr>#9Slide04 Faustina Bold</vt:lpstr>
      <vt:lpstr>#9Slide03 Arima Madurai ExtraBo</vt:lpstr>
      <vt:lpstr>Arial</vt:lpstr>
      <vt:lpstr>思源黑体 CN Medium</vt:lpstr>
      <vt:lpstr>Poppins ExtraBold</vt:lpstr>
      <vt:lpstr>#9Slide04 Tinos Bold</vt:lpstr>
      <vt:lpstr>UTM Rockwell</vt:lpstr>
      <vt:lpstr>UTM Androgyne</vt:lpstr>
      <vt:lpstr>Architecture</vt:lpstr>
      <vt:lpstr>#9Slide03 SVNEvery Movie Every </vt:lpstr>
      <vt:lpstr>Calibri</vt:lpstr>
      <vt:lpstr>印品黑体</vt:lpstr>
      <vt:lpstr>#9Slide03 IcielPanton Black</vt:lpstr>
      <vt:lpstr>#9Slide03 Kaleko 105 Round Bold</vt:lpstr>
      <vt:lpstr>微软雅黑</vt:lpstr>
      <vt:lpstr>等线</vt:lpstr>
      <vt:lpstr>Office Theme</vt:lpstr>
      <vt:lpstr>Office 主题​​</vt:lpstr>
      <vt:lpstr>1_Office 主题​​</vt:lpstr>
      <vt:lpstr>2_Office Theme</vt:lpstr>
      <vt:lpstr>5_Office Theme</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Techsi.vn</cp:lastModifiedBy>
  <cp:revision>20</cp:revision>
  <dcterms:created xsi:type="dcterms:W3CDTF">2023-09-19T04:09:44Z</dcterms:created>
  <dcterms:modified xsi:type="dcterms:W3CDTF">2024-11-08T02:15:54Z</dcterms:modified>
</cp:coreProperties>
</file>