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 id="2007577187"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111" d="100"/>
          <a:sy n="111" d="100"/>
        </p:scale>
        <p:origin x="1116" y="102"/>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1.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8"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2" name="TextBox1" r:id="rId2" imgW="2400480" imgH="2619360"/>
        </mc:Choice>
        <mc:Fallback>
          <p:control name="TextBox1" r:id="rId2"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6"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100"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80" y="856309"/>
            <a:ext cx="8657438" cy="3280262"/>
          </a:xfrm>
        </p:spPr>
        <p:txBody>
          <a:bodyPr/>
          <a:lstStyle/>
          <a:p>
            <a:pPr algn="ctr"/>
            <a:r>
              <a:rPr lang="en-US" sz="5400" i="1" dirty="0" err="1" smtClean="0">
                <a:solidFill>
                  <a:srgbClr val="002060"/>
                </a:solidFill>
                <a:latin typeface="Calibri" panose="020F0502020204030204" pitchFamily="34" charset="0"/>
                <a:cs typeface="Calibri" panose="020F0502020204030204" pitchFamily="34" charset="0"/>
              </a:rPr>
              <a:t>Nội</a:t>
            </a:r>
            <a:r>
              <a:rPr lang="en-US" sz="5400" i="1" dirty="0" smtClean="0">
                <a:solidFill>
                  <a:srgbClr val="002060"/>
                </a:solidFill>
                <a:latin typeface="Calibri" panose="020F0502020204030204" pitchFamily="34" charset="0"/>
                <a:cs typeface="Calibri" panose="020F0502020204030204" pitchFamily="34" charset="0"/>
              </a:rPr>
              <a:t> dung: </a:t>
            </a:r>
            <a:r>
              <a:rPr lang="vi-VN" sz="5400" i="1" dirty="0" smtClean="0">
                <a:solidFill>
                  <a:srgbClr val="002060"/>
                </a:solidFill>
                <a:latin typeface="Calibri" panose="020F0502020204030204" pitchFamily="34" charset="0"/>
                <a:cs typeface="Calibri" panose="020F0502020204030204" pitchFamily="34" charset="0"/>
              </a:rPr>
              <a:t>Cần </a:t>
            </a:r>
            <a:r>
              <a:rPr lang="vi-VN" sz="5400" i="1" dirty="0">
                <a:solidFill>
                  <a:srgbClr val="002060"/>
                </a:solidFill>
                <a:latin typeface="Calibri" panose="020F0502020204030204" pitchFamily="34" charset="0"/>
                <a:cs typeface="Calibri" panose="020F0502020204030204" pitchFamily="34" charset="0"/>
              </a:rPr>
              <a:t>biết nói năng lễ phép với người lớn và biết sửa lỗi khi mắc lỗi</a:t>
            </a:r>
            <a:endParaRPr lang="en-US" dirty="0"/>
          </a:p>
        </p:txBody>
      </p:sp>
    </p:spTree>
    <p:extLst>
      <p:ext uri="{BB962C8B-B14F-4D97-AF65-F5344CB8AC3E}">
        <p14:creationId xmlns:p14="http://schemas.microsoft.com/office/powerpoint/2010/main" val="31575622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2560</Words>
  <Application>Microsoft Office PowerPoint</Application>
  <PresentationFormat>On-screen Show (16:9)</PresentationFormat>
  <Paragraphs>175</Paragraphs>
  <Slides>34</Slides>
  <Notes>27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Cần biết nói năng lễ phép với người lớn và biết sửa lỗi khi mắc lỗi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109</cp:revision>
  <dcterms:created xsi:type="dcterms:W3CDTF">2023-03-18T06:46:00Z</dcterms:created>
  <dcterms:modified xsi:type="dcterms:W3CDTF">2024-10-21T05:52:29Z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