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82" r:id="rId3"/>
    <p:sldId id="283" r:id="rId4"/>
    <p:sldId id="275" r:id="rId5"/>
    <p:sldId id="276" r:id="rId6"/>
    <p:sldId id="278" r:id="rId7"/>
    <p:sldId id="279" r:id="rId8"/>
    <p:sldId id="280" r:id="rId9"/>
    <p:sldId id="281" r:id="rId10"/>
    <p:sldId id="28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FF"/>
    <a:srgbClr val="FFABFF"/>
    <a:srgbClr val="FFCCCC"/>
    <a:srgbClr val="0066CC"/>
    <a:srgbClr val="0075CC"/>
    <a:srgbClr val="FFFFCC"/>
    <a:srgbClr val="E5F5FF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7" autoAdjust="0"/>
    <p:restoredTop sz="96085" autoAdjust="0"/>
  </p:normalViewPr>
  <p:slideViewPr>
    <p:cSldViewPr snapToGrid="0">
      <p:cViewPr varScale="1">
        <p:scale>
          <a:sx n="68" d="100"/>
          <a:sy n="68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92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=&gt;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a, </a:t>
            </a:r>
            <a:r>
              <a:rPr lang="en-US" baseline="0" dirty="0" err="1"/>
              <a:t>câu</a:t>
            </a:r>
            <a:r>
              <a:rPr lang="en-US" baseline="0" dirty="0"/>
              <a:t> b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9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82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83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92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86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17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2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73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3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2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28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42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6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9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27-Sep-23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3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audio" Target="../media/media1.wav"/><Relationship Id="rId16" Type="http://schemas.openxmlformats.org/officeDocument/2006/relationships/image" Target="../media/image35.png"/><Relationship Id="rId1" Type="http://schemas.microsoft.com/office/2007/relationships/media" Target="../media/media1.wav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microsoft.com/office/2007/relationships/hdphoto" Target="../media/hdphoto3.wdp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8.em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399309" y="432845"/>
            <a:ext cx="10792691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54327" y="-61985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710340" y="1077676"/>
            <a:ext cx="10423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CỘNG (</a:t>
            </a:r>
            <a:r>
              <a:rPr lang="en-US" sz="32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sz="32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CÓ HAI CHỮ SỐ VỚI SỐ </a:t>
            </a:r>
            <a:r>
              <a:rPr lang="en-US" sz="3200" b="1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HAI CHỮ SỐ</a:t>
            </a:r>
            <a:endParaRPr lang="en-US" sz="3200" b="1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5606" y="3188098"/>
            <a:ext cx="7689666" cy="1772987"/>
            <a:chOff x="2109507" y="3963491"/>
            <a:chExt cx="7689666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697030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61699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1 - trang 76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11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>
            <a:extLst>
              <a:ext uri="{FF2B5EF4-FFF2-40B4-BE49-F238E27FC236}">
                <a16:creationId xmlns:a16="http://schemas.microsoft.com/office/drawing/2014/main" id="{D8ADB7B6-DA26-4D4F-967C-85BA935C5562}"/>
              </a:ext>
            </a:extLst>
          </p:cNvPr>
          <p:cNvSpPr txBox="1"/>
          <p:nvPr/>
        </p:nvSpPr>
        <p:spPr>
          <a:xfrm>
            <a:off x="5098994" y="2955521"/>
            <a:ext cx="2952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THANK YOU!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9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580" y="2532074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1457" y="2094547"/>
            <a:ext cx="434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600" dirty="0">
              <a:solidFill>
                <a:srgbClr val="007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698" y="2652968"/>
            <a:ext cx="6787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01284" y="3762127"/>
            <a:ext cx="6970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579" y="3727969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35" y="289533"/>
            <a:ext cx="2652393" cy="1071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" b="92453" l="1626" r="97561">
                        <a14:foregroundMark x1="18902" y1="38814" x2="22764" y2="38275"/>
                        <a14:foregroundMark x1="22764" y1="38275" x2="22764" y2="38275"/>
                        <a14:backgroundMark x1="30081" y1="34501" x2="31911" y2="34232"/>
                        <a14:backgroundMark x1="51626" y1="13477" x2="53659" y2="17790"/>
                        <a14:backgroundMark x1="67480" y1="16173" x2="71545" y2="23720"/>
                        <a14:backgroundMark x1="8537" y1="65499" x2="6098" y2="71429"/>
                        <a14:backgroundMark x1="10569" y1="67925" x2="6911" y2="71429"/>
                        <a14:backgroundMark x1="37195" y1="43396" x2="34146" y2="51482"/>
                        <a14:backgroundMark x1="27846" y1="40431" x2="26626" y2="45553"/>
                        <a14:backgroundMark x1="32520" y1="53100" x2="27033" y2="58221"/>
                        <a14:backgroundMark x1="22764" y1="38275" x2="25407" y2="40162"/>
                        <a14:backgroundMark x1="14634" y1="39353" x2="11789" y2="43127"/>
                        <a14:backgroundMark x1="13618" y1="47170" x2="15854" y2="48518"/>
                        <a14:backgroundMark x1="13415" y1="57682" x2="12398" y2="60377"/>
                        <a14:backgroundMark x1="29065" y1="51213" x2="23374" y2="54987"/>
                        <a14:backgroundMark x1="23374" y1="54987" x2="23374" y2="54987"/>
                        <a14:backgroundMark x1="23780" y1="60377" x2="25203" y2="64151"/>
                        <a14:backgroundMark x1="24187" y1="63612" x2="20122" y2="6549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61" y="1489372"/>
            <a:ext cx="7636107" cy="5758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58951" y="981633"/>
            <a:ext cx="2958353" cy="1344706"/>
            <a:chOff x="7624481" y="537882"/>
            <a:chExt cx="2958353" cy="1344706"/>
          </a:xfrm>
        </p:grpSpPr>
        <p:sp>
          <p:nvSpPr>
            <p:cNvPr id="4" name="Oval Callout 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-42538"/>
                <a:gd name="adj2" fmla="val 5262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83008" y="1845720"/>
            <a:ext cx="2021003" cy="1185219"/>
            <a:chOff x="3048538" y="1401969"/>
            <a:chExt cx="2021003" cy="1185219"/>
          </a:xfrm>
        </p:grpSpPr>
        <p:sp>
          <p:nvSpPr>
            <p:cNvPr id="7" name="Oval Callout 6"/>
            <p:cNvSpPr/>
            <p:nvPr/>
          </p:nvSpPr>
          <p:spPr>
            <a:xfrm>
              <a:off x="3048538" y="1401969"/>
              <a:ext cx="2007556" cy="1185219"/>
            </a:xfrm>
            <a:prstGeom prst="wedgeEllipseCallout">
              <a:avLst>
                <a:gd name="adj1" fmla="val 35595"/>
                <a:gd name="adj2" fmla="val 67584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3061985" y="1544518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2879" y="3190423"/>
            <a:ext cx="2021003" cy="1185219"/>
            <a:chOff x="668409" y="2746672"/>
            <a:chExt cx="2021003" cy="1185219"/>
          </a:xfrm>
        </p:grpSpPr>
        <p:sp>
          <p:nvSpPr>
            <p:cNvPr id="9" name="Oval Callout 8"/>
            <p:cNvSpPr/>
            <p:nvPr/>
          </p:nvSpPr>
          <p:spPr>
            <a:xfrm>
              <a:off x="668409" y="2746672"/>
              <a:ext cx="2007556" cy="1185219"/>
            </a:xfrm>
            <a:prstGeom prst="wedgeEllipseCallout">
              <a:avLst>
                <a:gd name="adj1" fmla="val 53680"/>
                <a:gd name="adj2" fmla="val 47161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681856" y="2889221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pin.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57228" y="4375642"/>
            <a:ext cx="3697412" cy="2500059"/>
            <a:chOff x="8942294" y="4328144"/>
            <a:chExt cx="3545695" cy="2508670"/>
          </a:xfrm>
        </p:grpSpPr>
        <p:pic>
          <p:nvPicPr>
            <p:cNvPr id="22" name="图片 3" descr="图片包含 室内, 物体&#10;&#10;描述已自动生成">
              <a:extLst>
                <a:ext uri="{FF2B5EF4-FFF2-40B4-BE49-F238E27FC236}">
                  <a16:creationId xmlns:a16="http://schemas.microsoft.com/office/drawing/2014/main" id="{76DE78DD-ADEF-4012-809E-66E68885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294" y="4328144"/>
              <a:ext cx="3545695" cy="250867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356863" y="5031230"/>
              <a:ext cx="27165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UTM Brewers KT" panose="02040603050506020204" pitchFamily="18" charset="0"/>
                </a:rPr>
                <a:t>ĐIỂM THU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  <a:latin typeface="UTM Brewers KT" panose="02040603050506020204" pitchFamily="18" charset="0"/>
                </a:rPr>
                <a:t> PIN CŨ</a:t>
              </a:r>
            </a:p>
          </p:txBody>
        </p:sp>
      </p:grpSp>
      <p:pic>
        <p:nvPicPr>
          <p:cNvPr id="28" name="图片 31758" descr="封面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900" y="5451870"/>
            <a:ext cx="2229864" cy="1480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30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5" t="13326" r="8768" b="12980"/>
          <a:stretch/>
        </p:blipFill>
        <p:spPr>
          <a:xfrm>
            <a:off x="2803669" y="136057"/>
            <a:ext cx="8851301" cy="66469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8069" y="1453615"/>
            <a:ext cx="49616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7926" y="2632374"/>
            <a:ext cx="37641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cs typeface="Arial" panose="020B0604020202020204" pitchFamily="34" charset="0"/>
              </a:rPr>
              <a:t>Mai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	    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36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cs typeface="Arial" panose="020B0604020202020204" pitchFamily="34" charset="0"/>
              </a:rPr>
              <a:t>Robot   </a:t>
            </a:r>
            <a:r>
              <a:rPr lang="vi-VN" sz="3200" b="1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3200" b="1">
                <a:solidFill>
                  <a:srgbClr val="0070C0"/>
                </a:solidFill>
                <a:cs typeface="Arial" panose="020B0604020202020204" pitchFamily="34" charset="0"/>
              </a:rPr>
              <a:t>17 cục pin</a:t>
            </a:r>
            <a:endParaRPr lang="vi-VN" sz="32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cs typeface="Arial" panose="020B0604020202020204" pitchFamily="34" charset="0"/>
              </a:rPr>
              <a:t>Cả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  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: ....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pin</a:t>
            </a:r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161" y="3145119"/>
            <a:ext cx="2568678" cy="35508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1832570"/>
            <a:ext cx="3250839" cy="1312549"/>
            <a:chOff x="0" y="1832570"/>
            <a:chExt cx="3250839" cy="1312549"/>
          </a:xfrm>
        </p:grpSpPr>
        <p:sp>
          <p:nvSpPr>
            <p:cNvPr id="9" name="Cloud Callout 8"/>
            <p:cNvSpPr/>
            <p:nvPr/>
          </p:nvSpPr>
          <p:spPr>
            <a:xfrm>
              <a:off x="0" y="1832570"/>
              <a:ext cx="3250839" cy="1312549"/>
            </a:xfrm>
            <a:prstGeom prst="cloudCallout">
              <a:avLst>
                <a:gd name="adj1" fmla="val 25632"/>
                <a:gd name="adj2" fmla="val 72184"/>
              </a:avLst>
            </a:prstGeom>
            <a:solidFill>
              <a:srgbClr val="FF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275" y="2103388"/>
              <a:ext cx="2281394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 + 17 </a:t>
              </a:r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?</a:t>
              </a:r>
            </a:p>
          </p:txBody>
        </p:sp>
      </p:grpSp>
      <p:pic>
        <p:nvPicPr>
          <p:cNvPr id="12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3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0370" y="143829"/>
            <a:ext cx="1786306" cy="98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135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86130"/>
              </p:ext>
            </p:extLst>
          </p:nvPr>
        </p:nvGraphicFramePr>
        <p:xfrm>
          <a:off x="544294" y="1903020"/>
          <a:ext cx="4107544" cy="3634378"/>
        </p:xfrm>
        <a:graphic>
          <a:graphicData uri="http://schemas.openxmlformats.org/drawingml/2006/table">
            <a:tbl>
              <a:tblPr/>
              <a:tblGrid>
                <a:gridCol w="205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</a:p>
                  </a:txBody>
                  <a:tcPr>
                    <a:lnL w="28575" cmpd="sng">
                      <a:solidFill>
                        <a:srgbClr val="FFC000"/>
                      </a:solidFill>
                      <a:prstDash val="soli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FFC000"/>
                      </a:solidFill>
                      <a:prstDash val="soli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VỊ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FFC000"/>
                      </a:solidFill>
                      <a:prstDash val="soli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241614" y="1103074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+ 17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926943" y="2988785"/>
            <a:ext cx="1005814" cy="852787"/>
            <a:chOff x="1231737" y="2393711"/>
            <a:chExt cx="1005814" cy="85278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737" y="2393711"/>
              <a:ext cx="271129" cy="85278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669" y="2393711"/>
              <a:ext cx="271129" cy="85278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6422" y="2393711"/>
              <a:ext cx="271129" cy="852787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56" y="4360382"/>
            <a:ext cx="271129" cy="85278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106585" y="2988785"/>
            <a:ext cx="951232" cy="860047"/>
            <a:chOff x="3411379" y="2393711"/>
            <a:chExt cx="951232" cy="860047"/>
          </a:xfrm>
        </p:grpSpPr>
        <p:sp>
          <p:nvSpPr>
            <p:cNvPr id="26" name="Can 25"/>
            <p:cNvSpPr/>
            <p:nvPr/>
          </p:nvSpPr>
          <p:spPr>
            <a:xfrm>
              <a:off x="341137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3584967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3762513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3940059" y="239371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n 30"/>
            <p:cNvSpPr/>
            <p:nvPr/>
          </p:nvSpPr>
          <p:spPr>
            <a:xfrm>
              <a:off x="4132623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n 31"/>
            <p:cNvSpPr/>
            <p:nvPr/>
          </p:nvSpPr>
          <p:spPr>
            <a:xfrm>
              <a:off x="4310169" y="2400971"/>
              <a:ext cx="52442" cy="852787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L-Shape 2"/>
          <p:cNvSpPr/>
          <p:nvPr/>
        </p:nvSpPr>
        <p:spPr>
          <a:xfrm flipV="1">
            <a:off x="3018658" y="2893452"/>
            <a:ext cx="1188720" cy="2449610"/>
          </a:xfrm>
          <a:prstGeom prst="corner">
            <a:avLst>
              <a:gd name="adj1" fmla="val 111632"/>
              <a:gd name="adj2" fmla="val 62717"/>
            </a:avLst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3113845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n 33"/>
          <p:cNvSpPr/>
          <p:nvPr/>
        </p:nvSpPr>
        <p:spPr>
          <a:xfrm>
            <a:off x="3287433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464979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3642525" y="439483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n 36"/>
          <p:cNvSpPr/>
          <p:nvPr/>
        </p:nvSpPr>
        <p:spPr>
          <a:xfrm>
            <a:off x="3835089" y="440209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4012635" y="440209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n 38"/>
          <p:cNvSpPr/>
          <p:nvPr/>
        </p:nvSpPr>
        <p:spPr>
          <a:xfrm>
            <a:off x="4165035" y="4409355"/>
            <a:ext cx="52442" cy="852787"/>
          </a:xfrm>
          <a:prstGeom prst="ca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 flipH="1" flipV="1">
            <a:off x="2496468" y="3369129"/>
            <a:ext cx="522190" cy="7491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78" y="2996045"/>
            <a:ext cx="271129" cy="8527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058449" y="2906152"/>
            <a:ext cx="457200" cy="100584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029839" y="2752810"/>
            <a:ext cx="1280160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399320" y="3999076"/>
            <a:ext cx="6241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48203" y="320576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8360" y="281580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31556" y="3497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10007" y="3497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631556" y="422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10007" y="4223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820759" y="5062380"/>
            <a:ext cx="2733575" cy="56136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+ 17 = 53 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Document 41"/>
          <p:cNvSpPr/>
          <p:nvPr/>
        </p:nvSpPr>
        <p:spPr>
          <a:xfrm>
            <a:off x="0" y="159548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ocument 44"/>
          <p:cNvSpPr/>
          <p:nvPr/>
        </p:nvSpPr>
        <p:spPr>
          <a:xfrm>
            <a:off x="-21768" y="-7254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组合 23"/>
          <p:cNvGrpSpPr/>
          <p:nvPr/>
        </p:nvGrpSpPr>
        <p:grpSpPr>
          <a:xfrm>
            <a:off x="138744" y="6162197"/>
            <a:ext cx="12203723" cy="861991"/>
            <a:chOff x="-17585" y="5729324"/>
            <a:chExt cx="12203723" cy="1123362"/>
          </a:xfrm>
        </p:grpSpPr>
        <p:pic>
          <p:nvPicPr>
            <p:cNvPr id="5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59" name="Rounded Rectangle 58"/>
          <p:cNvSpPr/>
          <p:nvPr/>
        </p:nvSpPr>
        <p:spPr>
          <a:xfrm>
            <a:off x="6633030" y="2768605"/>
            <a:ext cx="5109032" cy="198137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 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</a:p>
        </p:txBody>
      </p:sp>
      <p:sp>
        <p:nvSpPr>
          <p:cNvPr id="2" name="Rectangle 1"/>
          <p:cNvSpPr/>
          <p:nvPr/>
        </p:nvSpPr>
        <p:spPr>
          <a:xfrm>
            <a:off x="6766365" y="3728984"/>
            <a:ext cx="4842361" cy="1005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2779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3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  <p:bldP spid="10" grpId="0" animBg="1"/>
      <p:bldP spid="10" grpId="1" animBg="1"/>
      <p:bldP spid="43" grpId="0" animBg="1"/>
      <p:bldP spid="47" grpId="0"/>
      <p:bldP spid="52" grpId="0"/>
      <p:bldP spid="53" grpId="0"/>
      <p:bldP spid="54" grpId="0"/>
      <p:bldP spid="55" grpId="0"/>
      <p:bldP spid="56" grpId="0"/>
      <p:bldP spid="41" grpId="0" animBg="1"/>
      <p:bldP spid="59" grpId="0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1517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051537" y="3093068"/>
            <a:ext cx="3010393" cy="2585323"/>
            <a:chOff x="69510" y="2570288"/>
            <a:chExt cx="3010393" cy="2585323"/>
          </a:xfrm>
        </p:grpSpPr>
        <p:sp>
          <p:nvSpPr>
            <p:cNvPr id="32" name="TextBox 31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37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36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652351" y="3056403"/>
            <a:ext cx="2799454" cy="2585323"/>
            <a:chOff x="-1943" y="2533623"/>
            <a:chExt cx="2799454" cy="2585323"/>
          </a:xfrm>
        </p:grpSpPr>
        <p:sp>
          <p:nvSpPr>
            <p:cNvPr id="36" name="TextBox 35"/>
            <p:cNvSpPr txBox="1"/>
            <p:nvPr/>
          </p:nvSpPr>
          <p:spPr>
            <a:xfrm>
              <a:off x="-1943" y="2533623"/>
              <a:ext cx="279945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42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48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28306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548558" y="4186115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8074441" y="3064740"/>
            <a:ext cx="2664961" cy="2585323"/>
            <a:chOff x="324576" y="2380500"/>
            <a:chExt cx="2664961" cy="2585323"/>
          </a:xfrm>
        </p:grpSpPr>
        <p:sp>
          <p:nvSpPr>
            <p:cNvPr id="40" name="TextBox 39"/>
            <p:cNvSpPr txBox="1"/>
            <p:nvPr/>
          </p:nvSpPr>
          <p:spPr>
            <a:xfrm>
              <a:off x="324576" y="2380500"/>
              <a:ext cx="266496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59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25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10719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865539" y="4070438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" y="711186"/>
            <a:ext cx="2773335" cy="1253511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78699" y="3078554"/>
            <a:ext cx="3010393" cy="2585323"/>
            <a:chOff x="69510" y="2570288"/>
            <a:chExt cx="3010393" cy="2585323"/>
          </a:xfrm>
        </p:grpSpPr>
        <p:sp>
          <p:nvSpPr>
            <p:cNvPr id="46" name="TextBox 45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24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+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49" name="Group 2048"/>
          <p:cNvGrpSpPr/>
          <p:nvPr/>
        </p:nvGrpSpPr>
        <p:grpSpPr>
          <a:xfrm>
            <a:off x="649186" y="2194998"/>
            <a:ext cx="1771354" cy="566914"/>
            <a:chOff x="97654" y="1454784"/>
            <a:chExt cx="1771354" cy="566914"/>
          </a:xfrm>
        </p:grpSpPr>
        <p:sp>
          <p:nvSpPr>
            <p:cNvPr id="49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48" name="TextBox 2047"/>
            <p:cNvSpPr txBox="1"/>
            <p:nvPr/>
          </p:nvSpPr>
          <p:spPr>
            <a:xfrm>
              <a:off x="926121" y="1498478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extBox 2050"/>
          <p:cNvSpPr txBox="1"/>
          <p:nvPr/>
        </p:nvSpPr>
        <p:spPr>
          <a:xfrm>
            <a:off x="1987539" y="490289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62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09325" y="488306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44459" y="493873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组合 23"/>
          <p:cNvGrpSpPr/>
          <p:nvPr/>
        </p:nvGrpSpPr>
        <p:grpSpPr>
          <a:xfrm>
            <a:off x="-42157" y="6037436"/>
            <a:ext cx="12203723" cy="861991"/>
            <a:chOff x="-17585" y="5729324"/>
            <a:chExt cx="12203723" cy="1123362"/>
          </a:xfrm>
        </p:grpSpPr>
        <p:pic>
          <p:nvPicPr>
            <p:cNvPr id="44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51" name="Flowchart: Document 50"/>
          <p:cNvSpPr/>
          <p:nvPr/>
        </p:nvSpPr>
        <p:spPr>
          <a:xfrm>
            <a:off x="0" y="-7267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Document 51"/>
          <p:cNvSpPr/>
          <p:nvPr/>
        </p:nvSpPr>
        <p:spPr>
          <a:xfrm>
            <a:off x="-21768" y="-23947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1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2448" y="1048392"/>
            <a:ext cx="3667706" cy="566914"/>
            <a:chOff x="97654" y="1454784"/>
            <a:chExt cx="3667706" cy="566914"/>
          </a:xfrm>
        </p:grpSpPr>
        <p:sp>
          <p:nvSpPr>
            <p:cNvPr id="5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6119" y="1983445"/>
            <a:ext cx="2470807" cy="1019107"/>
            <a:chOff x="426465" y="1925389"/>
            <a:chExt cx="2470807" cy="1019107"/>
          </a:xfrm>
        </p:grpSpPr>
        <p:pic>
          <p:nvPicPr>
            <p:cNvPr id="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+ 67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1983445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 + 18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1983445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+ 21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1968931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+ 19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4877" y="2817302"/>
            <a:ext cx="3010393" cy="2585323"/>
            <a:chOff x="69510" y="2570288"/>
            <a:chExt cx="3010393" cy="2585323"/>
          </a:xfrm>
        </p:grpSpPr>
        <p:sp>
          <p:nvSpPr>
            <p:cNvPr id="32" name="TextBox 31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23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67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167649" y="2831816"/>
            <a:ext cx="3010393" cy="2585323"/>
            <a:chOff x="69510" y="2570288"/>
            <a:chExt cx="3010393" cy="2585323"/>
          </a:xfrm>
        </p:grpSpPr>
        <p:sp>
          <p:nvSpPr>
            <p:cNvPr id="20" name="TextBox 19"/>
            <p:cNvSpPr txBox="1"/>
            <p:nvPr/>
          </p:nvSpPr>
          <p:spPr>
            <a:xfrm>
              <a:off x="69510" y="2570288"/>
              <a:ext cx="301039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46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18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971659" y="2795151"/>
            <a:ext cx="2799454" cy="2585323"/>
            <a:chOff x="12571" y="2533623"/>
            <a:chExt cx="2799454" cy="2585323"/>
          </a:xfrm>
        </p:grpSpPr>
        <p:sp>
          <p:nvSpPr>
            <p:cNvPr id="24" name="TextBox 23"/>
            <p:cNvSpPr txBox="1"/>
            <p:nvPr/>
          </p:nvSpPr>
          <p:spPr>
            <a:xfrm>
              <a:off x="12571" y="2533623"/>
              <a:ext cx="279945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59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21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28306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548558" y="4186115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8713057" y="2803488"/>
            <a:ext cx="2664961" cy="2585323"/>
            <a:chOff x="324576" y="2380500"/>
            <a:chExt cx="2664961" cy="2585323"/>
          </a:xfrm>
        </p:grpSpPr>
        <p:sp>
          <p:nvSpPr>
            <p:cNvPr id="28" name="TextBox 27"/>
            <p:cNvSpPr txBox="1"/>
            <p:nvPr/>
          </p:nvSpPr>
          <p:spPr>
            <a:xfrm>
              <a:off x="324576" y="2380500"/>
              <a:ext cx="266496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64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19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10719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865539" y="4070438"/>
              <a:ext cx="6698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4" name="Flowchart: Document 43"/>
          <p:cNvSpPr/>
          <p:nvPr/>
        </p:nvSpPr>
        <p:spPr>
          <a:xfrm>
            <a:off x="0" y="-10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ocument 44"/>
          <p:cNvSpPr/>
          <p:nvPr/>
        </p:nvSpPr>
        <p:spPr>
          <a:xfrm>
            <a:off x="-21768" y="-166908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组合 23"/>
          <p:cNvGrpSpPr/>
          <p:nvPr/>
        </p:nvGrpSpPr>
        <p:grpSpPr>
          <a:xfrm>
            <a:off x="8118" y="6002543"/>
            <a:ext cx="12203723" cy="861991"/>
            <a:chOff x="-17585" y="5729324"/>
            <a:chExt cx="12203723" cy="1123362"/>
          </a:xfrm>
        </p:grpSpPr>
        <p:pic>
          <p:nvPicPr>
            <p:cNvPr id="4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1662696" y="4572258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</a:t>
            </a: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54971" y="4541373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71360" y="4503311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212103" y="4565904"/>
            <a:ext cx="75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3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owchart: Document 33"/>
          <p:cNvSpPr/>
          <p:nvPr/>
        </p:nvSpPr>
        <p:spPr>
          <a:xfrm>
            <a:off x="0" y="-106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636111" y="5001691"/>
            <a:ext cx="3619137" cy="1248187"/>
            <a:chOff x="6636111" y="3595625"/>
            <a:chExt cx="3619137" cy="124818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16" t="50000" r="26383" b="37302"/>
            <a:stretch/>
          </p:blipFill>
          <p:spPr bwMode="auto">
            <a:xfrm>
              <a:off x="6636111" y="3595625"/>
              <a:ext cx="3619137" cy="124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8407580" y="3912814"/>
              <a:ext cx="437970" cy="6782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t="49289" r="56447" b="38013"/>
          <a:stretch/>
        </p:blipFill>
        <p:spPr bwMode="auto">
          <a:xfrm>
            <a:off x="1422399" y="2841334"/>
            <a:ext cx="3467101" cy="134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1602" y="874224"/>
            <a:ext cx="12032342" cy="1428689"/>
            <a:chOff x="-27241" y="1454784"/>
            <a:chExt cx="14791401" cy="1428689"/>
          </a:xfrm>
        </p:grpSpPr>
        <p:sp>
          <p:nvSpPr>
            <p:cNvPr id="4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-27241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20" y="1498478"/>
              <a:ext cx="138380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23609" y="4208475"/>
            <a:ext cx="677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Que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423" y="2393524"/>
            <a:ext cx="524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Que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39871" y="329836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39871" y="359046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5081121" y="3145966"/>
            <a:ext cx="0" cy="29845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432980" y="5705606"/>
            <a:ext cx="0" cy="27432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432980" y="5399536"/>
            <a:ext cx="0" cy="36576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731430" y="5676986"/>
            <a:ext cx="0" cy="301752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8576490" y="5230626"/>
            <a:ext cx="0" cy="32004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8590206" y="5542030"/>
            <a:ext cx="0" cy="301752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8605700" y="5813556"/>
            <a:ext cx="0" cy="320040"/>
          </a:xfrm>
          <a:prstGeom prst="line">
            <a:avLst/>
          </a:prstGeom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"/>
          <p:cNvSpPr txBox="1"/>
          <p:nvPr/>
        </p:nvSpPr>
        <p:spPr>
          <a:xfrm>
            <a:off x="4191655" y="65220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27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9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30" name="Flowchart: Document 29"/>
          <p:cNvSpPr/>
          <p:nvPr/>
        </p:nvSpPr>
        <p:spPr>
          <a:xfrm>
            <a:off x="-21768" y="-21045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23"/>
          <p:cNvGrpSpPr/>
          <p:nvPr/>
        </p:nvGrpSpPr>
        <p:grpSpPr>
          <a:xfrm>
            <a:off x="138744" y="6162197"/>
            <a:ext cx="12203723" cy="861991"/>
            <a:chOff x="-17585" y="5729324"/>
            <a:chExt cx="12203723" cy="1123362"/>
          </a:xfrm>
        </p:grpSpPr>
        <p:pic>
          <p:nvPicPr>
            <p:cNvPr id="32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3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38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729E-6 2.22222E-6 L -0.05375 -0.002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17 0.0044 L -0.05104 0.0703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0556 L 0.01146 -0.0240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1457" y="2094547"/>
            <a:ext cx="434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600" dirty="0">
              <a:solidFill>
                <a:srgbClr val="007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và củng cố đặt tính rồi tính phép cộng (có nhớ) số có 2 chữ số với số có 2 chữ số.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5002" y="4325926"/>
            <a:ext cx="6308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dirty="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>
                <a:solidFill>
                  <a:srgbClr val="007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vào giải các bài toán thực tế, kết hợp phép tính với so sánh số.</a:t>
            </a:r>
            <a:endParaRPr lang="en-US" sz="2800" dirty="0">
              <a:solidFill>
                <a:srgbClr val="007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552" y="4325926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9|0.6|0.7|0.7|0.8|1.9|0.7|1.9|0.5|0.8|0.6|0.6|0.5|0.5|1.1|0.7|0.6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441</Words>
  <Application>Microsoft Office PowerPoint</Application>
  <PresentationFormat>Widescreen</PresentationFormat>
  <Paragraphs>103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UTM Brewers KT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Chu Chinh</cp:lastModifiedBy>
  <cp:revision>269</cp:revision>
  <dcterms:created xsi:type="dcterms:W3CDTF">2021-05-26T03:43:33Z</dcterms:created>
  <dcterms:modified xsi:type="dcterms:W3CDTF">2023-09-27T14:34:59Z</dcterms:modified>
</cp:coreProperties>
</file>