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8" r:id="rId3"/>
    <p:sldMasterId id="2147483681" r:id="rId4"/>
  </p:sldMasterIdLst>
  <p:notesMasterIdLst>
    <p:notesMasterId r:id="rId17"/>
  </p:notesMasterIdLst>
  <p:sldIdLst>
    <p:sldId id="259" r:id="rId5"/>
    <p:sldId id="302" r:id="rId6"/>
    <p:sldId id="2007577114" r:id="rId7"/>
    <p:sldId id="2007577101" r:id="rId8"/>
    <p:sldId id="300" r:id="rId9"/>
    <p:sldId id="354" r:id="rId10"/>
    <p:sldId id="2007577113" r:id="rId11"/>
    <p:sldId id="296" r:id="rId12"/>
    <p:sldId id="2007577103" r:id="rId13"/>
    <p:sldId id="2007577106" r:id="rId14"/>
    <p:sldId id="2007577112" r:id="rId15"/>
    <p:sldId id="20075770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ED5DA3"/>
    <a:srgbClr val="0000FF"/>
    <a:srgbClr val="D43937"/>
    <a:srgbClr val="F6D13D"/>
    <a:srgbClr val="AACE69"/>
    <a:srgbClr val="EF8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7F9D9-B6EC-49EE-88E3-8546190133AF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2C854-3526-475A-B94E-5DAE1B50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2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66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0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3889BE-3735-A645-99E0-BEDA8DDBCD52}"/>
              </a:ext>
            </a:extLst>
          </p:cNvPr>
          <p:cNvGrpSpPr/>
          <p:nvPr userDrawn="1"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11" name="Google Shape;9;p2">
              <a:extLst>
                <a:ext uri="{FF2B5EF4-FFF2-40B4-BE49-F238E27FC236}">
                  <a16:creationId xmlns:a16="http://schemas.microsoft.com/office/drawing/2014/main" id="{CD0C4546-01FC-7149-A643-C889CFF9EC10}"/>
                </a:ext>
              </a:extLst>
            </p:cNvPr>
            <p:cNvSpPr/>
            <p:nvPr userDrawn="1"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2" name="Google Shape;10;p2">
              <a:extLst>
                <a:ext uri="{FF2B5EF4-FFF2-40B4-BE49-F238E27FC236}">
                  <a16:creationId xmlns:a16="http://schemas.microsoft.com/office/drawing/2014/main" id="{14691EBE-A51C-CD48-B5CD-5D49755A8C24}"/>
                </a:ext>
              </a:extLst>
            </p:cNvPr>
            <p:cNvSpPr/>
            <p:nvPr userDrawn="1"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50877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3C8EAB9-857B-1F65-D465-AF3E525E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1282-8FCB-4681-ADEE-9F01D039AE11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1745A23-505B-16C5-9B30-F5B1AB67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28808BCE-DB80-4D86-8F29-CD987867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2178-0413-492D-899D-7FF11CC703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365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F378E9-3E73-2036-0789-935AF9C8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26B4C-0526-4392-8A8C-1BC4358882AA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DEDBB93-B490-0A94-D51A-270A388E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5F5C147-630B-5B4F-74BD-9C6BB42E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F16A-856D-47BA-8B79-710CB2426C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62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15F972-F588-CACB-7CE2-AC0ECCB2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E4561-FD8F-44E4-95CC-C26B9342BF44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EC52041-598F-2023-89E3-376C8A68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9510CF7-8AAE-0157-EFBB-7D40B34B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9FE3C-D782-4B76-8471-484D168307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76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3AA811-64CD-E122-080A-F19A5F80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C35C-DBF2-4AA7-8B38-9062BA5E5D22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464A43-83C6-F2E5-FCDD-DBF16832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46706-BEA9-BED9-AEC5-1CFDDCFF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5EAC-4BFA-4EA6-BB07-F46B25DF2C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99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58630-509B-2489-82B3-FAA5B261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8DE-AF34-43A7-8485-D173C4667E5A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5568AC-7878-CDE4-4076-6414A99A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B4A06E-38AD-F6B7-AF43-4D63C187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3400-CCDF-4274-AFC5-E6696E9276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742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899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87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22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58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40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9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5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45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5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92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2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7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9175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7DEAE-F1FB-084C-FF34-B55DAC77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A213-9C04-4C39-8C93-8171090A0CB5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43E1EA-2A17-011B-950D-3237F7AD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4B82F-E969-19DB-19B9-13E3B8C0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D825-2FBF-4DAC-AA17-AB82C8C276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0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0B3F1E-DA13-3E76-4953-14D03244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1D6C-6BE5-4797-94F4-5F12C87CCD77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A4C63C-0506-4C9D-13C4-4FDC8743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3C2AE-3020-FF20-76AE-5D5B7C09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4770-8F79-418F-9079-E019474ECB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0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F44FA-3942-D255-FDC4-D80745FB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D4E17-00D3-4C39-AD44-03FD173EB761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8B8-B757-73BA-2895-FBAF79E7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EC1D5-694F-E9CF-4A13-C1313283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51A7-BE80-4F7D-A447-A42E577D94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1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DB493EA-CE98-219B-31EB-05615F8A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6AC4-EB4B-4736-B295-5AE0D6A5B3AB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BE8A5BB-936F-FE25-8F14-306AF792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557E545-3D86-DE16-ABCC-FFF04A66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B035-BF48-4537-99CC-1FFB328728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19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EB2A593-6F02-38C8-74D2-15533388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EDF2-2436-4D19-BAA6-B15A51DBE6E2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6B3B5D14-E51D-7338-AB7D-9047AC75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33BD069-01B2-B22D-B616-3CD264CF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2052A-6917-4B7E-9B60-15EF5C49EE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24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618FDB4-0864-2FCA-5E40-BF9775C6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9AC51-C185-443C-9F56-A433EC7F94F5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BDB264E-4316-B103-872B-B3310340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9E2C23A6-80FD-3DEC-F66A-A281070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B452-41E2-45E6-B2F6-A7A551522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27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08-Oct-24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F3E76-411D-EA40-8DFB-6C63513292CF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011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1319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BFFBF652-464A-1632-5EFA-3463AA8F66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3C0EF08-9E40-64A9-6E2F-43674BEE7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B4C02-E028-5728-8557-9DB3D2D94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D1D0E7E-6D98-47B0-B35B-10B7313B5FAF}" type="datetimeFigureOut">
              <a:rPr lang="zh-CN" altLang="en-US"/>
              <a:pPr>
                <a:defRPr/>
              </a:pPr>
              <a:t>2024/10/8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815020-EA1B-5F4F-F5E0-93CC993E0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E2A2CE-6F83-DD4A-AC6E-6D9F99F21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BC12B5-D197-49CB-90F9-A625D56C96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32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08-Oct-24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920632" y="895347"/>
            <a:ext cx="81035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thầy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cô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dự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X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ã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4871114" y="3281594"/>
            <a:ext cx="23791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43937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43937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2A1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D43937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3635663" y="4287852"/>
            <a:ext cx="53046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F851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GV: Chu Thị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F851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Chinh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EF8515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557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780" y="323385"/>
            <a:ext cx="2988527" cy="490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hệ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C0CEA-9C80-9F27-9313-98A4163D4631}"/>
              </a:ext>
            </a:extLst>
          </p:cNvPr>
          <p:cNvSpPr/>
          <p:nvPr/>
        </p:nvSpPr>
        <p:spPr>
          <a:xfrm>
            <a:off x="1773043" y="1723051"/>
            <a:ext cx="8805334" cy="194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Gia đình con có mấy thế hệ? Đó là những ai?</a:t>
            </a:r>
            <a:b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Những việc làm thể hiện sự  quan tâm, chăm sóc yêu thương giữa các thế hệ trong gia đình em.</a:t>
            </a:r>
            <a:endParaRPr lang="en-US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5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637130" y="1326065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673107" y="2955501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659273" y="420163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86311" y="1625849"/>
            <a:ext cx="1023398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Học sinh hoàn thành được sơ đồ hệ thống kiến thức về chủ đề Gia đình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6311" y="2993957"/>
            <a:ext cx="996855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Học sinh biết yêu quý gia đình và thể hiện được sự quan tâm, chăm sóc yêu thương giữa các thế hệ trong gia đình.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536367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8" name="文本框 46">
            <a:extLst>
              <a:ext uri="{FF2B5EF4-FFF2-40B4-BE49-F238E27FC236}">
                <a16:creationId xmlns:a16="http://schemas.microsoft.com/office/drawing/2014/main" id="{690B9A9C-388B-AA9B-9513-328ABBD6DFA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53398" y="4421577"/>
            <a:ext cx="10166534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Giúp học sinh hình thành và phát triển năng lực giao tiếp, hợp tác nhóm và giải quyết vấn đề trong cuộc sống.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">
            <a:extLst>
              <a:ext uri="{FF2B5EF4-FFF2-40B4-BE49-F238E27FC236}">
                <a16:creationId xmlns:a16="http://schemas.microsoft.com/office/drawing/2014/main" id="{609E6E36-6E80-CBFC-4C1B-B7F6143F9E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6644" y="1028500"/>
            <a:ext cx="12157855" cy="4563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7C8A4-715F-7781-4897-4F925640D07C}"/>
              </a:ext>
            </a:extLst>
          </p:cNvPr>
          <p:cNvSpPr txBox="1"/>
          <p:nvPr/>
        </p:nvSpPr>
        <p:spPr>
          <a:xfrm>
            <a:off x="386202" y="2473564"/>
            <a:ext cx="109319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Chào tạm biệt và hẹn gặp lại thầy</a:t>
            </a:r>
            <a:r>
              <a:rPr kumimoji="0" lang="en-US" altLang="zh-CN" sz="7200" b="1" i="0" u="none" strike="noStrike" kern="1200" cap="none" spc="0" normalizeH="0" noProof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cô và </a:t>
            </a:r>
            <a:r>
              <a:rPr kumimoji="0" lang="en-US" altLang="zh-CN" sz="7200" b="1" i="0" u="none" strike="noStrike" kern="1200" cap="none" spc="0" normalizeH="0" baseline="0" noProof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các con!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69">
            <a:extLst>
              <a:ext uri="{FF2B5EF4-FFF2-40B4-BE49-F238E27FC236}">
                <a16:creationId xmlns:a16="http://schemas.microsoft.com/office/drawing/2014/main" id="{74EBE366-0835-033A-338D-A86982EBD9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331" y="674159"/>
            <a:ext cx="4465329" cy="23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C95F-7A6B-8AB7-6B10-FA5FAD8B8615}"/>
              </a:ext>
            </a:extLst>
          </p:cNvPr>
          <p:cNvSpPr txBox="1">
            <a:spLocks/>
          </p:cNvSpPr>
          <p:nvPr/>
        </p:nvSpPr>
        <p:spPr>
          <a:xfrm>
            <a:off x="1706280" y="2753827"/>
            <a:ext cx="3048000" cy="59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0D855-30E4-2CCB-7037-75314E8D4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" y="3429000"/>
            <a:ext cx="10088880" cy="4191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B3D25-990F-4B2C-283B-E8A755EE6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420" y="-372148"/>
            <a:ext cx="3429000" cy="3562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E1912-6A46-F9FA-C0EC-627D78684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1520" cy="2155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2756ED-E95F-7683-948D-5B24141BF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41">
            <a:off x="791879" y="75255"/>
            <a:ext cx="2001520" cy="21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57B33-850E-90A5-281B-26AAE43C1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479"/>
          <a:stretch/>
        </p:blipFill>
        <p:spPr>
          <a:xfrm>
            <a:off x="0" y="1"/>
            <a:ext cx="12192000" cy="68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0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NGỌN NẾN LUNG LINH - Nhạc Thiếu Nhi Ý Nghĩa Hay Nhất Cho Bé">
            <a:hlinkClick r:id="" action="ppaction://media"/>
            <a:extLst>
              <a:ext uri="{FF2B5EF4-FFF2-40B4-BE49-F238E27FC236}">
                <a16:creationId xmlns:a16="http://schemas.microsoft.com/office/drawing/2014/main" id="{1F33A103-ADA2-54A2-16D1-493408825A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59" end="130769.45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1328;p45">
            <a:extLst>
              <a:ext uri="{FF2B5EF4-FFF2-40B4-BE49-F238E27FC236}">
                <a16:creationId xmlns:a16="http://schemas.microsoft.com/office/drawing/2014/main" id="{AC6343A0-A4ED-7848-B56B-9279E66ADE4C}"/>
              </a:ext>
            </a:extLst>
          </p:cNvPr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98" name="Google Shape;1329;p45">
              <a:extLst>
                <a:ext uri="{FF2B5EF4-FFF2-40B4-BE49-F238E27FC236}">
                  <a16:creationId xmlns:a16="http://schemas.microsoft.com/office/drawing/2014/main" id="{8634067D-0D00-3A44-9033-51778347C32F}"/>
                </a:ext>
              </a:extLst>
            </p:cNvPr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330;p45">
              <a:extLst>
                <a:ext uri="{FF2B5EF4-FFF2-40B4-BE49-F238E27FC236}">
                  <a16:creationId xmlns:a16="http://schemas.microsoft.com/office/drawing/2014/main" id="{754E7684-7C9E-D442-BC67-EAF61C9DF66E}"/>
                </a:ext>
              </a:extLst>
            </p:cNvPr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331;p45">
              <a:extLst>
                <a:ext uri="{FF2B5EF4-FFF2-40B4-BE49-F238E27FC236}">
                  <a16:creationId xmlns:a16="http://schemas.microsoft.com/office/drawing/2014/main" id="{60488772-6F89-8145-AB50-F882B63F1400}"/>
                </a:ext>
              </a:extLst>
            </p:cNvPr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332;p45">
              <a:extLst>
                <a:ext uri="{FF2B5EF4-FFF2-40B4-BE49-F238E27FC236}">
                  <a16:creationId xmlns:a16="http://schemas.microsoft.com/office/drawing/2014/main" id="{E5A798AD-7F49-EA4F-95FF-C47C3C05D540}"/>
                </a:ext>
              </a:extLst>
            </p:cNvPr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333;p45">
              <a:extLst>
                <a:ext uri="{FF2B5EF4-FFF2-40B4-BE49-F238E27FC236}">
                  <a16:creationId xmlns:a16="http://schemas.microsoft.com/office/drawing/2014/main" id="{74D8C022-3428-9E44-8744-BF1EB062B4A5}"/>
                </a:ext>
              </a:extLst>
            </p:cNvPr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334;p45">
              <a:extLst>
                <a:ext uri="{FF2B5EF4-FFF2-40B4-BE49-F238E27FC236}">
                  <a16:creationId xmlns:a16="http://schemas.microsoft.com/office/drawing/2014/main" id="{EB743730-7041-A94B-8985-852175D669D2}"/>
                </a:ext>
              </a:extLst>
            </p:cNvPr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335;p45">
              <a:extLst>
                <a:ext uri="{FF2B5EF4-FFF2-40B4-BE49-F238E27FC236}">
                  <a16:creationId xmlns:a16="http://schemas.microsoft.com/office/drawing/2014/main" id="{8536C1A6-0CBA-4A4A-BFCF-CAB1E2B55617}"/>
                </a:ext>
              </a:extLst>
            </p:cNvPr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36;p45">
              <a:extLst>
                <a:ext uri="{FF2B5EF4-FFF2-40B4-BE49-F238E27FC236}">
                  <a16:creationId xmlns:a16="http://schemas.microsoft.com/office/drawing/2014/main" id="{7848C3FD-30A9-B749-92F2-B6FCDD7A2B14}"/>
                </a:ext>
              </a:extLst>
            </p:cNvPr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37;p45">
              <a:extLst>
                <a:ext uri="{FF2B5EF4-FFF2-40B4-BE49-F238E27FC236}">
                  <a16:creationId xmlns:a16="http://schemas.microsoft.com/office/drawing/2014/main" id="{7A6AE9E3-CEBD-D44C-9220-D55C42E35A9B}"/>
                </a:ext>
              </a:extLst>
            </p:cNvPr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38;p45">
              <a:extLst>
                <a:ext uri="{FF2B5EF4-FFF2-40B4-BE49-F238E27FC236}">
                  <a16:creationId xmlns:a16="http://schemas.microsoft.com/office/drawing/2014/main" id="{9C1ED7D1-C757-0045-90FD-774AF19ED131}"/>
                </a:ext>
              </a:extLst>
            </p:cNvPr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39;p45">
              <a:extLst>
                <a:ext uri="{FF2B5EF4-FFF2-40B4-BE49-F238E27FC236}">
                  <a16:creationId xmlns:a16="http://schemas.microsoft.com/office/drawing/2014/main" id="{15DF3740-1120-0E41-9944-E700852DD990}"/>
                </a:ext>
              </a:extLst>
            </p:cNvPr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40;p45">
              <a:extLst>
                <a:ext uri="{FF2B5EF4-FFF2-40B4-BE49-F238E27FC236}">
                  <a16:creationId xmlns:a16="http://schemas.microsoft.com/office/drawing/2014/main" id="{8933A958-2D3A-1A4D-BEC7-2A515B8438E5}"/>
                </a:ext>
              </a:extLst>
            </p:cNvPr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41;p45">
              <a:extLst>
                <a:ext uri="{FF2B5EF4-FFF2-40B4-BE49-F238E27FC236}">
                  <a16:creationId xmlns:a16="http://schemas.microsoft.com/office/drawing/2014/main" id="{5C2AE0C0-1728-194F-8A07-5B7FFD17490B}"/>
                </a:ext>
              </a:extLst>
            </p:cNvPr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42;p45">
              <a:extLst>
                <a:ext uri="{FF2B5EF4-FFF2-40B4-BE49-F238E27FC236}">
                  <a16:creationId xmlns:a16="http://schemas.microsoft.com/office/drawing/2014/main" id="{F350D7CB-886F-9948-A2BD-AED5F89D513D}"/>
                </a:ext>
              </a:extLst>
            </p:cNvPr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43;p45">
              <a:extLst>
                <a:ext uri="{FF2B5EF4-FFF2-40B4-BE49-F238E27FC236}">
                  <a16:creationId xmlns:a16="http://schemas.microsoft.com/office/drawing/2014/main" id="{9C0E6093-E428-F445-A10B-1B5BD327B275}"/>
                </a:ext>
              </a:extLst>
            </p:cNvPr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3" name="Google Shape;199;p25">
            <a:extLst>
              <a:ext uri="{FF2B5EF4-FFF2-40B4-BE49-F238E27FC236}">
                <a16:creationId xmlns:a16="http://schemas.microsoft.com/office/drawing/2014/main" id="{C027FF70-7D11-EC4B-A2E8-5AE3C0FAEE56}"/>
              </a:ext>
            </a:extLst>
          </p:cNvPr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4" name="Google Shape;199;p25">
            <a:extLst>
              <a:ext uri="{FF2B5EF4-FFF2-40B4-BE49-F238E27FC236}">
                <a16:creationId xmlns:a16="http://schemas.microsoft.com/office/drawing/2014/main" id="{08993F4A-61B5-A547-9A38-D823C7C66CB7}"/>
              </a:ext>
            </a:extLst>
          </p:cNvPr>
          <p:cNvSpPr/>
          <p:nvPr/>
        </p:nvSpPr>
        <p:spPr>
          <a:xfrm>
            <a:off x="241532" y="1926323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5" name="Google Shape;199;p25">
            <a:extLst>
              <a:ext uri="{FF2B5EF4-FFF2-40B4-BE49-F238E27FC236}">
                <a16:creationId xmlns:a16="http://schemas.microsoft.com/office/drawing/2014/main" id="{159C7B1B-A14B-E54D-9185-7E783E8E4EA5}"/>
              </a:ext>
            </a:extLst>
          </p:cNvPr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34F734-AC2D-954D-894A-3768FB501570}"/>
              </a:ext>
            </a:extLst>
          </p:cNvPr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 ĐỀ 1</a:t>
            </a:r>
            <a:endParaRPr kumimoji="0" lang="vi-VN" sz="4000" b="1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  <a:endParaRPr kumimoji="0" lang="vi-VN" sz="7200" b="1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8937E-C735-8140-AC9A-7BFA0AE2D867}"/>
              </a:ext>
            </a:extLst>
          </p:cNvPr>
          <p:cNvSpPr txBox="1"/>
          <p:nvPr/>
        </p:nvSpPr>
        <p:spPr>
          <a:xfrm>
            <a:off x="-929161" y="4378589"/>
            <a:ext cx="852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Gia đình (Tiết 1)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70C91D-1A1D-914A-B138-E3A0EFAE68F0}"/>
              </a:ext>
            </a:extLst>
          </p:cNvPr>
          <p:cNvSpPr txBox="1"/>
          <p:nvPr/>
        </p:nvSpPr>
        <p:spPr>
          <a:xfrm>
            <a:off x="1395659" y="2471114"/>
            <a:ext cx="352006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endParaRPr kumimoji="0" lang="vi-VN" sz="8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oogle Shape;536;p34">
            <a:extLst>
              <a:ext uri="{FF2B5EF4-FFF2-40B4-BE49-F238E27FC236}">
                <a16:creationId xmlns:a16="http://schemas.microsoft.com/office/drawing/2014/main" id="{D57FEF6A-5102-1749-A140-2C3EDC373443}"/>
              </a:ext>
            </a:extLst>
          </p:cNvPr>
          <p:cNvGrpSpPr/>
          <p:nvPr/>
        </p:nvGrpSpPr>
        <p:grpSpPr>
          <a:xfrm>
            <a:off x="153577" y="2572557"/>
            <a:ext cx="1191594" cy="1544846"/>
            <a:chOff x="5685225" y="1586850"/>
            <a:chExt cx="598600" cy="724900"/>
          </a:xfrm>
        </p:grpSpPr>
        <p:sp>
          <p:nvSpPr>
            <p:cNvPr id="86" name="Google Shape;537;p34">
              <a:extLst>
                <a:ext uri="{FF2B5EF4-FFF2-40B4-BE49-F238E27FC236}">
                  <a16:creationId xmlns:a16="http://schemas.microsoft.com/office/drawing/2014/main" id="{9179B5ED-915F-2D4B-8C16-70B236A85ADD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38;p34">
              <a:extLst>
                <a:ext uri="{FF2B5EF4-FFF2-40B4-BE49-F238E27FC236}">
                  <a16:creationId xmlns:a16="http://schemas.microsoft.com/office/drawing/2014/main" id="{360EA908-79E4-9449-9405-5FC164810220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39;p34">
              <a:extLst>
                <a:ext uri="{FF2B5EF4-FFF2-40B4-BE49-F238E27FC236}">
                  <a16:creationId xmlns:a16="http://schemas.microsoft.com/office/drawing/2014/main" id="{C9B6F21C-F6A0-6D4D-A856-8BE226571691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40;p34">
              <a:extLst>
                <a:ext uri="{FF2B5EF4-FFF2-40B4-BE49-F238E27FC236}">
                  <a16:creationId xmlns:a16="http://schemas.microsoft.com/office/drawing/2014/main" id="{2B6AC67D-D6B6-8E4E-BE1F-30911F473D89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41;p34">
              <a:extLst>
                <a:ext uri="{FF2B5EF4-FFF2-40B4-BE49-F238E27FC236}">
                  <a16:creationId xmlns:a16="http://schemas.microsoft.com/office/drawing/2014/main" id="{D631569B-9391-5640-AD3C-BACA8BE3E3BA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42;p34">
              <a:extLst>
                <a:ext uri="{FF2B5EF4-FFF2-40B4-BE49-F238E27FC236}">
                  <a16:creationId xmlns:a16="http://schemas.microsoft.com/office/drawing/2014/main" id="{DEDC3B87-038C-1340-9DDC-12F05A7CBFFA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43;p34">
              <a:extLst>
                <a:ext uri="{FF2B5EF4-FFF2-40B4-BE49-F238E27FC236}">
                  <a16:creationId xmlns:a16="http://schemas.microsoft.com/office/drawing/2014/main" id="{DE89DCAD-6231-A249-BA34-5F3916A377E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44;p34">
              <a:extLst>
                <a:ext uri="{FF2B5EF4-FFF2-40B4-BE49-F238E27FC236}">
                  <a16:creationId xmlns:a16="http://schemas.microsoft.com/office/drawing/2014/main" id="{35E1638B-E21F-EC4C-B866-0EDC64DB2094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45;p34">
              <a:extLst>
                <a:ext uri="{FF2B5EF4-FFF2-40B4-BE49-F238E27FC236}">
                  <a16:creationId xmlns:a16="http://schemas.microsoft.com/office/drawing/2014/main" id="{0C405DEC-734F-6240-A510-669D06C0AB75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46;p34">
              <a:extLst>
                <a:ext uri="{FF2B5EF4-FFF2-40B4-BE49-F238E27FC236}">
                  <a16:creationId xmlns:a16="http://schemas.microsoft.com/office/drawing/2014/main" id="{1D1C29DC-7E80-9441-AD56-BF0F5EA36B93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47;p34">
              <a:extLst>
                <a:ext uri="{FF2B5EF4-FFF2-40B4-BE49-F238E27FC236}">
                  <a16:creationId xmlns:a16="http://schemas.microsoft.com/office/drawing/2014/main" id="{A857CC19-499C-A040-B5BC-6ADF757DDD7E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48;p34">
              <a:extLst>
                <a:ext uri="{FF2B5EF4-FFF2-40B4-BE49-F238E27FC236}">
                  <a16:creationId xmlns:a16="http://schemas.microsoft.com/office/drawing/2014/main" id="{AF33391A-D78B-6845-AD01-5A66BB115047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49;p34">
              <a:extLst>
                <a:ext uri="{FF2B5EF4-FFF2-40B4-BE49-F238E27FC236}">
                  <a16:creationId xmlns:a16="http://schemas.microsoft.com/office/drawing/2014/main" id="{59653349-5115-6D4B-86A2-AA91F5F23AE6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50;p34">
              <a:extLst>
                <a:ext uri="{FF2B5EF4-FFF2-40B4-BE49-F238E27FC236}">
                  <a16:creationId xmlns:a16="http://schemas.microsoft.com/office/drawing/2014/main" id="{78391516-206D-BE4C-AA06-E4A381C2B734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51;p34">
              <a:extLst>
                <a:ext uri="{FF2B5EF4-FFF2-40B4-BE49-F238E27FC236}">
                  <a16:creationId xmlns:a16="http://schemas.microsoft.com/office/drawing/2014/main" id="{71735B25-20FC-F443-A2C2-484157A7B58A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52;p34">
              <a:extLst>
                <a:ext uri="{FF2B5EF4-FFF2-40B4-BE49-F238E27FC236}">
                  <a16:creationId xmlns:a16="http://schemas.microsoft.com/office/drawing/2014/main" id="{1FB36D23-E1EE-3B42-8B24-B308A95F40FB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53;p34">
              <a:extLst>
                <a:ext uri="{FF2B5EF4-FFF2-40B4-BE49-F238E27FC236}">
                  <a16:creationId xmlns:a16="http://schemas.microsoft.com/office/drawing/2014/main" id="{6F2BF591-8759-CD4E-8D2D-B37CF3A5CFBE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54;p34">
              <a:extLst>
                <a:ext uri="{FF2B5EF4-FFF2-40B4-BE49-F238E27FC236}">
                  <a16:creationId xmlns:a16="http://schemas.microsoft.com/office/drawing/2014/main" id="{B8D7C2C8-496A-A044-B8E0-2A2B8E7A0153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55;p34">
              <a:extLst>
                <a:ext uri="{FF2B5EF4-FFF2-40B4-BE49-F238E27FC236}">
                  <a16:creationId xmlns:a16="http://schemas.microsoft.com/office/drawing/2014/main" id="{56719A4E-47AA-6748-8B31-760F1271645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56;p34">
              <a:extLst>
                <a:ext uri="{FF2B5EF4-FFF2-40B4-BE49-F238E27FC236}">
                  <a16:creationId xmlns:a16="http://schemas.microsoft.com/office/drawing/2014/main" id="{97642F1D-A09B-6A48-96E8-6DA8BC7C4A14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57;p34">
              <a:extLst>
                <a:ext uri="{FF2B5EF4-FFF2-40B4-BE49-F238E27FC236}">
                  <a16:creationId xmlns:a16="http://schemas.microsoft.com/office/drawing/2014/main" id="{60B3D143-AB9A-0C45-8B15-AC3EC4338E1D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58;p34">
              <a:extLst>
                <a:ext uri="{FF2B5EF4-FFF2-40B4-BE49-F238E27FC236}">
                  <a16:creationId xmlns:a16="http://schemas.microsoft.com/office/drawing/2014/main" id="{F1B261A0-A8E8-1E4C-9C16-4483D70A582E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59;p34">
              <a:extLst>
                <a:ext uri="{FF2B5EF4-FFF2-40B4-BE49-F238E27FC236}">
                  <a16:creationId xmlns:a16="http://schemas.microsoft.com/office/drawing/2014/main" id="{B8164E70-8116-404C-A51F-4B6F8CB7DC2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60;p34">
              <a:extLst>
                <a:ext uri="{FF2B5EF4-FFF2-40B4-BE49-F238E27FC236}">
                  <a16:creationId xmlns:a16="http://schemas.microsoft.com/office/drawing/2014/main" id="{E879D308-700D-ED4A-AE67-2A3746E190AD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61;p34">
              <a:extLst>
                <a:ext uri="{FF2B5EF4-FFF2-40B4-BE49-F238E27FC236}">
                  <a16:creationId xmlns:a16="http://schemas.microsoft.com/office/drawing/2014/main" id="{DA5C1CE5-BBC3-CA4A-BF08-42F8A430B742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562;p34">
              <a:extLst>
                <a:ext uri="{FF2B5EF4-FFF2-40B4-BE49-F238E27FC236}">
                  <a16:creationId xmlns:a16="http://schemas.microsoft.com/office/drawing/2014/main" id="{80F90BAA-DAFE-5C4C-9963-94B50A7AE2E9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563;p34">
              <a:extLst>
                <a:ext uri="{FF2B5EF4-FFF2-40B4-BE49-F238E27FC236}">
                  <a16:creationId xmlns:a16="http://schemas.microsoft.com/office/drawing/2014/main" id="{FCD55636-424E-E648-9014-8EB6F0E2AB9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201;p25">
            <a:extLst>
              <a:ext uri="{FF2B5EF4-FFF2-40B4-BE49-F238E27FC236}">
                <a16:creationId xmlns:a16="http://schemas.microsoft.com/office/drawing/2014/main" id="{4EB63A93-4700-2A49-A357-E78B3077DF9C}"/>
              </a:ext>
            </a:extLst>
          </p:cNvPr>
          <p:cNvGrpSpPr/>
          <p:nvPr/>
        </p:nvGrpSpPr>
        <p:grpSpPr>
          <a:xfrm rot="20377942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36" name="Google Shape;202;p25">
              <a:extLst>
                <a:ext uri="{FF2B5EF4-FFF2-40B4-BE49-F238E27FC236}">
                  <a16:creationId xmlns:a16="http://schemas.microsoft.com/office/drawing/2014/main" id="{8D503DC8-0D26-2845-83DD-80A973DC3D8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03;p25">
              <a:extLst>
                <a:ext uri="{FF2B5EF4-FFF2-40B4-BE49-F238E27FC236}">
                  <a16:creationId xmlns:a16="http://schemas.microsoft.com/office/drawing/2014/main" id="{62FC2F67-D71C-D94E-A2F7-77A731EFEF3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04;p25">
              <a:extLst>
                <a:ext uri="{FF2B5EF4-FFF2-40B4-BE49-F238E27FC236}">
                  <a16:creationId xmlns:a16="http://schemas.microsoft.com/office/drawing/2014/main" id="{80CB7CC5-081F-8242-A117-FCDC6B3CDD5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05;p25">
              <a:extLst>
                <a:ext uri="{FF2B5EF4-FFF2-40B4-BE49-F238E27FC236}">
                  <a16:creationId xmlns:a16="http://schemas.microsoft.com/office/drawing/2014/main" id="{E4F1E8AF-2E8C-6A44-9314-3B443E64A872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06;p25">
              <a:extLst>
                <a:ext uri="{FF2B5EF4-FFF2-40B4-BE49-F238E27FC236}">
                  <a16:creationId xmlns:a16="http://schemas.microsoft.com/office/drawing/2014/main" id="{CC505D45-BAD3-7B44-BC69-05DA5E58E72F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07;p25">
              <a:extLst>
                <a:ext uri="{FF2B5EF4-FFF2-40B4-BE49-F238E27FC236}">
                  <a16:creationId xmlns:a16="http://schemas.microsoft.com/office/drawing/2014/main" id="{B6B6F6F9-B5F2-D14E-88FC-73F916D99DD1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08;p25">
              <a:extLst>
                <a:ext uri="{FF2B5EF4-FFF2-40B4-BE49-F238E27FC236}">
                  <a16:creationId xmlns:a16="http://schemas.microsoft.com/office/drawing/2014/main" id="{0A5BF131-6667-1545-B24B-6A2B61491D35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09;p25">
              <a:extLst>
                <a:ext uri="{FF2B5EF4-FFF2-40B4-BE49-F238E27FC236}">
                  <a16:creationId xmlns:a16="http://schemas.microsoft.com/office/drawing/2014/main" id="{D9EFE98D-102C-9B43-B570-6D4335199D77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10;p25">
              <a:extLst>
                <a:ext uri="{FF2B5EF4-FFF2-40B4-BE49-F238E27FC236}">
                  <a16:creationId xmlns:a16="http://schemas.microsoft.com/office/drawing/2014/main" id="{9CE01999-F93E-5D4A-8E0E-992469C24648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11;p25">
              <a:extLst>
                <a:ext uri="{FF2B5EF4-FFF2-40B4-BE49-F238E27FC236}">
                  <a16:creationId xmlns:a16="http://schemas.microsoft.com/office/drawing/2014/main" id="{C6027CBE-79A9-C941-9771-7EB5571F33C9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533;p34">
            <a:extLst>
              <a:ext uri="{FF2B5EF4-FFF2-40B4-BE49-F238E27FC236}">
                <a16:creationId xmlns:a16="http://schemas.microsoft.com/office/drawing/2014/main" id="{E9B66517-FE66-8745-A977-7BCEC2277ABE}"/>
              </a:ext>
            </a:extLst>
          </p:cNvPr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100" name="Picture 4" descr="Happy cartoon family | Family cartoon, Family picture cartoon, Happy cartoon">
            <a:extLst>
              <a:ext uri="{FF2B5EF4-FFF2-40B4-BE49-F238E27FC236}">
                <a16:creationId xmlns:a16="http://schemas.microsoft.com/office/drawing/2014/main" id="{96837694-692D-7F45-A3A3-0D51824F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" b="98820" l="889" r="98889">
                        <a14:foregroundMark x1="1778" y1="66077" x2="6667" y2="56047"/>
                        <a14:foregroundMark x1="6667" y1="56047" x2="6667" y2="55752"/>
                        <a14:foregroundMark x1="6444" y1="56047" x2="3111" y2="68142"/>
                        <a14:foregroundMark x1="3111" y1="68142" x2="1333" y2="70206"/>
                        <a14:foregroundMark x1="18667" y1="18584" x2="13778" y2="15044"/>
                        <a14:foregroundMark x1="13778" y1="14749" x2="12444" y2="16814"/>
                        <a14:foregroundMark x1="12444" y1="16519" x2="21333" y2="21239"/>
                        <a14:foregroundMark x1="21333" y1="21239" x2="30000" y2="20649"/>
                        <a14:foregroundMark x1="30000" y1="20649" x2="33111" y2="15339"/>
                        <a14:foregroundMark x1="33111" y1="15339" x2="35111" y2="19469"/>
                        <a14:foregroundMark x1="54667" y1="11504" x2="67111" y2="590"/>
                        <a14:foregroundMark x1="75111" y1="33923" x2="76444" y2="21829"/>
                        <a14:foregroundMark x1="76444" y1="21829" x2="85556" y2="15929"/>
                        <a14:foregroundMark x1="85556" y1="15929" x2="91333" y2="25664"/>
                        <a14:foregroundMark x1="91333" y1="25664" x2="89111" y2="37463"/>
                        <a14:foregroundMark x1="89111" y1="37463" x2="89111" y2="37463"/>
                        <a14:foregroundMark x1="89111" y1="37168" x2="91111" y2="24189"/>
                        <a14:foregroundMark x1="91111" y1="24189" x2="85556" y2="14454"/>
                        <a14:foregroundMark x1="85556" y1="14454" x2="80222" y2="14749"/>
                        <a14:foregroundMark x1="80222" y1="14454" x2="88667" y2="14749"/>
                        <a14:foregroundMark x1="88667" y1="14749" x2="92444" y2="20059"/>
                        <a14:foregroundMark x1="92444" y1="19764" x2="83778" y2="12979"/>
                        <a14:foregroundMark x1="83778" y1="12979" x2="79556" y2="14454"/>
                        <a14:foregroundMark x1="80444" y1="15634" x2="89111" y2="15634"/>
                        <a14:foregroundMark x1="89111" y1="15634" x2="95556" y2="23599"/>
                        <a14:foregroundMark x1="95556" y1="23599" x2="92222" y2="34218"/>
                        <a14:foregroundMark x1="92222" y1="34218" x2="89778" y2="36578"/>
                        <a14:foregroundMark x1="87333" y1="47788" x2="94222" y2="54867"/>
                        <a14:foregroundMark x1="94222" y1="54867" x2="94222" y2="54572"/>
                        <a14:foregroundMark x1="89333" y1="49558" x2="80667" y2="47198"/>
                        <a14:foregroundMark x1="80667" y1="47198" x2="78667" y2="46018"/>
                        <a14:foregroundMark x1="78667" y1="45723" x2="74000" y2="51917"/>
                        <a14:foregroundMark x1="83778" y1="42478" x2="89556" y2="42478"/>
                        <a14:foregroundMark x1="90667" y1="42478" x2="98667" y2="62537"/>
                        <a14:foregroundMark x1="98667" y1="62537" x2="98889" y2="62537"/>
                        <a14:foregroundMark x1="87111" y1="76401" x2="83111" y2="90265"/>
                        <a14:foregroundMark x1="80222" y1="97640" x2="80222" y2="97640"/>
                        <a14:foregroundMark x1="43333" y1="98230" x2="39111" y2="98820"/>
                        <a14:foregroundMark x1="54667" y1="97640" x2="59111" y2="97935"/>
                        <a14:foregroundMark x1="86444" y1="97345" x2="86667" y2="95575"/>
                        <a14:foregroundMark x1="91111" y1="14159" x2="89778" y2="13274"/>
                      </a14:backgroundRemoval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55" y="2135512"/>
            <a:ext cx="5715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532;p34">
            <a:extLst>
              <a:ext uri="{FF2B5EF4-FFF2-40B4-BE49-F238E27FC236}">
                <a16:creationId xmlns:a16="http://schemas.microsoft.com/office/drawing/2014/main" id="{A76B881F-3101-9349-8E58-A9F51AC60CAB}"/>
              </a:ext>
            </a:extLst>
          </p:cNvPr>
          <p:cNvSpPr/>
          <p:nvPr/>
        </p:nvSpPr>
        <p:spPr>
          <a:xfrm rot="3262577">
            <a:off x="6383601" y="2035908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77" name="Google Shape;281;p26">
            <a:extLst>
              <a:ext uri="{FF2B5EF4-FFF2-40B4-BE49-F238E27FC236}">
                <a16:creationId xmlns:a16="http://schemas.microsoft.com/office/drawing/2014/main" id="{70813A80-F9CF-A14F-B7C9-5D35028F847D}"/>
              </a:ext>
            </a:extLst>
          </p:cNvPr>
          <p:cNvGrpSpPr/>
          <p:nvPr/>
        </p:nvGrpSpPr>
        <p:grpSpPr>
          <a:xfrm>
            <a:off x="2142239" y="1077152"/>
            <a:ext cx="899464" cy="756921"/>
            <a:chOff x="6075750" y="3009125"/>
            <a:chExt cx="550400" cy="463175"/>
          </a:xfrm>
        </p:grpSpPr>
        <p:sp>
          <p:nvSpPr>
            <p:cNvPr id="78" name="Google Shape;282;p26">
              <a:extLst>
                <a:ext uri="{FF2B5EF4-FFF2-40B4-BE49-F238E27FC236}">
                  <a16:creationId xmlns:a16="http://schemas.microsoft.com/office/drawing/2014/main" id="{B2B70CB7-D605-444E-8897-27261562D13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9" name="Google Shape;283;p26">
              <a:extLst>
                <a:ext uri="{FF2B5EF4-FFF2-40B4-BE49-F238E27FC236}">
                  <a16:creationId xmlns:a16="http://schemas.microsoft.com/office/drawing/2014/main" id="{E7C248C6-8EA5-584F-BDE4-90E98C37A694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Google Shape;284;p26">
              <a:extLst>
                <a:ext uri="{FF2B5EF4-FFF2-40B4-BE49-F238E27FC236}">
                  <a16:creationId xmlns:a16="http://schemas.microsoft.com/office/drawing/2014/main" id="{ED453071-E4A7-A74C-9DFE-604739C7B326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Google Shape;285;p26">
              <a:extLst>
                <a:ext uri="{FF2B5EF4-FFF2-40B4-BE49-F238E27FC236}">
                  <a16:creationId xmlns:a16="http://schemas.microsoft.com/office/drawing/2014/main" id="{1F0CB53D-B2BC-2A4C-9D0B-E34596F818CB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3" name="Google Shape;286;p26">
              <a:extLst>
                <a:ext uri="{FF2B5EF4-FFF2-40B4-BE49-F238E27FC236}">
                  <a16:creationId xmlns:a16="http://schemas.microsoft.com/office/drawing/2014/main" id="{D1F1E721-6B42-C149-BF10-A1D1C697C969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6" name="Google Shape;287;p26">
              <a:extLst>
                <a:ext uri="{FF2B5EF4-FFF2-40B4-BE49-F238E27FC236}">
                  <a16:creationId xmlns:a16="http://schemas.microsoft.com/office/drawing/2014/main" id="{7506A2AF-1EAB-DC46-9ABF-EC483B13412B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7" name="Google Shape;288;p26">
              <a:extLst>
                <a:ext uri="{FF2B5EF4-FFF2-40B4-BE49-F238E27FC236}">
                  <a16:creationId xmlns:a16="http://schemas.microsoft.com/office/drawing/2014/main" id="{F56B9425-72D9-B84A-88D5-9C10ED2F6FE2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8" name="Google Shape;289;p26">
              <a:extLst>
                <a:ext uri="{FF2B5EF4-FFF2-40B4-BE49-F238E27FC236}">
                  <a16:creationId xmlns:a16="http://schemas.microsoft.com/office/drawing/2014/main" id="{01B6FAE6-58F5-3C4B-88EE-8259BE627C2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73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637130" y="1326065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694058" y="2835469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659273" y="420163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10326" y="1405762"/>
            <a:ext cx="1023398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 sinh hoàn thành được sơ đồ hệ thống kiến thức về chủ đề Gia đình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6311" y="2886898"/>
            <a:ext cx="996855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 sinh biết yêu quý gia đình và thể hiện được sự quan tâm, chăm sóc yêu thương giữa các thế hệ trong gia đình.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32347" y="215570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8" name="文本框 46">
            <a:extLst>
              <a:ext uri="{FF2B5EF4-FFF2-40B4-BE49-F238E27FC236}">
                <a16:creationId xmlns:a16="http://schemas.microsoft.com/office/drawing/2014/main" id="{690B9A9C-388B-AA9B-9513-328ABBD6DFA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53398" y="4421577"/>
            <a:ext cx="10166534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 học sinh hình thành và phát triển năng lực giao tiếp, hợp tác nhóm và giải quyết vấn đề trong cuộc sống.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ent Arrow 36">
            <a:extLst>
              <a:ext uri="{FF2B5EF4-FFF2-40B4-BE49-F238E27FC236}">
                <a16:creationId xmlns:a16="http://schemas.microsoft.com/office/drawing/2014/main" id="{1C620C5D-3D8C-AB4D-A19D-FCB0862FB114}"/>
              </a:ext>
            </a:extLst>
          </p:cNvPr>
          <p:cNvSpPr/>
          <p:nvPr/>
        </p:nvSpPr>
        <p:spPr>
          <a:xfrm>
            <a:off x="6674838" y="1517555"/>
            <a:ext cx="813816" cy="1755465"/>
          </a:xfrm>
          <a:prstGeom prst="bentArrow">
            <a:avLst>
              <a:gd name="adj1" fmla="val 25000"/>
              <a:gd name="adj2" fmla="val 4725"/>
              <a:gd name="adj3" fmla="val 0"/>
              <a:gd name="adj4" fmla="val 43750"/>
            </a:avLst>
          </a:prstGeom>
          <a:solidFill>
            <a:srgbClr val="EE5DA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503D03-0A44-5B48-AE09-6D9BC63FFE9A}"/>
              </a:ext>
            </a:extLst>
          </p:cNvPr>
          <p:cNvSpPr/>
          <p:nvPr/>
        </p:nvSpPr>
        <p:spPr>
          <a:xfrm>
            <a:off x="7488654" y="932965"/>
            <a:ext cx="1675224" cy="1126763"/>
          </a:xfrm>
          <a:prstGeom prst="rect">
            <a:avLst/>
          </a:prstGeom>
          <a:solidFill>
            <a:srgbClr val="EE5DA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B020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THẾ HỆ</a:t>
            </a:r>
          </a:p>
        </p:txBody>
      </p:sp>
      <p:sp>
        <p:nvSpPr>
          <p:cNvPr id="79" name="Bent Arrow 78">
            <a:extLst>
              <a:ext uri="{FF2B5EF4-FFF2-40B4-BE49-F238E27FC236}">
                <a16:creationId xmlns:a16="http://schemas.microsoft.com/office/drawing/2014/main" id="{8B786A68-ECCB-614E-A24C-AD3DA18764D7}"/>
              </a:ext>
            </a:extLst>
          </p:cNvPr>
          <p:cNvSpPr/>
          <p:nvPr/>
        </p:nvSpPr>
        <p:spPr>
          <a:xfrm flipV="1">
            <a:off x="6647355" y="3600631"/>
            <a:ext cx="813816" cy="1755465"/>
          </a:xfrm>
          <a:prstGeom prst="bentArrow">
            <a:avLst>
              <a:gd name="adj1" fmla="val 25000"/>
              <a:gd name="adj2" fmla="val 4725"/>
              <a:gd name="adj3" fmla="val 0"/>
              <a:gd name="adj4" fmla="val 43750"/>
            </a:avLst>
          </a:prstGeom>
          <a:solidFill>
            <a:srgbClr val="92D050"/>
          </a:solidFill>
          <a:ln>
            <a:solidFill>
              <a:srgbClr val="D7E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DF4090A-59F8-B24B-AF24-96246E2610AF}"/>
              </a:ext>
            </a:extLst>
          </p:cNvPr>
          <p:cNvSpPr/>
          <p:nvPr/>
        </p:nvSpPr>
        <p:spPr>
          <a:xfrm>
            <a:off x="7461171" y="4772647"/>
            <a:ext cx="1675224" cy="1126763"/>
          </a:xfrm>
          <a:prstGeom prst="rect">
            <a:avLst/>
          </a:prstGeom>
          <a:solidFill>
            <a:srgbClr val="92D050"/>
          </a:solidFill>
          <a:ln>
            <a:solidFill>
              <a:srgbClr val="D7E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B020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B020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</a:p>
        </p:txBody>
      </p:sp>
      <p:sp>
        <p:nvSpPr>
          <p:cNvPr id="92" name="Bent Arrow 91">
            <a:extLst>
              <a:ext uri="{FF2B5EF4-FFF2-40B4-BE49-F238E27FC236}">
                <a16:creationId xmlns:a16="http://schemas.microsoft.com/office/drawing/2014/main" id="{95D38EC7-7F21-EA44-ADC5-BAA62A699C66}"/>
              </a:ext>
            </a:extLst>
          </p:cNvPr>
          <p:cNvSpPr/>
          <p:nvPr/>
        </p:nvSpPr>
        <p:spPr>
          <a:xfrm flipH="1" flipV="1">
            <a:off x="4799340" y="3577685"/>
            <a:ext cx="813816" cy="1755465"/>
          </a:xfrm>
          <a:prstGeom prst="bentArrow">
            <a:avLst>
              <a:gd name="adj1" fmla="val 25000"/>
              <a:gd name="adj2" fmla="val 4725"/>
              <a:gd name="adj3" fmla="val 0"/>
              <a:gd name="adj4" fmla="val 43750"/>
            </a:avLst>
          </a:prstGeom>
          <a:solidFill>
            <a:srgbClr val="00B0F0">
              <a:alpha val="89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C55358C-B042-DE44-AC9A-DF0B63F54E9A}"/>
              </a:ext>
            </a:extLst>
          </p:cNvPr>
          <p:cNvSpPr/>
          <p:nvPr/>
        </p:nvSpPr>
        <p:spPr>
          <a:xfrm flipH="1">
            <a:off x="3209612" y="4749701"/>
            <a:ext cx="1675224" cy="1126763"/>
          </a:xfrm>
          <a:prstGeom prst="rect">
            <a:avLst/>
          </a:prstGeom>
          <a:solidFill>
            <a:srgbClr val="00B0F0">
              <a:alpha val="89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200" b="0" i="0" u="none" strike="noStrike" kern="1200" cap="none" spc="0" normalizeH="0" baseline="0" noProof="0" dirty="0">
                <a:ln>
                  <a:noFill/>
                </a:ln>
                <a:solidFill>
                  <a:srgbClr val="0B020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 SẠCH NHÀ Ở</a:t>
            </a:r>
          </a:p>
        </p:txBody>
      </p:sp>
      <p:sp>
        <p:nvSpPr>
          <p:cNvPr id="106" name="Bent Arrow 105">
            <a:extLst>
              <a:ext uri="{FF2B5EF4-FFF2-40B4-BE49-F238E27FC236}">
                <a16:creationId xmlns:a16="http://schemas.microsoft.com/office/drawing/2014/main" id="{CC98014A-2E04-7E4C-8B41-433917221527}"/>
              </a:ext>
            </a:extLst>
          </p:cNvPr>
          <p:cNvSpPr/>
          <p:nvPr/>
        </p:nvSpPr>
        <p:spPr>
          <a:xfrm flipH="1">
            <a:off x="4797089" y="1489861"/>
            <a:ext cx="813816" cy="1755465"/>
          </a:xfrm>
          <a:prstGeom prst="bentArrow">
            <a:avLst>
              <a:gd name="adj1" fmla="val 25000"/>
              <a:gd name="adj2" fmla="val 4725"/>
              <a:gd name="adj3" fmla="val 0"/>
              <a:gd name="adj4" fmla="val 43750"/>
            </a:avLst>
          </a:prstGeom>
          <a:solidFill>
            <a:srgbClr val="FFC000">
              <a:alpha val="89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C5B06AE-40E1-EC40-8EEB-7747843FA809}"/>
              </a:ext>
            </a:extLst>
          </p:cNvPr>
          <p:cNvSpPr/>
          <p:nvPr/>
        </p:nvSpPr>
        <p:spPr>
          <a:xfrm flipH="1">
            <a:off x="3103843" y="931490"/>
            <a:ext cx="1675224" cy="1126763"/>
          </a:xfrm>
          <a:prstGeom prst="rect">
            <a:avLst/>
          </a:prstGeom>
          <a:solidFill>
            <a:srgbClr val="FFC000">
              <a:alpha val="89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srgbClr val="0B020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TRÁNH NGỘ ĐỘC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206CE43-9D8D-3741-B83F-7CFC7CE8AE33}"/>
              </a:ext>
            </a:extLst>
          </p:cNvPr>
          <p:cNvGrpSpPr/>
          <p:nvPr/>
        </p:nvGrpSpPr>
        <p:grpSpPr>
          <a:xfrm>
            <a:off x="4279030" y="2299506"/>
            <a:ext cx="3766457" cy="2002971"/>
            <a:chOff x="4113769" y="2525485"/>
            <a:chExt cx="3766457" cy="2002971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53C364F-A961-8F4C-A52A-E373BC558B62}"/>
                </a:ext>
              </a:extLst>
            </p:cNvPr>
            <p:cNvSpPr/>
            <p:nvPr/>
          </p:nvSpPr>
          <p:spPr>
            <a:xfrm>
              <a:off x="4113769" y="2525485"/>
              <a:ext cx="3766457" cy="2002971"/>
            </a:xfrm>
            <a:custGeom>
              <a:avLst/>
              <a:gdLst>
                <a:gd name="connsiteX0" fmla="*/ 1861458 w 3766457"/>
                <a:gd name="connsiteY0" fmla="*/ 0 h 2637055"/>
                <a:gd name="connsiteX1" fmla="*/ 3766457 w 3766457"/>
                <a:gd name="connsiteY1" fmla="*/ 1164773 h 2637055"/>
                <a:gd name="connsiteX2" fmla="*/ 3288517 w 3766457"/>
                <a:gd name="connsiteY2" fmla="*/ 1164773 h 2637055"/>
                <a:gd name="connsiteX3" fmla="*/ 3288517 w 3766457"/>
                <a:gd name="connsiteY3" fmla="*/ 2637055 h 2637055"/>
                <a:gd name="connsiteX4" fmla="*/ 477941 w 3766457"/>
                <a:gd name="connsiteY4" fmla="*/ 2637055 h 2637055"/>
                <a:gd name="connsiteX5" fmla="*/ 477941 w 3766457"/>
                <a:gd name="connsiteY5" fmla="*/ 1164773 h 2637055"/>
                <a:gd name="connsiteX6" fmla="*/ 0 w 3766457"/>
                <a:gd name="connsiteY6" fmla="*/ 1164773 h 2637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66457" h="2637055">
                  <a:moveTo>
                    <a:pt x="1861458" y="0"/>
                  </a:moveTo>
                  <a:lnTo>
                    <a:pt x="3766457" y="1164773"/>
                  </a:lnTo>
                  <a:lnTo>
                    <a:pt x="3288517" y="1164773"/>
                  </a:lnTo>
                  <a:lnTo>
                    <a:pt x="3288517" y="2637055"/>
                  </a:lnTo>
                  <a:lnTo>
                    <a:pt x="477941" y="2637055"/>
                  </a:lnTo>
                  <a:lnTo>
                    <a:pt x="477941" y="1164773"/>
                  </a:lnTo>
                  <a:lnTo>
                    <a:pt x="0" y="1164773"/>
                  </a:lnTo>
                  <a:close/>
                </a:path>
              </a:pathLst>
            </a:custGeom>
            <a:solidFill>
              <a:srgbClr val="BBBADE"/>
            </a:solidFill>
            <a:ln w="76200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9ED098-42E8-C741-8EAD-5A22DF5D491D}"/>
                </a:ext>
              </a:extLst>
            </p:cNvPr>
            <p:cNvSpPr txBox="1"/>
            <p:nvPr/>
          </p:nvSpPr>
          <p:spPr>
            <a:xfrm>
              <a:off x="4779067" y="3526970"/>
              <a:ext cx="25074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B020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 ĐÌNH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6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3" grpId="0" animBg="1"/>
      <p:bldP spid="79" grpId="0" animBg="1"/>
      <p:bldP spid="81" grpId="0" animBg="1"/>
      <p:bldP spid="92" grpId="0" animBg="1"/>
      <p:bldP spid="94" grpId="0" animBg="1"/>
      <p:bldP spid="106" grpId="0" animBg="1"/>
      <p:bldP spid="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FFEF44-42A6-5345-88E8-9B6208AB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710" y="171450"/>
            <a:ext cx="935181" cy="914400"/>
          </a:xfrm>
          <a:prstGeom prst="roundRect">
            <a:avLst>
              <a:gd name="adj" fmla="val 26822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B3F4BE-E262-8B42-8FFE-320564BDE3F1}"/>
              </a:ext>
            </a:extLst>
          </p:cNvPr>
          <p:cNvSpPr txBox="1"/>
          <p:nvPr/>
        </p:nvSpPr>
        <p:spPr>
          <a:xfrm>
            <a:off x="5526891" y="405795"/>
            <a:ext cx="510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 thành sơ đồ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614D5-1C54-3C45-8FA6-F9076A403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55" y="1320195"/>
            <a:ext cx="8889163" cy="55626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520390" y="1358718"/>
            <a:ext cx="1314986" cy="483641"/>
          </a:xfrm>
          <a:prstGeom prst="wedgeEllipseCallout">
            <a:avLst>
              <a:gd name="adj1" fmla="val -12353"/>
              <a:gd name="adj2" fmla="val 92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8704813" y="4775215"/>
            <a:ext cx="1314986" cy="520389"/>
          </a:xfrm>
          <a:prstGeom prst="wedgeEllipseCallout">
            <a:avLst>
              <a:gd name="adj1" fmla="val -37793"/>
              <a:gd name="adj2" fmla="val 7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2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807193" y="1358718"/>
            <a:ext cx="1314986" cy="483641"/>
          </a:xfrm>
          <a:prstGeom prst="wedgeEllipseCallout">
            <a:avLst>
              <a:gd name="adj1" fmla="val -481"/>
              <a:gd name="adj2" fmla="val 87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3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350594" y="4775215"/>
            <a:ext cx="1311003" cy="520389"/>
          </a:xfrm>
          <a:prstGeom prst="wedgeEllipseCallout">
            <a:avLst>
              <a:gd name="adj1" fmla="val -22534"/>
              <a:gd name="adj2" fmla="val 7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4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-60291" y="3122342"/>
            <a:ext cx="3166946" cy="17618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09946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8EC"/>
        </a:solidFill>
        <a:effectLst/>
      </p:bgPr>
    </p:bg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4794DCB-BF5D-6944-B98E-D1530631DF23}"/>
              </a:ext>
            </a:extLst>
          </p:cNvPr>
          <p:cNvSpPr/>
          <p:nvPr/>
        </p:nvSpPr>
        <p:spPr>
          <a:xfrm>
            <a:off x="548935" y="194474"/>
            <a:ext cx="11436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Kể những việc làm thể hiện sự quan tâm đến bà của gia đình Hoa trong các bức tranh sau đây: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529D74-08CD-EF43-8826-380FCDEB4526}"/>
              </a:ext>
            </a:extLst>
          </p:cNvPr>
          <p:cNvGrpSpPr/>
          <p:nvPr/>
        </p:nvGrpSpPr>
        <p:grpSpPr>
          <a:xfrm>
            <a:off x="640081" y="1788487"/>
            <a:ext cx="2865629" cy="2850167"/>
            <a:chOff x="4114800" y="1952786"/>
            <a:chExt cx="3949485" cy="29912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3A5BBA-B830-A44D-9FEF-441926B7C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" t="1852" r="1419" b="5556"/>
            <a:stretch/>
          </p:blipFill>
          <p:spPr>
            <a:xfrm>
              <a:off x="4114800" y="1952786"/>
              <a:ext cx="3949485" cy="2847814"/>
            </a:xfrm>
            <a:prstGeom prst="roundRect">
              <a:avLst>
                <a:gd name="adj" fmla="val 20464"/>
              </a:avLst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0604C38-CDC5-0942-92C8-66DD29E88E76}"/>
                </a:ext>
              </a:extLst>
            </p:cNvPr>
            <p:cNvSpPr/>
            <p:nvPr/>
          </p:nvSpPr>
          <p:spPr>
            <a:xfrm>
              <a:off x="4176793" y="1999281"/>
              <a:ext cx="3840998" cy="2753534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A645790-22D7-864A-A0AF-6065914FA7DD}"/>
                </a:ext>
              </a:extLst>
            </p:cNvPr>
            <p:cNvSpPr/>
            <p:nvPr/>
          </p:nvSpPr>
          <p:spPr>
            <a:xfrm>
              <a:off x="4294740" y="4428540"/>
              <a:ext cx="515512" cy="515512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39854" y="891806"/>
            <a:ext cx="3293123" cy="3635037"/>
            <a:chOff x="3548305" y="907961"/>
            <a:chExt cx="3205918" cy="34315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9BCF24F-0C4D-9C49-B906-12C2ADDED158}"/>
                </a:ext>
              </a:extLst>
            </p:cNvPr>
            <p:cNvGrpSpPr/>
            <p:nvPr/>
          </p:nvGrpSpPr>
          <p:grpSpPr>
            <a:xfrm>
              <a:off x="3548305" y="1813371"/>
              <a:ext cx="2789743" cy="2526152"/>
              <a:chOff x="2964400" y="4119324"/>
              <a:chExt cx="3698769" cy="280883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C589733-B25D-2D45-81AF-5374B6421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4400" y="4119324"/>
                <a:ext cx="3698769" cy="2622759"/>
              </a:xfrm>
              <a:prstGeom prst="roundRect">
                <a:avLst>
                  <a:gd name="adj" fmla="val 18991"/>
                </a:avLst>
              </a:prstGeom>
            </p:spPr>
          </p:pic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A29798FD-6B12-944F-80A0-E069BC38EB4D}"/>
                  </a:ext>
                </a:extLst>
              </p:cNvPr>
              <p:cNvSpPr/>
              <p:nvPr/>
            </p:nvSpPr>
            <p:spPr>
              <a:xfrm>
                <a:off x="3004592" y="4123246"/>
                <a:ext cx="3658577" cy="2622760"/>
              </a:xfrm>
              <a:prstGeom prst="round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BC0D628-A173-B54A-BE6B-3CC40A628089}"/>
                  </a:ext>
                </a:extLst>
              </p:cNvPr>
              <p:cNvSpPr/>
              <p:nvPr/>
            </p:nvSpPr>
            <p:spPr>
              <a:xfrm>
                <a:off x="3116937" y="6437131"/>
                <a:ext cx="491029" cy="491029"/>
              </a:xfrm>
              <a:prstGeom prst="ellipse">
                <a:avLst/>
              </a:prstGeom>
              <a:solidFill>
                <a:srgbClr val="FCE28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86BB50F-E016-994B-8A69-D7A79909463F}"/>
                </a:ext>
              </a:extLst>
            </p:cNvPr>
            <p:cNvGrpSpPr/>
            <p:nvPr/>
          </p:nvGrpSpPr>
          <p:grpSpPr>
            <a:xfrm>
              <a:off x="4725541" y="907961"/>
              <a:ext cx="2028682" cy="717496"/>
              <a:chOff x="6441524" y="1337285"/>
              <a:chExt cx="3312076" cy="913130"/>
            </a:xfrm>
          </p:grpSpPr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AA3516C4-B96D-4746-AF9B-3CEA6C92D39D}"/>
                  </a:ext>
                </a:extLst>
              </p:cNvPr>
              <p:cNvSpPr/>
              <p:nvPr/>
            </p:nvSpPr>
            <p:spPr>
              <a:xfrm>
                <a:off x="6509395" y="1337285"/>
                <a:ext cx="3244205" cy="913130"/>
              </a:xfrm>
              <a:prstGeom prst="wedgeRoundRectCallout">
                <a:avLst>
                  <a:gd name="adj1" fmla="val -26860"/>
                  <a:gd name="adj2" fmla="val 116735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314CF0-9538-9E4D-96B5-212C282EF683}"/>
                  </a:ext>
                </a:extLst>
              </p:cNvPr>
              <p:cNvSpPr txBox="1"/>
              <p:nvPr/>
            </p:nvSpPr>
            <p:spPr>
              <a:xfrm>
                <a:off x="6441524" y="1341302"/>
                <a:ext cx="3312076" cy="805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Khăn này hợp với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mẹ đấy em ạ!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AEEFEB-66B3-3D4F-A949-CF7D7D3D59D8}"/>
              </a:ext>
            </a:extLst>
          </p:cNvPr>
          <p:cNvGrpSpPr/>
          <p:nvPr/>
        </p:nvGrpSpPr>
        <p:grpSpPr>
          <a:xfrm>
            <a:off x="7236178" y="907961"/>
            <a:ext cx="5037223" cy="3842504"/>
            <a:chOff x="3529867" y="633082"/>
            <a:chExt cx="7089288" cy="49887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DDA1F7-B5C4-C74E-A24D-1B5F58248DBE}"/>
                </a:ext>
              </a:extLst>
            </p:cNvPr>
            <p:cNvGrpSpPr/>
            <p:nvPr/>
          </p:nvGrpSpPr>
          <p:grpSpPr>
            <a:xfrm>
              <a:off x="3529867" y="633082"/>
              <a:ext cx="5275466" cy="4988785"/>
              <a:chOff x="5621955" y="1199963"/>
              <a:chExt cx="5937422" cy="559183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62B5ECF-1A83-4C4F-8584-E04F3B6B8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1955" y="1199963"/>
                <a:ext cx="5937421" cy="5505800"/>
              </a:xfrm>
              <a:prstGeom prst="roundRect">
                <a:avLst>
                  <a:gd name="adj" fmla="val 4957"/>
                </a:avLst>
              </a:prstGeom>
            </p:spPr>
          </p:pic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9124E8FD-5236-7D49-A171-5F8579E548AA}"/>
                  </a:ext>
                </a:extLst>
              </p:cNvPr>
              <p:cNvSpPr/>
              <p:nvPr/>
            </p:nvSpPr>
            <p:spPr>
              <a:xfrm>
                <a:off x="5655409" y="1238363"/>
                <a:ext cx="5903968" cy="5462842"/>
              </a:xfrm>
              <a:prstGeom prst="roundRect">
                <a:avLst>
                  <a:gd name="adj" fmla="val 4511"/>
                </a:avLst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ABD2279-F668-2142-9959-671C00259B1F}"/>
                  </a:ext>
                </a:extLst>
              </p:cNvPr>
              <p:cNvSpPr/>
              <p:nvPr/>
            </p:nvSpPr>
            <p:spPr>
              <a:xfrm>
                <a:off x="8378603" y="6300769"/>
                <a:ext cx="491029" cy="491029"/>
              </a:xfrm>
              <a:prstGeom prst="ellipse">
                <a:avLst/>
              </a:prstGeom>
              <a:solidFill>
                <a:srgbClr val="FCE28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E416FA-A6F2-364A-936B-8CA8ADB118B6}"/>
                </a:ext>
              </a:extLst>
            </p:cNvPr>
            <p:cNvGrpSpPr/>
            <p:nvPr/>
          </p:nvGrpSpPr>
          <p:grpSpPr>
            <a:xfrm>
              <a:off x="6249043" y="697555"/>
              <a:ext cx="4370112" cy="1004857"/>
              <a:chOff x="5960409" y="1441801"/>
              <a:chExt cx="4370112" cy="1004857"/>
            </a:xfrm>
          </p:grpSpPr>
          <p:sp>
            <p:nvSpPr>
              <p:cNvPr id="21" name="Rounded Rectangular Callout 20">
                <a:extLst>
                  <a:ext uri="{FF2B5EF4-FFF2-40B4-BE49-F238E27FC236}">
                    <a16:creationId xmlns:a16="http://schemas.microsoft.com/office/drawing/2014/main" id="{CF8DC2F3-E82F-F044-9143-3C8C6A9C8DE7}"/>
                  </a:ext>
                </a:extLst>
              </p:cNvPr>
              <p:cNvSpPr/>
              <p:nvPr/>
            </p:nvSpPr>
            <p:spPr>
              <a:xfrm>
                <a:off x="6699865" y="1461832"/>
                <a:ext cx="3080088" cy="882900"/>
              </a:xfrm>
              <a:prstGeom prst="wedgeRoundRectCallout">
                <a:avLst>
                  <a:gd name="adj1" fmla="val -16542"/>
                  <a:gd name="adj2" fmla="val 97342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FCCFD0-2628-DF43-A915-2A9D296486FE}"/>
                  </a:ext>
                </a:extLst>
              </p:cNvPr>
              <p:cNvSpPr txBox="1"/>
              <p:nvPr/>
            </p:nvSpPr>
            <p:spPr>
              <a:xfrm>
                <a:off x="5960409" y="1441801"/>
                <a:ext cx="4370112" cy="1004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Cháu kính chúc bà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mạnh khoẻ ạ!</a:t>
                </a:r>
              </a:p>
            </p:txBody>
          </p:sp>
        </p:grpSp>
      </p:grpSp>
      <p:sp>
        <p:nvSpPr>
          <p:cNvPr id="28" name="Cloud Callout 27"/>
          <p:cNvSpPr/>
          <p:nvPr/>
        </p:nvSpPr>
        <p:spPr>
          <a:xfrm>
            <a:off x="687137" y="4750465"/>
            <a:ext cx="3376863" cy="1255224"/>
          </a:xfrm>
          <a:prstGeom prst="cloudCallout">
            <a:avLst>
              <a:gd name="adj1" fmla="val 56528"/>
              <a:gd name="adj2" fmla="val 61614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12368" y="4940385"/>
            <a:ext cx="7831267" cy="1252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Gia đình Hoa có mấy thế hệ?</a:t>
            </a:r>
            <a:b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Các thành viên trong gia đình Hoa đã làm gì nhân ngày sinh nhật bà?</a:t>
            </a:r>
            <a:endParaRPr lang="en-US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Những việc làm của mọi người thể hiện điều gì?</a:t>
            </a:r>
            <a:endParaRPr lang="en-US" sz="2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8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373</Words>
  <Application>Microsoft Office PowerPoint</Application>
  <PresentationFormat>Widescreen</PresentationFormat>
  <Paragraphs>52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Arial</vt:lpstr>
      <vt:lpstr>Baloo 2</vt:lpstr>
      <vt:lpstr>Calibri</vt:lpstr>
      <vt:lpstr>Calibri Light</vt:lpstr>
      <vt:lpstr>Pangolin</vt:lpstr>
      <vt:lpstr>Times New Roman</vt:lpstr>
      <vt:lpstr>1_Office Theme</vt:lpstr>
      <vt:lpstr>English Vocabulary Workshop by Slidesgo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Chu Chinh</cp:lastModifiedBy>
  <cp:revision>33</cp:revision>
  <dcterms:created xsi:type="dcterms:W3CDTF">2022-10-01T03:42:04Z</dcterms:created>
  <dcterms:modified xsi:type="dcterms:W3CDTF">2024-10-08T16:38:18Z</dcterms:modified>
</cp:coreProperties>
</file>