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A30B7-DBFB-45D1-8875-2CA483D77DCA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1.jpeg"/><Relationship Id="rId7" Type="http://schemas.microsoft.com/office/2007/relationships/hdphoto" Target="../media/hdphoto7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12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18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" y="0"/>
            <a:ext cx="12192635" cy="694563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333497" y="147793"/>
            <a:ext cx="8459380" cy="4862829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endParaRPr>
            </a:p>
          </p:txBody>
        </p:sp>
      </p:grpSp>
      <p:pic>
        <p:nvPicPr>
          <p:cNvPr id="7" name="图片 6" descr="54re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3493" y="3976322"/>
            <a:ext cx="2766695" cy="2074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363" y="188818"/>
            <a:ext cx="1727420" cy="109767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68993" y="170448"/>
            <a:ext cx="82914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Thứ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…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ngày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…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tháng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…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năm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…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770406" y="920553"/>
            <a:ext cx="5800725" cy="693736"/>
            <a:chOff x="1767238" y="1351594"/>
            <a:chExt cx="4819501" cy="861773"/>
          </a:xfrm>
          <a:solidFill>
            <a:srgbClr val="FE8E93"/>
          </a:solidFill>
        </p:grpSpPr>
        <p:sp>
          <p:nvSpPr>
            <p:cNvPr id="27" name="矩形: 圆角 10"/>
            <p:cNvSpPr/>
            <p:nvPr/>
          </p:nvSpPr>
          <p:spPr>
            <a:xfrm rot="5400000">
              <a:off x="3746102" y="-627270"/>
              <a:ext cx="861773" cy="481950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25400" algn="ctr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48103" y="1431463"/>
              <a:ext cx="4061715" cy="7264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Hoạt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động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trải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nghiệm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White Xmas PERSONAL USE" pitchFamily="50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051783" y="1803338"/>
            <a:ext cx="4856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D4C8E"/>
                </a:solidFill>
                <a:effectLst/>
                <a:uLnTx/>
                <a:uFillTx/>
                <a:latin typeface="UTM Spring" panose="02040603050506020204" pitchFamily="18" charset="0"/>
                <a:ea typeface="+mn-ea"/>
                <a:cs typeface="+mn-cs"/>
              </a:rPr>
              <a:t>Tuần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D4C8E"/>
                </a:solidFill>
                <a:effectLst/>
                <a:uLnTx/>
                <a:uFillTx/>
                <a:latin typeface="UTM Spring" panose="02040603050506020204" pitchFamily="18" charset="0"/>
                <a:ea typeface="+mn-ea"/>
                <a:cs typeface="+mn-cs"/>
              </a:rPr>
              <a:t> 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D4C8E"/>
              </a:solidFill>
              <a:effectLst/>
              <a:uLnTx/>
              <a:uFillTx/>
              <a:latin typeface="UTM Spring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2" name="Picture 2" descr="Premium Vector | Kids in different job set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1" r="46705" b="66285"/>
          <a:stretch>
            <a:fillRect/>
          </a:stretch>
        </p:blipFill>
        <p:spPr bwMode="auto">
          <a:xfrm>
            <a:off x="2824567" y="5032134"/>
            <a:ext cx="864835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Premium Vector | Kids in different job set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3" t="1889" r="30673" b="64396"/>
          <a:stretch>
            <a:fillRect/>
          </a:stretch>
        </p:blipFill>
        <p:spPr bwMode="auto">
          <a:xfrm>
            <a:off x="4051783" y="5176944"/>
            <a:ext cx="864835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Premium Vector | Kids in different job set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43" r="2759" b="66285"/>
          <a:stretch>
            <a:fillRect/>
          </a:stretch>
        </p:blipFill>
        <p:spPr bwMode="auto">
          <a:xfrm>
            <a:off x="5241139" y="5076278"/>
            <a:ext cx="1407071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Premium Vector | Kids in different job set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t="1619" r="78071" b="64666"/>
          <a:stretch>
            <a:fillRect/>
          </a:stretch>
        </p:blipFill>
        <p:spPr bwMode="auto">
          <a:xfrm>
            <a:off x="1470057" y="5127083"/>
            <a:ext cx="1308154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图片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0" r="12903"/>
          <a:stretch>
            <a:fillRect/>
          </a:stretch>
        </p:blipFill>
        <p:spPr>
          <a:xfrm rot="258366">
            <a:off x="138096" y="49777"/>
            <a:ext cx="1398250" cy="192419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8C99A9"/>
              </a:clrFrom>
              <a:clrTo>
                <a:srgbClr val="8C99A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477" b="69388" l="2716" r="96166">
                        <a14:foregroundMark x1="65495" y1="40074" x2="65495" y2="41929"/>
                        <a14:foregroundMark x1="69010" y1="55288" x2="68211" y2="61224"/>
                        <a14:foregroundMark x1="64537" y1="66234" x2="66613" y2="66234"/>
                        <a14:foregroundMark x1="10543" y1="42486" x2="10703" y2="58813"/>
                        <a14:foregroundMark x1="14058" y1="57143" x2="15655" y2="56215"/>
                        <a14:foregroundMark x1="16294" y1="54731" x2="16454" y2="50835"/>
                        <a14:foregroundMark x1="16613" y1="49722" x2="16613" y2="48794"/>
                        <a14:foregroundMark x1="17252" y1="49536" x2="17732" y2="48794"/>
                        <a14:foregroundMark x1="7827" y1="58442" x2="7987" y2="56215"/>
                        <a14:foregroundMark x1="9425" y1="65677" x2="10863" y2="65677"/>
                        <a14:foregroundMark x1="13898" y1="61596" x2="15335" y2="60482"/>
                        <a14:foregroundMark x1="80192" y1="57699" x2="82748" y2="53247"/>
                        <a14:foregroundMark x1="89297" y1="49351" x2="92492" y2="49907"/>
                        <a14:foregroundMark x1="10064" y1="51020" x2="12141" y2="52134"/>
                        <a14:foregroundMark x1="11821" y1="51577" x2="13738" y2="50464"/>
                        <a14:foregroundMark x1="7348" y1="46939" x2="7348" y2="48794"/>
                        <a14:foregroundMark x1="15495" y1="46753" x2="15655" y2="48794"/>
                        <a14:foregroundMark x1="71406" y1="56401" x2="72684" y2="61781"/>
                        <a14:backgroundMark x1="14377" y1="52319" x2="15176" y2="51577"/>
                        <a14:backgroundMark x1="14217" y1="55659" x2="14377" y2="56401"/>
                        <a14:backgroundMark x1="88339" y1="52319" x2="88179" y2="51206"/>
                      </a14:backgroundRemoval>
                    </a14:imgEffect>
                  </a14:imgLayer>
                </a14:imgProps>
              </a:ext>
            </a:extLst>
          </a:blip>
          <a:srcRect l="57223" t="35899" r="23547" b="31368"/>
          <a:stretch>
            <a:fillRect/>
          </a:stretch>
        </p:blipFill>
        <p:spPr>
          <a:xfrm>
            <a:off x="6972731" y="5206755"/>
            <a:ext cx="1151861" cy="1688224"/>
          </a:xfrm>
          <a:prstGeom prst="rect">
            <a:avLst/>
          </a:prstGeom>
        </p:spPr>
      </p:pic>
      <p:pic>
        <p:nvPicPr>
          <p:cNvPr id="40" name="Picture 2" descr="Premium Vector | Kids in different job set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8" r="58553" b="66285"/>
          <a:stretch>
            <a:fillRect/>
          </a:stretch>
        </p:blipFill>
        <p:spPr bwMode="auto">
          <a:xfrm>
            <a:off x="8418924" y="5074026"/>
            <a:ext cx="1308154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图片 6" descr="54re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265875">
            <a:off x="262196" y="3663367"/>
            <a:ext cx="2766695" cy="2074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64648" y="2769683"/>
            <a:ext cx="7553599" cy="14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49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49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72203" y="890316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68" y="4824269"/>
            <a:ext cx="5090604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84" y="3802689"/>
            <a:ext cx="2495626" cy="270723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57" y="1571703"/>
            <a:ext cx="1509712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7" y="4652131"/>
            <a:ext cx="1106124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5377" y="2106228"/>
            <a:ext cx="6651312" cy="235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Microsoft YaHei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Microsoft YaHei" panose="020B0503020204020204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67" y="937734"/>
            <a:ext cx="5654472" cy="565447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88578" y="-411379"/>
            <a:ext cx="10310793" cy="4033460"/>
            <a:chOff x="2804814" y="-28619"/>
            <a:chExt cx="4794410" cy="4716854"/>
          </a:xfrm>
        </p:grpSpPr>
        <p:pic>
          <p:nvPicPr>
            <p:cNvPr id="13" name="Picture 12" descr="A picture containing mirror, athletic game, hand glass, microscope&#10;&#10;Description automatically generated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4814" y="-28619"/>
              <a:ext cx="4794410" cy="471685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562262" y="1607898"/>
              <a:ext cx="3342797" cy="1547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2.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Tạo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hình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sản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phẩm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sở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thích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. </a:t>
              </a:r>
            </a:p>
          </p:txBody>
        </p:sp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81379" y="592168"/>
            <a:ext cx="11309985" cy="6094382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Microsoft YaHei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Microsoft YaHei" panose="020B050302020402020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154888" y="4193244"/>
            <a:ext cx="3456212" cy="17173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THẢO LUẬN NHÓM ĐÔI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Cambria Math" panose="02040503050406030204" pitchFamily="18" charset="0"/>
              <a:ea typeface="字魂105号-简雅黑" panose="00000500000000000000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08" y="1112012"/>
            <a:ext cx="2929802" cy="292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064894" y="1270681"/>
            <a:ext cx="77528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Trình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bày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các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sở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thích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của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em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trên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một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hình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vẽ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em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yêu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thích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(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bông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hoa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,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ngôi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sao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, con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vật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,...)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để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giới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thiệu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với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các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bạn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5213" y="3224405"/>
            <a:ext cx="7653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vi-VN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Trưng bày sản phẩm của em theo tổ.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92638" y="3994097"/>
            <a:ext cx="4227148" cy="2667191"/>
            <a:chOff x="6213217" y="4151328"/>
            <a:chExt cx="4227148" cy="2667191"/>
          </a:xfrm>
        </p:grpSpPr>
        <p:sp>
          <p:nvSpPr>
            <p:cNvPr id="3" name="Star: 5 Points 2"/>
            <p:cNvSpPr/>
            <p:nvPr/>
          </p:nvSpPr>
          <p:spPr>
            <a:xfrm>
              <a:off x="6213217" y="4151328"/>
              <a:ext cx="4227148" cy="2667191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903547" y="4537487"/>
              <a:ext cx="763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Đọc</a:t>
              </a:r>
              <a:r>
                <a:rPr lang="en-US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sách</a:t>
              </a:r>
              <a:endParaRPr lang="en-US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816967" y="5108312"/>
              <a:ext cx="763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Nghe </a:t>
              </a:r>
              <a:r>
                <a:rPr lang="en-US" b="1" dirty="0" err="1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nhạc</a:t>
              </a:r>
              <a:endParaRPr lang="en-US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97960" y="6082149"/>
              <a:ext cx="1081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Đá</a:t>
              </a:r>
              <a:r>
                <a:rPr lang="en-US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cầu</a:t>
              </a:r>
              <a:endParaRPr lang="en-US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66293" y="6096791"/>
              <a:ext cx="1081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Xem</a:t>
              </a:r>
              <a:r>
                <a:rPr lang="en-US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tivi</a:t>
              </a:r>
              <a:endParaRPr lang="en-US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56983" y="5165952"/>
              <a:ext cx="1081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Du </a:t>
              </a:r>
              <a:r>
                <a:rPr lang="en-US" b="1" dirty="0" err="1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lịch</a:t>
              </a:r>
              <a:endParaRPr lang="en-US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Microsoft YaHei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Microsoft YaHei" panose="020B0503020204020204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5" name="Picture 4" descr="https://i.pinimg.com/564x/1f/8f/24/1f8f24e19deb35a60c20060e6368a5ae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14" y="2723157"/>
            <a:ext cx="53625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514850" y="0"/>
            <a:ext cx="7052310" cy="3429000"/>
            <a:chOff x="7027291" y="1235167"/>
            <a:chExt cx="3939869" cy="2373588"/>
          </a:xfrm>
        </p:grpSpPr>
        <p:grpSp>
          <p:nvGrpSpPr>
            <p:cNvPr id="17" name="Group 16"/>
            <p:cNvGrpSpPr/>
            <p:nvPr/>
          </p:nvGrpSpPr>
          <p:grpSpPr>
            <a:xfrm>
              <a:off x="7027291" y="1235167"/>
              <a:ext cx="3939869" cy="2373588"/>
              <a:chOff x="1198800" y="1420752"/>
              <a:chExt cx="2017727" cy="1828800"/>
            </a:xfrm>
          </p:grpSpPr>
          <p:pic>
            <p:nvPicPr>
              <p:cNvPr id="20" name="图片 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98800" y="1420752"/>
                <a:ext cx="2017727" cy="1828800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1395366" y="2229863"/>
                <a:ext cx="1641298" cy="295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Pattaya" panose="00000500000000000000" pitchFamily="2" charset="-34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7596960" y="2091919"/>
              <a:ext cx="2800531" cy="830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sản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phẩm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của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600" dirty="0" err="1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tổ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trước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lớp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72203" y="890316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68" y="4824269"/>
            <a:ext cx="5090604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84" y="3802689"/>
            <a:ext cx="2495626" cy="270723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57" y="1571703"/>
            <a:ext cx="1509712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7" y="4652131"/>
            <a:ext cx="1106124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8033" y="2109571"/>
            <a:ext cx="5913633" cy="3023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sp>
        <p:nvSpPr>
          <p:cNvPr id="17" name="Rectangle: Rounded Corners 16"/>
          <p:cNvSpPr/>
          <p:nvPr/>
        </p:nvSpPr>
        <p:spPr>
          <a:xfrm>
            <a:off x="496387" y="378823"/>
            <a:ext cx="11220995" cy="6416076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95561" y="2012833"/>
            <a:ext cx="9996937" cy="2385533"/>
            <a:chOff x="446777" y="1474440"/>
            <a:chExt cx="6758695" cy="973356"/>
          </a:xfrm>
        </p:grpSpPr>
        <p:grpSp>
          <p:nvGrpSpPr>
            <p:cNvPr id="20" name="组合 18"/>
            <p:cNvGrpSpPr/>
            <p:nvPr/>
          </p:nvGrpSpPr>
          <p:grpSpPr>
            <a:xfrm>
              <a:off x="1241740" y="1580762"/>
              <a:ext cx="5963732" cy="857594"/>
              <a:chOff x="1317" y="3015"/>
              <a:chExt cx="16681" cy="4003"/>
            </a:xfrm>
          </p:grpSpPr>
          <p:grpSp>
            <p:nvGrpSpPr>
              <p:cNvPr id="22" name="组合 15"/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24" name="圆角矩形 14"/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 panose="020B050302020402020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圆角矩形 13"/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 panose="020B050302020402020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3" name="文本框 17"/>
              <p:cNvSpPr txBox="1"/>
              <p:nvPr/>
            </p:nvSpPr>
            <p:spPr>
              <a:xfrm>
                <a:off x="2270" y="3015"/>
                <a:ext cx="15148" cy="3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Chuẩn bị sản phẩm thể hiện sở thích riêng của mình và sở thích riêng của những người thân trong gia đình.</a:t>
                </a:r>
                <a:endPara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1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email"/>
            <a:stretch>
              <a:fillRect/>
            </a:stretch>
          </p:blipFill>
          <p:spPr>
            <a:xfrm rot="19945025">
              <a:off x="446777" y="1474440"/>
              <a:ext cx="1185750" cy="973356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379" y="516279"/>
            <a:ext cx="4986960" cy="1286367"/>
          </a:xfrm>
          <a:prstGeom prst="rect">
            <a:avLst/>
          </a:prstGeom>
        </p:spPr>
      </p:pic>
      <p:pic>
        <p:nvPicPr>
          <p:cNvPr id="41" name="图片 6" descr="61af0faad64f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5422" y="4205954"/>
            <a:ext cx="4760730" cy="2974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42" y="583967"/>
            <a:ext cx="1123156" cy="826939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5282857" y="955040"/>
            <a:ext cx="2250685" cy="2286000"/>
            <a:chOff x="5282857" y="955040"/>
            <a:chExt cx="2250685" cy="2286000"/>
          </a:xfrm>
        </p:grpSpPr>
        <p:sp>
          <p:nvSpPr>
            <p:cNvPr id="6" name="Rounded Rectangle 5"/>
            <p:cNvSpPr/>
            <p:nvPr/>
          </p:nvSpPr>
          <p:spPr>
            <a:xfrm>
              <a:off x="5521520" y="955040"/>
              <a:ext cx="1773360" cy="22860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82857" y="972697"/>
              <a:ext cx="2250685" cy="2250685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5272464" y="3886200"/>
            <a:ext cx="2210376" cy="2341403"/>
            <a:chOff x="5272464" y="3886200"/>
            <a:chExt cx="2210376" cy="2341403"/>
          </a:xfrm>
        </p:grpSpPr>
        <p:sp>
          <p:nvSpPr>
            <p:cNvPr id="2" name="Rounded Rectangle 1"/>
            <p:cNvSpPr/>
            <p:nvPr/>
          </p:nvSpPr>
          <p:spPr>
            <a:xfrm>
              <a:off x="5521520" y="3886200"/>
              <a:ext cx="1773360" cy="22860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F0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72464" y="4017227"/>
              <a:ext cx="2210376" cy="2210376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7274828" y="955040"/>
            <a:ext cx="2219253" cy="2286000"/>
            <a:chOff x="7274828" y="955040"/>
            <a:chExt cx="2219253" cy="2286000"/>
          </a:xfrm>
        </p:grpSpPr>
        <p:sp>
          <p:nvSpPr>
            <p:cNvPr id="7" name="Rounded Rectangle 6"/>
            <p:cNvSpPr/>
            <p:nvPr/>
          </p:nvSpPr>
          <p:spPr>
            <a:xfrm>
              <a:off x="7512440" y="955040"/>
              <a:ext cx="1773360" cy="2286000"/>
            </a:xfrm>
            <a:prstGeom prst="roundRect">
              <a:avLst/>
            </a:prstGeom>
            <a:solidFill>
              <a:srgbClr val="3FB6B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274828" y="1012958"/>
              <a:ext cx="2219253" cy="2219253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9524560" y="955040"/>
            <a:ext cx="1996306" cy="2286000"/>
            <a:chOff x="9524560" y="955040"/>
            <a:chExt cx="1996306" cy="2286000"/>
          </a:xfrm>
        </p:grpSpPr>
        <p:sp>
          <p:nvSpPr>
            <p:cNvPr id="9" name="Rounded Rectangle 8"/>
            <p:cNvSpPr/>
            <p:nvPr/>
          </p:nvSpPr>
          <p:spPr>
            <a:xfrm>
              <a:off x="9524560" y="955040"/>
              <a:ext cx="1773360" cy="2286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527191" y="1180618"/>
              <a:ext cx="1993675" cy="1993675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9434159" y="3886200"/>
            <a:ext cx="1863761" cy="2286000"/>
            <a:chOff x="9434159" y="3886200"/>
            <a:chExt cx="1863761" cy="2286000"/>
          </a:xfrm>
        </p:grpSpPr>
        <p:sp>
          <p:nvSpPr>
            <p:cNvPr id="5" name="Rounded Rectangle 4"/>
            <p:cNvSpPr/>
            <p:nvPr/>
          </p:nvSpPr>
          <p:spPr>
            <a:xfrm>
              <a:off x="9524560" y="3886200"/>
              <a:ext cx="1773360" cy="22860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34159" y="3930229"/>
              <a:ext cx="1773360" cy="1897207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7523040" y="3886200"/>
            <a:ext cx="1773360" cy="2286000"/>
            <a:chOff x="7523040" y="3886200"/>
            <a:chExt cx="1773360" cy="2286000"/>
          </a:xfrm>
        </p:grpSpPr>
        <p:sp>
          <p:nvSpPr>
            <p:cNvPr id="4" name="Rounded Rectangle 3"/>
            <p:cNvSpPr/>
            <p:nvPr/>
          </p:nvSpPr>
          <p:spPr>
            <a:xfrm>
              <a:off x="7523040" y="3886200"/>
              <a:ext cx="1773360" cy="2286000"/>
            </a:xfrm>
            <a:prstGeom prst="round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77319" y="3977305"/>
              <a:ext cx="1350933" cy="2043101"/>
            </a:xfrm>
            <a:prstGeom prst="rect">
              <a:avLst/>
            </a:prstGeom>
          </p:spPr>
        </p:pic>
      </p:grpSp>
      <p:sp>
        <p:nvSpPr>
          <p:cNvPr id="27" name="4"/>
          <p:cNvSpPr/>
          <p:nvPr/>
        </p:nvSpPr>
        <p:spPr>
          <a:xfrm>
            <a:off x="5539871" y="3865610"/>
            <a:ext cx="1773360" cy="2286000"/>
          </a:xfrm>
          <a:prstGeom prst="roundRect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</p:txBody>
      </p:sp>
      <p:sp>
        <p:nvSpPr>
          <p:cNvPr id="28" name="5"/>
          <p:cNvSpPr/>
          <p:nvPr/>
        </p:nvSpPr>
        <p:spPr>
          <a:xfrm>
            <a:off x="7515125" y="3869980"/>
            <a:ext cx="1773360" cy="2286000"/>
          </a:xfrm>
          <a:prstGeom prst="roundRect">
            <a:avLst/>
          </a:prstGeom>
          <a:solidFill>
            <a:srgbClr val="FF006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</a:p>
        </p:txBody>
      </p:sp>
      <p:sp>
        <p:nvSpPr>
          <p:cNvPr id="29" name="6"/>
          <p:cNvSpPr/>
          <p:nvPr/>
        </p:nvSpPr>
        <p:spPr>
          <a:xfrm>
            <a:off x="9524560" y="3901934"/>
            <a:ext cx="1773360" cy="2286000"/>
          </a:xfrm>
          <a:prstGeom prst="roundRect">
            <a:avLst/>
          </a:prstGeom>
          <a:solidFill>
            <a:srgbClr val="92D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</a:p>
        </p:txBody>
      </p:sp>
      <p:sp>
        <p:nvSpPr>
          <p:cNvPr id="30" name="1"/>
          <p:cNvSpPr/>
          <p:nvPr/>
        </p:nvSpPr>
        <p:spPr>
          <a:xfrm>
            <a:off x="5540799" y="966801"/>
            <a:ext cx="1773360" cy="22860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31" name="2"/>
          <p:cNvSpPr/>
          <p:nvPr/>
        </p:nvSpPr>
        <p:spPr>
          <a:xfrm>
            <a:off x="7523040" y="946211"/>
            <a:ext cx="1773360" cy="2286000"/>
          </a:xfrm>
          <a:prstGeom prst="roundRect">
            <a:avLst/>
          </a:prstGeom>
          <a:solidFill>
            <a:srgbClr val="3FB6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32" name="3"/>
          <p:cNvSpPr/>
          <p:nvPr/>
        </p:nvSpPr>
        <p:spPr>
          <a:xfrm>
            <a:off x="9535160" y="968306"/>
            <a:ext cx="1773360" cy="228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57946" y="5029200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400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Đọc</a:t>
            </a:r>
            <a:r>
              <a:rPr lang="en-GB" sz="4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sách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94080" y="5020861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Du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lịch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57946" y="5012697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Bơi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lội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65860" y="5045703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Xem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phim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5861" y="4993640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Nấu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ăn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65860" y="5012522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360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Đá</a:t>
            </a:r>
            <a:r>
              <a:rPr lang="en-GB" sz="3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bóng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5" name="文本框 343"/>
          <p:cNvSpPr txBox="1"/>
          <p:nvPr/>
        </p:nvSpPr>
        <p:spPr>
          <a:xfrm>
            <a:off x="1" y="1897020"/>
            <a:ext cx="5303054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ĐỐ BẠN </a:t>
            </a:r>
            <a:r>
              <a:rPr kumimoji="0" lang="en-GB" altLang="zh-CN" sz="80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sở</a:t>
            </a:r>
            <a:r>
              <a:rPr kumimoji="0" lang="en-GB" altLang="zh-CN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GB" altLang="zh-CN" sz="80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thích</a:t>
            </a:r>
            <a:r>
              <a:rPr kumimoji="0" lang="en-GB" altLang="zh-CN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GB" altLang="zh-CN" sz="80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gì</a:t>
            </a:r>
            <a:endParaRPr kumimoji="0" lang="zh-CN" altLang="en-US" sz="80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3FB6BF"/>
              </a:solidFill>
              <a:effectLst/>
              <a:uLnTx/>
              <a:uFillTx/>
              <a:latin typeface="Cambria Math" panose="02040503050406030204" pitchFamily="18" charset="0"/>
              <a:ea typeface="字魂36号-正文宋楷" panose="02000000000000000000" pitchFamily="2" charset="-122"/>
            </a:endParaRPr>
          </a:p>
        </p:txBody>
      </p:sp>
      <p:sp>
        <p:nvSpPr>
          <p:cNvPr id="46" name="文本框 343"/>
          <p:cNvSpPr txBox="1"/>
          <p:nvPr/>
        </p:nvSpPr>
        <p:spPr>
          <a:xfrm>
            <a:off x="1014677" y="464865"/>
            <a:ext cx="466268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6000" b="0" i="0" u="none" strike="noStrike" kern="1200" cap="none" spc="0" normalizeH="0" baseline="0" noProof="0">
                <a:ln>
                  <a:noFill/>
                </a:ln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Trò chơi: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pattFill prst="wdDnDiag">
                <a:fgClr>
                  <a:srgbClr val="FF70AD"/>
                </a:fgClr>
                <a:bgClr>
                  <a:srgbClr val="FF4D67"/>
                </a:bgClr>
              </a:pattFill>
              <a:effectLst/>
              <a:uLnTx/>
              <a:uFillTx/>
              <a:latin typeface="Cambria Math" panose="02040503050406030204" pitchFamily="18" charset="0"/>
              <a:ea typeface="字魂36号-正文宋楷" panose="02000000000000000000" pitchFamily="2" charset="-122"/>
            </a:endParaRPr>
          </a:p>
        </p:txBody>
      </p:sp>
      <p:sp>
        <p:nvSpPr>
          <p:cNvPr id="47" name="Rectangle: Rounded Corners 46"/>
          <p:cNvSpPr/>
          <p:nvPr/>
        </p:nvSpPr>
        <p:spPr>
          <a:xfrm>
            <a:off x="2384361" y="3799464"/>
            <a:ext cx="8139667" cy="1566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GV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bấm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ra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hình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ảnh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hs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đoán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sở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thích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Đoán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xong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bấm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lại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hình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ảnh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đó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hiện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đáp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Rồi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bấm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hình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đáp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biến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mất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Tiếp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tục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đến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tiếp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theo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Đọc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xong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thì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xóa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bỏ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cái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đi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thầy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cô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nhé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3" grpId="1" bldLvl="0" animBg="1"/>
      <p:bldP spid="34" grpId="0" bldLvl="0" animBg="1"/>
      <p:bldP spid="34" grpId="1" bldLvl="0" animBg="1"/>
      <p:bldP spid="35" grpId="0" bldLvl="0" animBg="1"/>
      <p:bldP spid="35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" y="0"/>
            <a:ext cx="12192635" cy="694563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3178629" y="694373"/>
            <a:ext cx="7938098" cy="4862829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endParaRPr>
            </a:p>
          </p:txBody>
        </p:sp>
      </p:grpSp>
      <p:pic>
        <p:nvPicPr>
          <p:cNvPr id="6" name="图片 5" descr="610654865b9c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" y="2442845"/>
            <a:ext cx="12192635" cy="4502150"/>
          </a:xfrm>
          <a:prstGeom prst="rect">
            <a:avLst/>
          </a:prstGeom>
        </p:spPr>
      </p:pic>
      <p:pic>
        <p:nvPicPr>
          <p:cNvPr id="7" name="图片 6" descr="54re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150" y="4347210"/>
            <a:ext cx="2766695" cy="2074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01" y="675833"/>
            <a:ext cx="1727420" cy="10976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43349" y="2265280"/>
            <a:ext cx="647223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Tạm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biệt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và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hẹn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gặp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lại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.</a:t>
            </a:r>
          </a:p>
        </p:txBody>
      </p:sp>
      <p:pic>
        <p:nvPicPr>
          <p:cNvPr id="12" name="图片 6" descr="61af0faad64f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57238" y="-264551"/>
            <a:ext cx="4760730" cy="2974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72203" y="890316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68" y="4824269"/>
            <a:ext cx="5090604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84" y="3802689"/>
            <a:ext cx="2495626" cy="270723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57" y="1571703"/>
            <a:ext cx="1509712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7" y="4652131"/>
            <a:ext cx="1106124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2621" y="2409019"/>
            <a:ext cx="6986622" cy="25971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35"/>
          <p:cNvSpPr/>
          <p:nvPr/>
        </p:nvSpPr>
        <p:spPr>
          <a:xfrm>
            <a:off x="7284907" y="2912612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5" name="Google Shape;1215;p35"/>
          <p:cNvSpPr/>
          <p:nvPr/>
        </p:nvSpPr>
        <p:spPr>
          <a:xfrm>
            <a:off x="462423" y="820334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6" name="Google Shape;1216;p35"/>
          <p:cNvSpPr/>
          <p:nvPr/>
        </p:nvSpPr>
        <p:spPr>
          <a:xfrm>
            <a:off x="3426564" y="694239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7" name="Google Shape;1217;p35"/>
          <p:cNvSpPr/>
          <p:nvPr/>
        </p:nvSpPr>
        <p:spPr>
          <a:xfrm>
            <a:off x="6217467" y="-52918"/>
            <a:ext cx="2134879" cy="671784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8" name="Google Shape;1218;p35"/>
          <p:cNvSpPr/>
          <p:nvPr/>
        </p:nvSpPr>
        <p:spPr>
          <a:xfrm>
            <a:off x="8703728" y="534944"/>
            <a:ext cx="2883273" cy="1050509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9" name="Google Shape;1219;p35"/>
          <p:cNvSpPr/>
          <p:nvPr/>
        </p:nvSpPr>
        <p:spPr>
          <a:xfrm>
            <a:off x="-673903" y="3367051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32" name="Google Shape;1232;p35"/>
          <p:cNvGrpSpPr/>
          <p:nvPr/>
        </p:nvGrpSpPr>
        <p:grpSpPr>
          <a:xfrm>
            <a:off x="6867544" y="5191634"/>
            <a:ext cx="5369067" cy="1690817"/>
            <a:chOff x="5150658" y="3893725"/>
            <a:chExt cx="4026800" cy="1268113"/>
          </a:xfrm>
        </p:grpSpPr>
        <p:sp>
          <p:nvSpPr>
            <p:cNvPr id="123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962" y="162046"/>
            <a:ext cx="10676887" cy="625372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354677" y="1583168"/>
            <a:ext cx="9124623" cy="4329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Luật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chơi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:</a:t>
            </a:r>
          </a:p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3 bạn lên trên bảng làm thử  động tác cơ thể thể hiện một hoạt động mình thích làm. Các bạn ở dưới giơ tay đoán. Ai đoán đúng được khen. 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Lớp chia thành 1 nhóm lớn đứng thành vòng tròn và lần lượt làm động tác cơ thể, thể hiện việc mà mình thích làm, các bạn khác đoán.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00206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0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37" y="4421528"/>
            <a:ext cx="2615458" cy="2564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00525" y="5101057"/>
            <a:ext cx="706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0353A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359" y="718230"/>
            <a:ext cx="9803218" cy="969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65646" y="721391"/>
            <a:ext cx="10860708" cy="5525785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custGeom>
              <a:avLst/>
              <a:gdLst>
                <a:gd name="connsiteX0" fmla="*/ 0 w 10663928"/>
                <a:gd name="connsiteY0" fmla="*/ 0 h 5501577"/>
                <a:gd name="connsiteX1" fmla="*/ 666496 w 10663928"/>
                <a:gd name="connsiteY1" fmla="*/ 0 h 5501577"/>
                <a:gd name="connsiteX2" fmla="*/ 1332991 w 10663928"/>
                <a:gd name="connsiteY2" fmla="*/ 0 h 5501577"/>
                <a:gd name="connsiteX3" fmla="*/ 1999487 w 10663928"/>
                <a:gd name="connsiteY3" fmla="*/ 0 h 5501577"/>
                <a:gd name="connsiteX4" fmla="*/ 2559343 w 10663928"/>
                <a:gd name="connsiteY4" fmla="*/ 0 h 5501577"/>
                <a:gd name="connsiteX5" fmla="*/ 3332478 w 10663928"/>
                <a:gd name="connsiteY5" fmla="*/ 0 h 5501577"/>
                <a:gd name="connsiteX6" fmla="*/ 4105612 w 10663928"/>
                <a:gd name="connsiteY6" fmla="*/ 0 h 5501577"/>
                <a:gd name="connsiteX7" fmla="*/ 4665469 w 10663928"/>
                <a:gd name="connsiteY7" fmla="*/ 0 h 5501577"/>
                <a:gd name="connsiteX8" fmla="*/ 5331964 w 10663928"/>
                <a:gd name="connsiteY8" fmla="*/ 0 h 5501577"/>
                <a:gd name="connsiteX9" fmla="*/ 6105099 w 10663928"/>
                <a:gd name="connsiteY9" fmla="*/ 0 h 5501577"/>
                <a:gd name="connsiteX10" fmla="*/ 6878234 w 10663928"/>
                <a:gd name="connsiteY10" fmla="*/ 0 h 5501577"/>
                <a:gd name="connsiteX11" fmla="*/ 7331451 w 10663928"/>
                <a:gd name="connsiteY11" fmla="*/ 0 h 5501577"/>
                <a:gd name="connsiteX12" fmla="*/ 7891307 w 10663928"/>
                <a:gd name="connsiteY12" fmla="*/ 0 h 5501577"/>
                <a:gd name="connsiteX13" fmla="*/ 8237884 w 10663928"/>
                <a:gd name="connsiteY13" fmla="*/ 0 h 5501577"/>
                <a:gd name="connsiteX14" fmla="*/ 9117658 w 10663928"/>
                <a:gd name="connsiteY14" fmla="*/ 0 h 5501577"/>
                <a:gd name="connsiteX15" fmla="*/ 9464236 w 10663928"/>
                <a:gd name="connsiteY15" fmla="*/ 0 h 5501577"/>
                <a:gd name="connsiteX16" fmla="*/ 10663928 w 10663928"/>
                <a:gd name="connsiteY16" fmla="*/ 0 h 5501577"/>
                <a:gd name="connsiteX17" fmla="*/ 10663928 w 10663928"/>
                <a:gd name="connsiteY17" fmla="*/ 742713 h 5501577"/>
                <a:gd name="connsiteX18" fmla="*/ 10663928 w 10663928"/>
                <a:gd name="connsiteY18" fmla="*/ 1320378 h 5501577"/>
                <a:gd name="connsiteX19" fmla="*/ 10663928 w 10663928"/>
                <a:gd name="connsiteY19" fmla="*/ 1843028 h 5501577"/>
                <a:gd name="connsiteX20" fmla="*/ 10663928 w 10663928"/>
                <a:gd name="connsiteY20" fmla="*/ 2585741 h 5501577"/>
                <a:gd name="connsiteX21" fmla="*/ 10663928 w 10663928"/>
                <a:gd name="connsiteY21" fmla="*/ 3328454 h 5501577"/>
                <a:gd name="connsiteX22" fmla="*/ 10663928 w 10663928"/>
                <a:gd name="connsiteY22" fmla="*/ 3906120 h 5501577"/>
                <a:gd name="connsiteX23" fmla="*/ 10663928 w 10663928"/>
                <a:gd name="connsiteY23" fmla="*/ 4538801 h 5501577"/>
                <a:gd name="connsiteX24" fmla="*/ 10663928 w 10663928"/>
                <a:gd name="connsiteY24" fmla="*/ 5501577 h 5501577"/>
                <a:gd name="connsiteX25" fmla="*/ 9784154 w 10663928"/>
                <a:gd name="connsiteY25" fmla="*/ 5501577 h 5501577"/>
                <a:gd name="connsiteX26" fmla="*/ 9330937 w 10663928"/>
                <a:gd name="connsiteY26" fmla="*/ 5501577 h 5501577"/>
                <a:gd name="connsiteX27" fmla="*/ 8771081 w 10663928"/>
                <a:gd name="connsiteY27" fmla="*/ 5501577 h 5501577"/>
                <a:gd name="connsiteX28" fmla="*/ 8211225 w 10663928"/>
                <a:gd name="connsiteY28" fmla="*/ 5501577 h 5501577"/>
                <a:gd name="connsiteX29" fmla="*/ 7864647 w 10663928"/>
                <a:gd name="connsiteY29" fmla="*/ 5501577 h 5501577"/>
                <a:gd name="connsiteX30" fmla="*/ 7304791 w 10663928"/>
                <a:gd name="connsiteY30" fmla="*/ 5501577 h 5501577"/>
                <a:gd name="connsiteX31" fmla="*/ 6851574 w 10663928"/>
                <a:gd name="connsiteY31" fmla="*/ 5501577 h 5501577"/>
                <a:gd name="connsiteX32" fmla="*/ 6078439 w 10663928"/>
                <a:gd name="connsiteY32" fmla="*/ 5501577 h 5501577"/>
                <a:gd name="connsiteX33" fmla="*/ 5305304 w 10663928"/>
                <a:gd name="connsiteY33" fmla="*/ 5501577 h 5501577"/>
                <a:gd name="connsiteX34" fmla="*/ 4852087 w 10663928"/>
                <a:gd name="connsiteY34" fmla="*/ 5501577 h 5501577"/>
                <a:gd name="connsiteX35" fmla="*/ 4292231 w 10663928"/>
                <a:gd name="connsiteY35" fmla="*/ 5501577 h 5501577"/>
                <a:gd name="connsiteX36" fmla="*/ 3519096 w 10663928"/>
                <a:gd name="connsiteY36" fmla="*/ 5501577 h 5501577"/>
                <a:gd name="connsiteX37" fmla="*/ 2959240 w 10663928"/>
                <a:gd name="connsiteY37" fmla="*/ 5501577 h 5501577"/>
                <a:gd name="connsiteX38" fmla="*/ 2186105 w 10663928"/>
                <a:gd name="connsiteY38" fmla="*/ 5501577 h 5501577"/>
                <a:gd name="connsiteX39" fmla="*/ 1732888 w 10663928"/>
                <a:gd name="connsiteY39" fmla="*/ 5501577 h 5501577"/>
                <a:gd name="connsiteX40" fmla="*/ 853114 w 10663928"/>
                <a:gd name="connsiteY40" fmla="*/ 5501577 h 5501577"/>
                <a:gd name="connsiteX41" fmla="*/ 0 w 10663928"/>
                <a:gd name="connsiteY41" fmla="*/ 5501577 h 5501577"/>
                <a:gd name="connsiteX42" fmla="*/ 0 w 10663928"/>
                <a:gd name="connsiteY42" fmla="*/ 4868896 h 5501577"/>
                <a:gd name="connsiteX43" fmla="*/ 0 w 10663928"/>
                <a:gd name="connsiteY43" fmla="*/ 4126183 h 5501577"/>
                <a:gd name="connsiteX44" fmla="*/ 0 w 10663928"/>
                <a:gd name="connsiteY44" fmla="*/ 3383470 h 5501577"/>
                <a:gd name="connsiteX45" fmla="*/ 0 w 10663928"/>
                <a:gd name="connsiteY45" fmla="*/ 2750789 h 5501577"/>
                <a:gd name="connsiteX46" fmla="*/ 0 w 10663928"/>
                <a:gd name="connsiteY46" fmla="*/ 2063091 h 5501577"/>
                <a:gd name="connsiteX47" fmla="*/ 0 w 10663928"/>
                <a:gd name="connsiteY47" fmla="*/ 1320378 h 5501577"/>
                <a:gd name="connsiteX48" fmla="*/ 0 w 10663928"/>
                <a:gd name="connsiteY48" fmla="*/ 742713 h 5501577"/>
                <a:gd name="connsiteX49" fmla="*/ 0 w 10663928"/>
                <a:gd name="connsiteY49" fmla="*/ 0 h 550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0663928" h="5501577" fill="none" extrusionOk="0">
                  <a:moveTo>
                    <a:pt x="0" y="0"/>
                  </a:moveTo>
                  <a:cubicBezTo>
                    <a:pt x="214895" y="28321"/>
                    <a:pt x="388087" y="-6611"/>
                    <a:pt x="666496" y="0"/>
                  </a:cubicBezTo>
                  <a:cubicBezTo>
                    <a:pt x="944905" y="6611"/>
                    <a:pt x="1193364" y="-7570"/>
                    <a:pt x="1332991" y="0"/>
                  </a:cubicBezTo>
                  <a:cubicBezTo>
                    <a:pt x="1472618" y="7570"/>
                    <a:pt x="1842066" y="26446"/>
                    <a:pt x="1999487" y="0"/>
                  </a:cubicBezTo>
                  <a:cubicBezTo>
                    <a:pt x="2156908" y="-26446"/>
                    <a:pt x="2316421" y="21015"/>
                    <a:pt x="2559343" y="0"/>
                  </a:cubicBezTo>
                  <a:cubicBezTo>
                    <a:pt x="2802265" y="-21015"/>
                    <a:pt x="3076646" y="-22550"/>
                    <a:pt x="3332478" y="0"/>
                  </a:cubicBezTo>
                  <a:cubicBezTo>
                    <a:pt x="3588311" y="22550"/>
                    <a:pt x="3803584" y="4583"/>
                    <a:pt x="4105612" y="0"/>
                  </a:cubicBezTo>
                  <a:cubicBezTo>
                    <a:pt x="4407640" y="-4583"/>
                    <a:pt x="4552975" y="7609"/>
                    <a:pt x="4665469" y="0"/>
                  </a:cubicBezTo>
                  <a:cubicBezTo>
                    <a:pt x="4777963" y="-7609"/>
                    <a:pt x="5010335" y="-27737"/>
                    <a:pt x="5331964" y="0"/>
                  </a:cubicBezTo>
                  <a:cubicBezTo>
                    <a:pt x="5653593" y="27737"/>
                    <a:pt x="5885256" y="-1444"/>
                    <a:pt x="6105099" y="0"/>
                  </a:cubicBezTo>
                  <a:cubicBezTo>
                    <a:pt x="6324942" y="1444"/>
                    <a:pt x="6681201" y="32019"/>
                    <a:pt x="6878234" y="0"/>
                  </a:cubicBezTo>
                  <a:cubicBezTo>
                    <a:pt x="7075268" y="-32019"/>
                    <a:pt x="7125155" y="13555"/>
                    <a:pt x="7331451" y="0"/>
                  </a:cubicBezTo>
                  <a:cubicBezTo>
                    <a:pt x="7537747" y="-13555"/>
                    <a:pt x="7657535" y="14000"/>
                    <a:pt x="7891307" y="0"/>
                  </a:cubicBezTo>
                  <a:cubicBezTo>
                    <a:pt x="8125079" y="-14000"/>
                    <a:pt x="8122374" y="8944"/>
                    <a:pt x="8237884" y="0"/>
                  </a:cubicBezTo>
                  <a:cubicBezTo>
                    <a:pt x="8353394" y="-8944"/>
                    <a:pt x="8799796" y="43354"/>
                    <a:pt x="9117658" y="0"/>
                  </a:cubicBezTo>
                  <a:cubicBezTo>
                    <a:pt x="9435520" y="-43354"/>
                    <a:pt x="9349306" y="-5448"/>
                    <a:pt x="9464236" y="0"/>
                  </a:cubicBezTo>
                  <a:cubicBezTo>
                    <a:pt x="9579166" y="5448"/>
                    <a:pt x="10067832" y="-51196"/>
                    <a:pt x="10663928" y="0"/>
                  </a:cubicBezTo>
                  <a:cubicBezTo>
                    <a:pt x="10641582" y="288482"/>
                    <a:pt x="10637690" y="532151"/>
                    <a:pt x="10663928" y="742713"/>
                  </a:cubicBezTo>
                  <a:cubicBezTo>
                    <a:pt x="10690166" y="953275"/>
                    <a:pt x="10683992" y="1091545"/>
                    <a:pt x="10663928" y="1320378"/>
                  </a:cubicBezTo>
                  <a:cubicBezTo>
                    <a:pt x="10643864" y="1549212"/>
                    <a:pt x="10678690" y="1672082"/>
                    <a:pt x="10663928" y="1843028"/>
                  </a:cubicBezTo>
                  <a:cubicBezTo>
                    <a:pt x="10649167" y="2013974"/>
                    <a:pt x="10677225" y="2369341"/>
                    <a:pt x="10663928" y="2585741"/>
                  </a:cubicBezTo>
                  <a:cubicBezTo>
                    <a:pt x="10650631" y="2802141"/>
                    <a:pt x="10646291" y="2984969"/>
                    <a:pt x="10663928" y="3328454"/>
                  </a:cubicBezTo>
                  <a:cubicBezTo>
                    <a:pt x="10681565" y="3671939"/>
                    <a:pt x="10650628" y="3732560"/>
                    <a:pt x="10663928" y="3906120"/>
                  </a:cubicBezTo>
                  <a:cubicBezTo>
                    <a:pt x="10677228" y="4079680"/>
                    <a:pt x="10687931" y="4304514"/>
                    <a:pt x="10663928" y="4538801"/>
                  </a:cubicBezTo>
                  <a:cubicBezTo>
                    <a:pt x="10639925" y="4773088"/>
                    <a:pt x="10670646" y="5174160"/>
                    <a:pt x="10663928" y="5501577"/>
                  </a:cubicBezTo>
                  <a:cubicBezTo>
                    <a:pt x="10366797" y="5535479"/>
                    <a:pt x="10069997" y="5510270"/>
                    <a:pt x="9784154" y="5501577"/>
                  </a:cubicBezTo>
                  <a:cubicBezTo>
                    <a:pt x="9498311" y="5492884"/>
                    <a:pt x="9485825" y="5490875"/>
                    <a:pt x="9330937" y="5501577"/>
                  </a:cubicBezTo>
                  <a:cubicBezTo>
                    <a:pt x="9176049" y="5512279"/>
                    <a:pt x="8924850" y="5518916"/>
                    <a:pt x="8771081" y="5501577"/>
                  </a:cubicBezTo>
                  <a:cubicBezTo>
                    <a:pt x="8617312" y="5484238"/>
                    <a:pt x="8372385" y="5474993"/>
                    <a:pt x="8211225" y="5501577"/>
                  </a:cubicBezTo>
                  <a:cubicBezTo>
                    <a:pt x="8050065" y="5528161"/>
                    <a:pt x="8031615" y="5511579"/>
                    <a:pt x="7864647" y="5501577"/>
                  </a:cubicBezTo>
                  <a:cubicBezTo>
                    <a:pt x="7697679" y="5491575"/>
                    <a:pt x="7571052" y="5507145"/>
                    <a:pt x="7304791" y="5501577"/>
                  </a:cubicBezTo>
                  <a:cubicBezTo>
                    <a:pt x="7038530" y="5496009"/>
                    <a:pt x="7050632" y="5484334"/>
                    <a:pt x="6851574" y="5501577"/>
                  </a:cubicBezTo>
                  <a:cubicBezTo>
                    <a:pt x="6652516" y="5518820"/>
                    <a:pt x="6288561" y="5463096"/>
                    <a:pt x="6078439" y="5501577"/>
                  </a:cubicBezTo>
                  <a:cubicBezTo>
                    <a:pt x="5868318" y="5540058"/>
                    <a:pt x="5476019" y="5485539"/>
                    <a:pt x="5305304" y="5501577"/>
                  </a:cubicBezTo>
                  <a:cubicBezTo>
                    <a:pt x="5134590" y="5517615"/>
                    <a:pt x="4989372" y="5501187"/>
                    <a:pt x="4852087" y="5501577"/>
                  </a:cubicBezTo>
                  <a:cubicBezTo>
                    <a:pt x="4714802" y="5501967"/>
                    <a:pt x="4556654" y="5495675"/>
                    <a:pt x="4292231" y="5501577"/>
                  </a:cubicBezTo>
                  <a:cubicBezTo>
                    <a:pt x="4027808" y="5507479"/>
                    <a:pt x="3854624" y="5476292"/>
                    <a:pt x="3519096" y="5501577"/>
                  </a:cubicBezTo>
                  <a:cubicBezTo>
                    <a:pt x="3183568" y="5526862"/>
                    <a:pt x="3157234" y="5491190"/>
                    <a:pt x="2959240" y="5501577"/>
                  </a:cubicBezTo>
                  <a:cubicBezTo>
                    <a:pt x="2761246" y="5511964"/>
                    <a:pt x="2570487" y="5487311"/>
                    <a:pt x="2186105" y="5501577"/>
                  </a:cubicBezTo>
                  <a:cubicBezTo>
                    <a:pt x="1801724" y="5515843"/>
                    <a:pt x="1869426" y="5491802"/>
                    <a:pt x="1732888" y="5501577"/>
                  </a:cubicBezTo>
                  <a:cubicBezTo>
                    <a:pt x="1596350" y="5511352"/>
                    <a:pt x="1282884" y="5502436"/>
                    <a:pt x="853114" y="5501577"/>
                  </a:cubicBezTo>
                  <a:cubicBezTo>
                    <a:pt x="423344" y="5500718"/>
                    <a:pt x="176540" y="5461124"/>
                    <a:pt x="0" y="5501577"/>
                  </a:cubicBezTo>
                  <a:cubicBezTo>
                    <a:pt x="-2037" y="5322346"/>
                    <a:pt x="-30733" y="5027614"/>
                    <a:pt x="0" y="4868896"/>
                  </a:cubicBezTo>
                  <a:cubicBezTo>
                    <a:pt x="30733" y="4710178"/>
                    <a:pt x="13531" y="4304249"/>
                    <a:pt x="0" y="4126183"/>
                  </a:cubicBezTo>
                  <a:cubicBezTo>
                    <a:pt x="-13531" y="3948117"/>
                    <a:pt x="9317" y="3740102"/>
                    <a:pt x="0" y="3383470"/>
                  </a:cubicBezTo>
                  <a:cubicBezTo>
                    <a:pt x="-9317" y="3026838"/>
                    <a:pt x="14401" y="2984088"/>
                    <a:pt x="0" y="2750789"/>
                  </a:cubicBezTo>
                  <a:cubicBezTo>
                    <a:pt x="-14401" y="2517490"/>
                    <a:pt x="29857" y="2372058"/>
                    <a:pt x="0" y="2063091"/>
                  </a:cubicBezTo>
                  <a:cubicBezTo>
                    <a:pt x="-29857" y="1754124"/>
                    <a:pt x="-17613" y="1569658"/>
                    <a:pt x="0" y="1320378"/>
                  </a:cubicBezTo>
                  <a:cubicBezTo>
                    <a:pt x="17613" y="1071098"/>
                    <a:pt x="25152" y="949014"/>
                    <a:pt x="0" y="742713"/>
                  </a:cubicBezTo>
                  <a:cubicBezTo>
                    <a:pt x="-25152" y="536412"/>
                    <a:pt x="25177" y="268176"/>
                    <a:pt x="0" y="0"/>
                  </a:cubicBezTo>
                  <a:close/>
                </a:path>
                <a:path w="10663928" h="5501577" stroke="0" extrusionOk="0">
                  <a:moveTo>
                    <a:pt x="0" y="0"/>
                  </a:moveTo>
                  <a:cubicBezTo>
                    <a:pt x="69618" y="-5578"/>
                    <a:pt x="232346" y="7234"/>
                    <a:pt x="346578" y="0"/>
                  </a:cubicBezTo>
                  <a:cubicBezTo>
                    <a:pt x="460810" y="-7234"/>
                    <a:pt x="628107" y="-13830"/>
                    <a:pt x="799795" y="0"/>
                  </a:cubicBezTo>
                  <a:cubicBezTo>
                    <a:pt x="971483" y="13830"/>
                    <a:pt x="1156571" y="-6071"/>
                    <a:pt x="1359651" y="0"/>
                  </a:cubicBezTo>
                  <a:cubicBezTo>
                    <a:pt x="1562731" y="6071"/>
                    <a:pt x="1786251" y="27771"/>
                    <a:pt x="2132786" y="0"/>
                  </a:cubicBezTo>
                  <a:cubicBezTo>
                    <a:pt x="2479322" y="-27771"/>
                    <a:pt x="2680619" y="26664"/>
                    <a:pt x="3012560" y="0"/>
                  </a:cubicBezTo>
                  <a:cubicBezTo>
                    <a:pt x="3344501" y="-26664"/>
                    <a:pt x="3625494" y="-34644"/>
                    <a:pt x="3785694" y="0"/>
                  </a:cubicBezTo>
                  <a:cubicBezTo>
                    <a:pt x="3945894" y="34644"/>
                    <a:pt x="4126136" y="12465"/>
                    <a:pt x="4238911" y="0"/>
                  </a:cubicBezTo>
                  <a:cubicBezTo>
                    <a:pt x="4351686" y="-12465"/>
                    <a:pt x="4624923" y="3948"/>
                    <a:pt x="4905407" y="0"/>
                  </a:cubicBezTo>
                  <a:cubicBezTo>
                    <a:pt x="5185891" y="-3948"/>
                    <a:pt x="5143394" y="-5668"/>
                    <a:pt x="5251985" y="0"/>
                  </a:cubicBezTo>
                  <a:cubicBezTo>
                    <a:pt x="5360576" y="5668"/>
                    <a:pt x="5864351" y="14697"/>
                    <a:pt x="6025119" y="0"/>
                  </a:cubicBezTo>
                  <a:cubicBezTo>
                    <a:pt x="6185887" y="-14697"/>
                    <a:pt x="6639485" y="-38374"/>
                    <a:pt x="6798254" y="0"/>
                  </a:cubicBezTo>
                  <a:cubicBezTo>
                    <a:pt x="6957024" y="38374"/>
                    <a:pt x="7256733" y="9917"/>
                    <a:pt x="7571389" y="0"/>
                  </a:cubicBezTo>
                  <a:cubicBezTo>
                    <a:pt x="7886045" y="-9917"/>
                    <a:pt x="7804204" y="1178"/>
                    <a:pt x="7917967" y="0"/>
                  </a:cubicBezTo>
                  <a:cubicBezTo>
                    <a:pt x="8031730" y="-1178"/>
                    <a:pt x="8234599" y="9319"/>
                    <a:pt x="8371183" y="0"/>
                  </a:cubicBezTo>
                  <a:cubicBezTo>
                    <a:pt x="8507767" y="-9319"/>
                    <a:pt x="8648419" y="5224"/>
                    <a:pt x="8824400" y="0"/>
                  </a:cubicBezTo>
                  <a:cubicBezTo>
                    <a:pt x="9000381" y="-5224"/>
                    <a:pt x="9359216" y="-15638"/>
                    <a:pt x="9597535" y="0"/>
                  </a:cubicBezTo>
                  <a:cubicBezTo>
                    <a:pt x="9835854" y="15638"/>
                    <a:pt x="9850085" y="-11399"/>
                    <a:pt x="9944113" y="0"/>
                  </a:cubicBezTo>
                  <a:cubicBezTo>
                    <a:pt x="10038141" y="11399"/>
                    <a:pt x="10471135" y="-176"/>
                    <a:pt x="10663928" y="0"/>
                  </a:cubicBezTo>
                  <a:cubicBezTo>
                    <a:pt x="10668878" y="290510"/>
                    <a:pt x="10700870" y="550764"/>
                    <a:pt x="10663928" y="742713"/>
                  </a:cubicBezTo>
                  <a:cubicBezTo>
                    <a:pt x="10626986" y="934662"/>
                    <a:pt x="10667603" y="1015496"/>
                    <a:pt x="10663928" y="1265363"/>
                  </a:cubicBezTo>
                  <a:cubicBezTo>
                    <a:pt x="10660254" y="1515230"/>
                    <a:pt x="10638412" y="1619481"/>
                    <a:pt x="10663928" y="1953060"/>
                  </a:cubicBezTo>
                  <a:cubicBezTo>
                    <a:pt x="10689444" y="2286639"/>
                    <a:pt x="10681064" y="2408957"/>
                    <a:pt x="10663928" y="2695773"/>
                  </a:cubicBezTo>
                  <a:cubicBezTo>
                    <a:pt x="10646792" y="2982589"/>
                    <a:pt x="10683445" y="2995052"/>
                    <a:pt x="10663928" y="3273438"/>
                  </a:cubicBezTo>
                  <a:cubicBezTo>
                    <a:pt x="10644411" y="3551824"/>
                    <a:pt x="10651506" y="3544377"/>
                    <a:pt x="10663928" y="3796088"/>
                  </a:cubicBezTo>
                  <a:cubicBezTo>
                    <a:pt x="10676351" y="4047799"/>
                    <a:pt x="10682471" y="4179615"/>
                    <a:pt x="10663928" y="4318738"/>
                  </a:cubicBezTo>
                  <a:cubicBezTo>
                    <a:pt x="10645386" y="4457861"/>
                    <a:pt x="10649070" y="5014516"/>
                    <a:pt x="10663928" y="5501577"/>
                  </a:cubicBezTo>
                  <a:cubicBezTo>
                    <a:pt x="10589628" y="5502900"/>
                    <a:pt x="10390890" y="5517129"/>
                    <a:pt x="10317350" y="5501577"/>
                  </a:cubicBezTo>
                  <a:cubicBezTo>
                    <a:pt x="10243810" y="5486025"/>
                    <a:pt x="9889627" y="5523421"/>
                    <a:pt x="9757494" y="5501577"/>
                  </a:cubicBezTo>
                  <a:cubicBezTo>
                    <a:pt x="9625361" y="5479733"/>
                    <a:pt x="9097900" y="5511416"/>
                    <a:pt x="8877720" y="5501577"/>
                  </a:cubicBezTo>
                  <a:cubicBezTo>
                    <a:pt x="8657540" y="5491738"/>
                    <a:pt x="8336222" y="5537319"/>
                    <a:pt x="8104585" y="5501577"/>
                  </a:cubicBezTo>
                  <a:cubicBezTo>
                    <a:pt x="7872948" y="5465835"/>
                    <a:pt x="7744625" y="5514304"/>
                    <a:pt x="7651368" y="5501577"/>
                  </a:cubicBezTo>
                  <a:cubicBezTo>
                    <a:pt x="7558111" y="5488850"/>
                    <a:pt x="7313898" y="5521223"/>
                    <a:pt x="7198151" y="5501577"/>
                  </a:cubicBezTo>
                  <a:cubicBezTo>
                    <a:pt x="7082404" y="5481931"/>
                    <a:pt x="6988480" y="5511959"/>
                    <a:pt x="6851574" y="5501577"/>
                  </a:cubicBezTo>
                  <a:cubicBezTo>
                    <a:pt x="6714668" y="5491195"/>
                    <a:pt x="6403396" y="5544591"/>
                    <a:pt x="5971800" y="5501577"/>
                  </a:cubicBezTo>
                  <a:cubicBezTo>
                    <a:pt x="5540204" y="5458563"/>
                    <a:pt x="5629397" y="5522678"/>
                    <a:pt x="5518583" y="5501577"/>
                  </a:cubicBezTo>
                  <a:cubicBezTo>
                    <a:pt x="5407769" y="5480476"/>
                    <a:pt x="5166908" y="5496222"/>
                    <a:pt x="5065366" y="5501577"/>
                  </a:cubicBezTo>
                  <a:cubicBezTo>
                    <a:pt x="4963824" y="5506932"/>
                    <a:pt x="4536638" y="5531872"/>
                    <a:pt x="4292231" y="5501577"/>
                  </a:cubicBezTo>
                  <a:cubicBezTo>
                    <a:pt x="4047824" y="5471282"/>
                    <a:pt x="4051192" y="5512686"/>
                    <a:pt x="3945653" y="5501577"/>
                  </a:cubicBezTo>
                  <a:cubicBezTo>
                    <a:pt x="3840114" y="5490468"/>
                    <a:pt x="3423652" y="5504363"/>
                    <a:pt x="3065879" y="5501577"/>
                  </a:cubicBezTo>
                  <a:cubicBezTo>
                    <a:pt x="2708106" y="5498791"/>
                    <a:pt x="2880870" y="5505757"/>
                    <a:pt x="2719302" y="5501577"/>
                  </a:cubicBezTo>
                  <a:cubicBezTo>
                    <a:pt x="2557734" y="5497397"/>
                    <a:pt x="2180393" y="5516823"/>
                    <a:pt x="1946167" y="5501577"/>
                  </a:cubicBezTo>
                  <a:cubicBezTo>
                    <a:pt x="1711942" y="5486331"/>
                    <a:pt x="1545079" y="5538927"/>
                    <a:pt x="1173032" y="5501577"/>
                  </a:cubicBezTo>
                  <a:cubicBezTo>
                    <a:pt x="800986" y="5464227"/>
                    <a:pt x="444593" y="5559873"/>
                    <a:pt x="0" y="5501577"/>
                  </a:cubicBezTo>
                  <a:cubicBezTo>
                    <a:pt x="13383" y="5293101"/>
                    <a:pt x="-23228" y="5088802"/>
                    <a:pt x="0" y="4923911"/>
                  </a:cubicBezTo>
                  <a:cubicBezTo>
                    <a:pt x="23228" y="4759020"/>
                    <a:pt x="20644" y="4329839"/>
                    <a:pt x="0" y="4126183"/>
                  </a:cubicBezTo>
                  <a:cubicBezTo>
                    <a:pt x="-20644" y="3922527"/>
                    <a:pt x="-26034" y="3845814"/>
                    <a:pt x="0" y="3603533"/>
                  </a:cubicBezTo>
                  <a:cubicBezTo>
                    <a:pt x="26034" y="3361252"/>
                    <a:pt x="27676" y="3285541"/>
                    <a:pt x="0" y="3025867"/>
                  </a:cubicBezTo>
                  <a:cubicBezTo>
                    <a:pt x="-27676" y="2766193"/>
                    <a:pt x="20791" y="2560714"/>
                    <a:pt x="0" y="2393186"/>
                  </a:cubicBezTo>
                  <a:cubicBezTo>
                    <a:pt x="-20791" y="2225658"/>
                    <a:pt x="-4051" y="1999828"/>
                    <a:pt x="0" y="1705489"/>
                  </a:cubicBezTo>
                  <a:cubicBezTo>
                    <a:pt x="4051" y="1411150"/>
                    <a:pt x="32255" y="1250754"/>
                    <a:pt x="0" y="962776"/>
                  </a:cubicBezTo>
                  <a:cubicBezTo>
                    <a:pt x="-32255" y="674798"/>
                    <a:pt x="-16599" y="27722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Microsoft YaHei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custGeom>
              <a:avLst/>
              <a:gdLst>
                <a:gd name="connsiteX0" fmla="*/ 0 w 10678218"/>
                <a:gd name="connsiteY0" fmla="*/ 0 h 5501577"/>
                <a:gd name="connsiteX1" fmla="*/ 560606 w 10678218"/>
                <a:gd name="connsiteY1" fmla="*/ 0 h 5501577"/>
                <a:gd name="connsiteX2" fmla="*/ 1227995 w 10678218"/>
                <a:gd name="connsiteY2" fmla="*/ 0 h 5501577"/>
                <a:gd name="connsiteX3" fmla="*/ 1575037 w 10678218"/>
                <a:gd name="connsiteY3" fmla="*/ 0 h 5501577"/>
                <a:gd name="connsiteX4" fmla="*/ 2349208 w 10678218"/>
                <a:gd name="connsiteY4" fmla="*/ 0 h 5501577"/>
                <a:gd name="connsiteX5" fmla="*/ 2909814 w 10678218"/>
                <a:gd name="connsiteY5" fmla="*/ 0 h 5501577"/>
                <a:gd name="connsiteX6" fmla="*/ 3790767 w 10678218"/>
                <a:gd name="connsiteY6" fmla="*/ 0 h 5501577"/>
                <a:gd name="connsiteX7" fmla="*/ 4564938 w 10678218"/>
                <a:gd name="connsiteY7" fmla="*/ 0 h 5501577"/>
                <a:gd name="connsiteX8" fmla="*/ 4911980 w 10678218"/>
                <a:gd name="connsiteY8" fmla="*/ 0 h 5501577"/>
                <a:gd name="connsiteX9" fmla="*/ 5792933 w 10678218"/>
                <a:gd name="connsiteY9" fmla="*/ 0 h 5501577"/>
                <a:gd name="connsiteX10" fmla="*/ 6460322 w 10678218"/>
                <a:gd name="connsiteY10" fmla="*/ 0 h 5501577"/>
                <a:gd name="connsiteX11" fmla="*/ 6914146 w 10678218"/>
                <a:gd name="connsiteY11" fmla="*/ 0 h 5501577"/>
                <a:gd name="connsiteX12" fmla="*/ 7367970 w 10678218"/>
                <a:gd name="connsiteY12" fmla="*/ 0 h 5501577"/>
                <a:gd name="connsiteX13" fmla="*/ 8248923 w 10678218"/>
                <a:gd name="connsiteY13" fmla="*/ 0 h 5501577"/>
                <a:gd name="connsiteX14" fmla="*/ 9129876 w 10678218"/>
                <a:gd name="connsiteY14" fmla="*/ 0 h 5501577"/>
                <a:gd name="connsiteX15" fmla="*/ 9583701 w 10678218"/>
                <a:gd name="connsiteY15" fmla="*/ 0 h 5501577"/>
                <a:gd name="connsiteX16" fmla="*/ 10678218 w 10678218"/>
                <a:gd name="connsiteY16" fmla="*/ 0 h 5501577"/>
                <a:gd name="connsiteX17" fmla="*/ 10678218 w 10678218"/>
                <a:gd name="connsiteY17" fmla="*/ 687697 h 5501577"/>
                <a:gd name="connsiteX18" fmla="*/ 10678218 w 10678218"/>
                <a:gd name="connsiteY18" fmla="*/ 1485426 h 5501577"/>
                <a:gd name="connsiteX19" fmla="*/ 10678218 w 10678218"/>
                <a:gd name="connsiteY19" fmla="*/ 2063091 h 5501577"/>
                <a:gd name="connsiteX20" fmla="*/ 10678218 w 10678218"/>
                <a:gd name="connsiteY20" fmla="*/ 2805804 h 5501577"/>
                <a:gd name="connsiteX21" fmla="*/ 10678218 w 10678218"/>
                <a:gd name="connsiteY21" fmla="*/ 3438486 h 5501577"/>
                <a:gd name="connsiteX22" fmla="*/ 10678218 w 10678218"/>
                <a:gd name="connsiteY22" fmla="*/ 4016151 h 5501577"/>
                <a:gd name="connsiteX23" fmla="*/ 10678218 w 10678218"/>
                <a:gd name="connsiteY23" fmla="*/ 4703848 h 5501577"/>
                <a:gd name="connsiteX24" fmla="*/ 10678218 w 10678218"/>
                <a:gd name="connsiteY24" fmla="*/ 5501577 h 5501577"/>
                <a:gd name="connsiteX25" fmla="*/ 10010829 w 10678218"/>
                <a:gd name="connsiteY25" fmla="*/ 5501577 h 5501577"/>
                <a:gd name="connsiteX26" fmla="*/ 9450223 w 10678218"/>
                <a:gd name="connsiteY26" fmla="*/ 5501577 h 5501577"/>
                <a:gd name="connsiteX27" fmla="*/ 8996399 w 10678218"/>
                <a:gd name="connsiteY27" fmla="*/ 5501577 h 5501577"/>
                <a:gd name="connsiteX28" fmla="*/ 8649357 w 10678218"/>
                <a:gd name="connsiteY28" fmla="*/ 5501577 h 5501577"/>
                <a:gd name="connsiteX29" fmla="*/ 8302314 w 10678218"/>
                <a:gd name="connsiteY29" fmla="*/ 5501577 h 5501577"/>
                <a:gd name="connsiteX30" fmla="*/ 7634926 w 10678218"/>
                <a:gd name="connsiteY30" fmla="*/ 5501577 h 5501577"/>
                <a:gd name="connsiteX31" fmla="*/ 7287884 w 10678218"/>
                <a:gd name="connsiteY31" fmla="*/ 5501577 h 5501577"/>
                <a:gd name="connsiteX32" fmla="*/ 6940842 w 10678218"/>
                <a:gd name="connsiteY32" fmla="*/ 5501577 h 5501577"/>
                <a:gd name="connsiteX33" fmla="*/ 6166671 w 10678218"/>
                <a:gd name="connsiteY33" fmla="*/ 5501577 h 5501577"/>
                <a:gd name="connsiteX34" fmla="*/ 5285718 w 10678218"/>
                <a:gd name="connsiteY34" fmla="*/ 5501577 h 5501577"/>
                <a:gd name="connsiteX35" fmla="*/ 4404765 w 10678218"/>
                <a:gd name="connsiteY35" fmla="*/ 5501577 h 5501577"/>
                <a:gd name="connsiteX36" fmla="*/ 3844158 w 10678218"/>
                <a:gd name="connsiteY36" fmla="*/ 5501577 h 5501577"/>
                <a:gd name="connsiteX37" fmla="*/ 2963205 w 10678218"/>
                <a:gd name="connsiteY37" fmla="*/ 5501577 h 5501577"/>
                <a:gd name="connsiteX38" fmla="*/ 2509381 w 10678218"/>
                <a:gd name="connsiteY38" fmla="*/ 5501577 h 5501577"/>
                <a:gd name="connsiteX39" fmla="*/ 1841993 w 10678218"/>
                <a:gd name="connsiteY39" fmla="*/ 5501577 h 5501577"/>
                <a:gd name="connsiteX40" fmla="*/ 1388168 w 10678218"/>
                <a:gd name="connsiteY40" fmla="*/ 5501577 h 5501577"/>
                <a:gd name="connsiteX41" fmla="*/ 613998 w 10678218"/>
                <a:gd name="connsiteY41" fmla="*/ 5501577 h 5501577"/>
                <a:gd name="connsiteX42" fmla="*/ 0 w 10678218"/>
                <a:gd name="connsiteY42" fmla="*/ 5501577 h 5501577"/>
                <a:gd name="connsiteX43" fmla="*/ 0 w 10678218"/>
                <a:gd name="connsiteY43" fmla="*/ 4868896 h 5501577"/>
                <a:gd name="connsiteX44" fmla="*/ 0 w 10678218"/>
                <a:gd name="connsiteY44" fmla="*/ 4346246 h 5501577"/>
                <a:gd name="connsiteX45" fmla="*/ 0 w 10678218"/>
                <a:gd name="connsiteY45" fmla="*/ 3603533 h 5501577"/>
                <a:gd name="connsiteX46" fmla="*/ 0 w 10678218"/>
                <a:gd name="connsiteY46" fmla="*/ 2970852 h 5501577"/>
                <a:gd name="connsiteX47" fmla="*/ 0 w 10678218"/>
                <a:gd name="connsiteY47" fmla="*/ 2283154 h 5501577"/>
                <a:gd name="connsiteX48" fmla="*/ 0 w 10678218"/>
                <a:gd name="connsiteY48" fmla="*/ 1595457 h 5501577"/>
                <a:gd name="connsiteX49" fmla="*/ 0 w 10678218"/>
                <a:gd name="connsiteY49" fmla="*/ 962776 h 5501577"/>
                <a:gd name="connsiteX50" fmla="*/ 0 w 10678218"/>
                <a:gd name="connsiteY50" fmla="*/ 0 h 550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678218" h="5501577" fill="none" extrusionOk="0">
                  <a:moveTo>
                    <a:pt x="0" y="0"/>
                  </a:moveTo>
                  <a:cubicBezTo>
                    <a:pt x="186526" y="-9864"/>
                    <a:pt x="286519" y="-24228"/>
                    <a:pt x="560606" y="0"/>
                  </a:cubicBezTo>
                  <a:cubicBezTo>
                    <a:pt x="834693" y="24228"/>
                    <a:pt x="900250" y="-17500"/>
                    <a:pt x="1227995" y="0"/>
                  </a:cubicBezTo>
                  <a:cubicBezTo>
                    <a:pt x="1555740" y="17500"/>
                    <a:pt x="1496858" y="-13972"/>
                    <a:pt x="1575037" y="0"/>
                  </a:cubicBezTo>
                  <a:cubicBezTo>
                    <a:pt x="1653216" y="13972"/>
                    <a:pt x="2156926" y="21415"/>
                    <a:pt x="2349208" y="0"/>
                  </a:cubicBezTo>
                  <a:cubicBezTo>
                    <a:pt x="2541490" y="-21415"/>
                    <a:pt x="2788553" y="334"/>
                    <a:pt x="2909814" y="0"/>
                  </a:cubicBezTo>
                  <a:cubicBezTo>
                    <a:pt x="3031075" y="-334"/>
                    <a:pt x="3518628" y="-32066"/>
                    <a:pt x="3790767" y="0"/>
                  </a:cubicBezTo>
                  <a:cubicBezTo>
                    <a:pt x="4062906" y="32066"/>
                    <a:pt x="4324231" y="36287"/>
                    <a:pt x="4564938" y="0"/>
                  </a:cubicBezTo>
                  <a:cubicBezTo>
                    <a:pt x="4805645" y="-36287"/>
                    <a:pt x="4807772" y="1290"/>
                    <a:pt x="4911980" y="0"/>
                  </a:cubicBezTo>
                  <a:cubicBezTo>
                    <a:pt x="5016188" y="-1290"/>
                    <a:pt x="5358909" y="11881"/>
                    <a:pt x="5792933" y="0"/>
                  </a:cubicBezTo>
                  <a:cubicBezTo>
                    <a:pt x="6226957" y="-11881"/>
                    <a:pt x="6317157" y="19550"/>
                    <a:pt x="6460322" y="0"/>
                  </a:cubicBezTo>
                  <a:cubicBezTo>
                    <a:pt x="6603487" y="-19550"/>
                    <a:pt x="6762032" y="-20780"/>
                    <a:pt x="6914146" y="0"/>
                  </a:cubicBezTo>
                  <a:cubicBezTo>
                    <a:pt x="7066260" y="20780"/>
                    <a:pt x="7230632" y="3407"/>
                    <a:pt x="7367970" y="0"/>
                  </a:cubicBezTo>
                  <a:cubicBezTo>
                    <a:pt x="7505308" y="-3407"/>
                    <a:pt x="8025228" y="-38521"/>
                    <a:pt x="8248923" y="0"/>
                  </a:cubicBezTo>
                  <a:cubicBezTo>
                    <a:pt x="8472618" y="38521"/>
                    <a:pt x="8816927" y="11855"/>
                    <a:pt x="9129876" y="0"/>
                  </a:cubicBezTo>
                  <a:cubicBezTo>
                    <a:pt x="9442825" y="-11855"/>
                    <a:pt x="9433592" y="-17849"/>
                    <a:pt x="9583701" y="0"/>
                  </a:cubicBezTo>
                  <a:cubicBezTo>
                    <a:pt x="9733811" y="17849"/>
                    <a:pt x="10403861" y="10319"/>
                    <a:pt x="10678218" y="0"/>
                  </a:cubicBezTo>
                  <a:cubicBezTo>
                    <a:pt x="10701480" y="227105"/>
                    <a:pt x="10703041" y="368182"/>
                    <a:pt x="10678218" y="687697"/>
                  </a:cubicBezTo>
                  <a:cubicBezTo>
                    <a:pt x="10653395" y="1007212"/>
                    <a:pt x="10701115" y="1226136"/>
                    <a:pt x="10678218" y="1485426"/>
                  </a:cubicBezTo>
                  <a:cubicBezTo>
                    <a:pt x="10655321" y="1744716"/>
                    <a:pt x="10651159" y="1908847"/>
                    <a:pt x="10678218" y="2063091"/>
                  </a:cubicBezTo>
                  <a:cubicBezTo>
                    <a:pt x="10705277" y="2217335"/>
                    <a:pt x="10669115" y="2503240"/>
                    <a:pt x="10678218" y="2805804"/>
                  </a:cubicBezTo>
                  <a:cubicBezTo>
                    <a:pt x="10687321" y="3108368"/>
                    <a:pt x="10658167" y="3227601"/>
                    <a:pt x="10678218" y="3438486"/>
                  </a:cubicBezTo>
                  <a:cubicBezTo>
                    <a:pt x="10698269" y="3649371"/>
                    <a:pt x="10705850" y="3796867"/>
                    <a:pt x="10678218" y="4016151"/>
                  </a:cubicBezTo>
                  <a:cubicBezTo>
                    <a:pt x="10650586" y="4235436"/>
                    <a:pt x="10682424" y="4476572"/>
                    <a:pt x="10678218" y="4703848"/>
                  </a:cubicBezTo>
                  <a:cubicBezTo>
                    <a:pt x="10674012" y="4931124"/>
                    <a:pt x="10645819" y="5313891"/>
                    <a:pt x="10678218" y="5501577"/>
                  </a:cubicBezTo>
                  <a:cubicBezTo>
                    <a:pt x="10406972" y="5490519"/>
                    <a:pt x="10252845" y="5492466"/>
                    <a:pt x="10010829" y="5501577"/>
                  </a:cubicBezTo>
                  <a:cubicBezTo>
                    <a:pt x="9768813" y="5510688"/>
                    <a:pt x="9598477" y="5523733"/>
                    <a:pt x="9450223" y="5501577"/>
                  </a:cubicBezTo>
                  <a:cubicBezTo>
                    <a:pt x="9301969" y="5479421"/>
                    <a:pt x="9185884" y="5489337"/>
                    <a:pt x="8996399" y="5501577"/>
                  </a:cubicBezTo>
                  <a:cubicBezTo>
                    <a:pt x="8806914" y="5513817"/>
                    <a:pt x="8786583" y="5495757"/>
                    <a:pt x="8649357" y="5501577"/>
                  </a:cubicBezTo>
                  <a:cubicBezTo>
                    <a:pt x="8512131" y="5507397"/>
                    <a:pt x="8400588" y="5508456"/>
                    <a:pt x="8302314" y="5501577"/>
                  </a:cubicBezTo>
                  <a:cubicBezTo>
                    <a:pt x="8204040" y="5494698"/>
                    <a:pt x="7960655" y="5516878"/>
                    <a:pt x="7634926" y="5501577"/>
                  </a:cubicBezTo>
                  <a:cubicBezTo>
                    <a:pt x="7309197" y="5486276"/>
                    <a:pt x="7400679" y="5513826"/>
                    <a:pt x="7287884" y="5501577"/>
                  </a:cubicBezTo>
                  <a:cubicBezTo>
                    <a:pt x="7175089" y="5489328"/>
                    <a:pt x="7089688" y="5499111"/>
                    <a:pt x="6940842" y="5501577"/>
                  </a:cubicBezTo>
                  <a:cubicBezTo>
                    <a:pt x="6791996" y="5504043"/>
                    <a:pt x="6461462" y="5466603"/>
                    <a:pt x="6166671" y="5501577"/>
                  </a:cubicBezTo>
                  <a:cubicBezTo>
                    <a:pt x="5871880" y="5536551"/>
                    <a:pt x="5644722" y="5476342"/>
                    <a:pt x="5285718" y="5501577"/>
                  </a:cubicBezTo>
                  <a:cubicBezTo>
                    <a:pt x="4926714" y="5526812"/>
                    <a:pt x="4600074" y="5482519"/>
                    <a:pt x="4404765" y="5501577"/>
                  </a:cubicBezTo>
                  <a:cubicBezTo>
                    <a:pt x="4209456" y="5520635"/>
                    <a:pt x="4078940" y="5509569"/>
                    <a:pt x="3844158" y="5501577"/>
                  </a:cubicBezTo>
                  <a:cubicBezTo>
                    <a:pt x="3609376" y="5493585"/>
                    <a:pt x="3173419" y="5515011"/>
                    <a:pt x="2963205" y="5501577"/>
                  </a:cubicBezTo>
                  <a:cubicBezTo>
                    <a:pt x="2752991" y="5488143"/>
                    <a:pt x="2672777" y="5480042"/>
                    <a:pt x="2509381" y="5501577"/>
                  </a:cubicBezTo>
                  <a:cubicBezTo>
                    <a:pt x="2345985" y="5523112"/>
                    <a:pt x="2140074" y="5478300"/>
                    <a:pt x="1841993" y="5501577"/>
                  </a:cubicBezTo>
                  <a:cubicBezTo>
                    <a:pt x="1543912" y="5524854"/>
                    <a:pt x="1530559" y="5510615"/>
                    <a:pt x="1388168" y="5501577"/>
                  </a:cubicBezTo>
                  <a:cubicBezTo>
                    <a:pt x="1245777" y="5492539"/>
                    <a:pt x="958364" y="5478895"/>
                    <a:pt x="613998" y="5501577"/>
                  </a:cubicBezTo>
                  <a:cubicBezTo>
                    <a:pt x="269632" y="5524260"/>
                    <a:pt x="250146" y="5496142"/>
                    <a:pt x="0" y="5501577"/>
                  </a:cubicBezTo>
                  <a:cubicBezTo>
                    <a:pt x="5082" y="5234468"/>
                    <a:pt x="1757" y="5004206"/>
                    <a:pt x="0" y="4868896"/>
                  </a:cubicBezTo>
                  <a:cubicBezTo>
                    <a:pt x="-1757" y="4733586"/>
                    <a:pt x="-24367" y="4505006"/>
                    <a:pt x="0" y="4346246"/>
                  </a:cubicBezTo>
                  <a:cubicBezTo>
                    <a:pt x="24367" y="4187486"/>
                    <a:pt x="11908" y="3956807"/>
                    <a:pt x="0" y="3603533"/>
                  </a:cubicBezTo>
                  <a:cubicBezTo>
                    <a:pt x="-11908" y="3250259"/>
                    <a:pt x="-2646" y="3249427"/>
                    <a:pt x="0" y="2970852"/>
                  </a:cubicBezTo>
                  <a:cubicBezTo>
                    <a:pt x="2646" y="2692277"/>
                    <a:pt x="-28139" y="2595319"/>
                    <a:pt x="0" y="2283154"/>
                  </a:cubicBezTo>
                  <a:cubicBezTo>
                    <a:pt x="28139" y="1970989"/>
                    <a:pt x="-7865" y="1746594"/>
                    <a:pt x="0" y="1595457"/>
                  </a:cubicBezTo>
                  <a:cubicBezTo>
                    <a:pt x="7865" y="1444320"/>
                    <a:pt x="4390" y="1192554"/>
                    <a:pt x="0" y="962776"/>
                  </a:cubicBezTo>
                  <a:cubicBezTo>
                    <a:pt x="-4390" y="732998"/>
                    <a:pt x="-22462" y="232501"/>
                    <a:pt x="0" y="0"/>
                  </a:cubicBezTo>
                  <a:close/>
                </a:path>
                <a:path w="10678218" h="5501577" stroke="0" extrusionOk="0">
                  <a:moveTo>
                    <a:pt x="0" y="0"/>
                  </a:moveTo>
                  <a:cubicBezTo>
                    <a:pt x="103456" y="-15770"/>
                    <a:pt x="343607" y="-21090"/>
                    <a:pt x="453824" y="0"/>
                  </a:cubicBezTo>
                  <a:cubicBezTo>
                    <a:pt x="564041" y="21090"/>
                    <a:pt x="927716" y="-17245"/>
                    <a:pt x="1121213" y="0"/>
                  </a:cubicBezTo>
                  <a:cubicBezTo>
                    <a:pt x="1314710" y="17245"/>
                    <a:pt x="1505035" y="20306"/>
                    <a:pt x="1788602" y="0"/>
                  </a:cubicBezTo>
                  <a:cubicBezTo>
                    <a:pt x="2072169" y="-20306"/>
                    <a:pt x="2264292" y="32037"/>
                    <a:pt x="2669555" y="0"/>
                  </a:cubicBezTo>
                  <a:cubicBezTo>
                    <a:pt x="3074818" y="-32037"/>
                    <a:pt x="2923749" y="-2608"/>
                    <a:pt x="3016597" y="0"/>
                  </a:cubicBezTo>
                  <a:cubicBezTo>
                    <a:pt x="3109445" y="2608"/>
                    <a:pt x="3280941" y="8251"/>
                    <a:pt x="3470421" y="0"/>
                  </a:cubicBezTo>
                  <a:cubicBezTo>
                    <a:pt x="3659901" y="-8251"/>
                    <a:pt x="3821956" y="-1581"/>
                    <a:pt x="4137809" y="0"/>
                  </a:cubicBezTo>
                  <a:cubicBezTo>
                    <a:pt x="4453662" y="1581"/>
                    <a:pt x="4414593" y="-20939"/>
                    <a:pt x="4591634" y="0"/>
                  </a:cubicBezTo>
                  <a:cubicBezTo>
                    <a:pt x="4768675" y="20939"/>
                    <a:pt x="5131009" y="10066"/>
                    <a:pt x="5365805" y="0"/>
                  </a:cubicBezTo>
                  <a:cubicBezTo>
                    <a:pt x="5600601" y="-10066"/>
                    <a:pt x="5882332" y="20237"/>
                    <a:pt x="6033193" y="0"/>
                  </a:cubicBezTo>
                  <a:cubicBezTo>
                    <a:pt x="6184054" y="-20237"/>
                    <a:pt x="6297943" y="-5043"/>
                    <a:pt x="6380235" y="0"/>
                  </a:cubicBezTo>
                  <a:cubicBezTo>
                    <a:pt x="6462527" y="5043"/>
                    <a:pt x="6649199" y="-6402"/>
                    <a:pt x="6834060" y="0"/>
                  </a:cubicBezTo>
                  <a:cubicBezTo>
                    <a:pt x="7018921" y="6402"/>
                    <a:pt x="7271566" y="-27562"/>
                    <a:pt x="7501448" y="0"/>
                  </a:cubicBezTo>
                  <a:cubicBezTo>
                    <a:pt x="7731330" y="27562"/>
                    <a:pt x="8003482" y="-782"/>
                    <a:pt x="8168837" y="0"/>
                  </a:cubicBezTo>
                  <a:cubicBezTo>
                    <a:pt x="8334192" y="782"/>
                    <a:pt x="8576346" y="-26464"/>
                    <a:pt x="8729443" y="0"/>
                  </a:cubicBezTo>
                  <a:cubicBezTo>
                    <a:pt x="8882540" y="26464"/>
                    <a:pt x="9063991" y="-5664"/>
                    <a:pt x="9396832" y="0"/>
                  </a:cubicBezTo>
                  <a:cubicBezTo>
                    <a:pt x="9729673" y="5664"/>
                    <a:pt x="9759990" y="26338"/>
                    <a:pt x="9957438" y="0"/>
                  </a:cubicBezTo>
                  <a:cubicBezTo>
                    <a:pt x="10154886" y="-26338"/>
                    <a:pt x="10443652" y="-1854"/>
                    <a:pt x="10678218" y="0"/>
                  </a:cubicBezTo>
                  <a:cubicBezTo>
                    <a:pt x="10671807" y="195227"/>
                    <a:pt x="10717594" y="515305"/>
                    <a:pt x="10678218" y="797729"/>
                  </a:cubicBezTo>
                  <a:cubicBezTo>
                    <a:pt x="10638842" y="1080153"/>
                    <a:pt x="10696904" y="1099599"/>
                    <a:pt x="10678218" y="1375394"/>
                  </a:cubicBezTo>
                  <a:cubicBezTo>
                    <a:pt x="10659532" y="1651190"/>
                    <a:pt x="10650910" y="1814442"/>
                    <a:pt x="10678218" y="1953060"/>
                  </a:cubicBezTo>
                  <a:cubicBezTo>
                    <a:pt x="10705526" y="2091678"/>
                    <a:pt x="10655323" y="2374112"/>
                    <a:pt x="10678218" y="2585741"/>
                  </a:cubicBezTo>
                  <a:cubicBezTo>
                    <a:pt x="10701113" y="2797370"/>
                    <a:pt x="10690001" y="3159522"/>
                    <a:pt x="10678218" y="3328454"/>
                  </a:cubicBezTo>
                  <a:cubicBezTo>
                    <a:pt x="10666435" y="3497386"/>
                    <a:pt x="10690597" y="3826669"/>
                    <a:pt x="10678218" y="4071167"/>
                  </a:cubicBezTo>
                  <a:cubicBezTo>
                    <a:pt x="10665839" y="4315665"/>
                    <a:pt x="10679606" y="4561092"/>
                    <a:pt x="10678218" y="4813880"/>
                  </a:cubicBezTo>
                  <a:cubicBezTo>
                    <a:pt x="10676830" y="5066668"/>
                    <a:pt x="10706482" y="5172926"/>
                    <a:pt x="10678218" y="5501577"/>
                  </a:cubicBezTo>
                  <a:cubicBezTo>
                    <a:pt x="10486255" y="5482811"/>
                    <a:pt x="10172267" y="5512159"/>
                    <a:pt x="10010829" y="5501577"/>
                  </a:cubicBezTo>
                  <a:cubicBezTo>
                    <a:pt x="9849391" y="5490995"/>
                    <a:pt x="9422459" y="5489270"/>
                    <a:pt x="9129876" y="5501577"/>
                  </a:cubicBezTo>
                  <a:cubicBezTo>
                    <a:pt x="8837293" y="5513884"/>
                    <a:pt x="8610346" y="5525279"/>
                    <a:pt x="8462488" y="5501577"/>
                  </a:cubicBezTo>
                  <a:cubicBezTo>
                    <a:pt x="8314630" y="5477875"/>
                    <a:pt x="7959499" y="5488073"/>
                    <a:pt x="7581535" y="5501577"/>
                  </a:cubicBezTo>
                  <a:cubicBezTo>
                    <a:pt x="7203571" y="5515081"/>
                    <a:pt x="7184369" y="5503724"/>
                    <a:pt x="7020928" y="5501577"/>
                  </a:cubicBezTo>
                  <a:cubicBezTo>
                    <a:pt x="6857487" y="5499430"/>
                    <a:pt x="6653506" y="5509001"/>
                    <a:pt x="6353540" y="5501577"/>
                  </a:cubicBezTo>
                  <a:cubicBezTo>
                    <a:pt x="6053574" y="5494153"/>
                    <a:pt x="6025692" y="5495870"/>
                    <a:pt x="5899715" y="5501577"/>
                  </a:cubicBezTo>
                  <a:cubicBezTo>
                    <a:pt x="5773739" y="5507284"/>
                    <a:pt x="5610262" y="5485883"/>
                    <a:pt x="5445891" y="5501577"/>
                  </a:cubicBezTo>
                  <a:cubicBezTo>
                    <a:pt x="5281520" y="5517271"/>
                    <a:pt x="4882258" y="5507576"/>
                    <a:pt x="4671720" y="5501577"/>
                  </a:cubicBezTo>
                  <a:cubicBezTo>
                    <a:pt x="4461182" y="5495578"/>
                    <a:pt x="4420008" y="5488310"/>
                    <a:pt x="4324678" y="5501577"/>
                  </a:cubicBezTo>
                  <a:cubicBezTo>
                    <a:pt x="4229348" y="5514844"/>
                    <a:pt x="4006096" y="5526961"/>
                    <a:pt x="3764072" y="5501577"/>
                  </a:cubicBezTo>
                  <a:cubicBezTo>
                    <a:pt x="3522048" y="5476193"/>
                    <a:pt x="3401046" y="5491563"/>
                    <a:pt x="3203465" y="5501577"/>
                  </a:cubicBezTo>
                  <a:cubicBezTo>
                    <a:pt x="3005884" y="5511591"/>
                    <a:pt x="2983218" y="5486996"/>
                    <a:pt x="2856423" y="5501577"/>
                  </a:cubicBezTo>
                  <a:cubicBezTo>
                    <a:pt x="2729628" y="5516158"/>
                    <a:pt x="2515140" y="5513677"/>
                    <a:pt x="2295817" y="5501577"/>
                  </a:cubicBezTo>
                  <a:cubicBezTo>
                    <a:pt x="2076494" y="5489477"/>
                    <a:pt x="2091126" y="5517243"/>
                    <a:pt x="1948775" y="5501577"/>
                  </a:cubicBezTo>
                  <a:cubicBezTo>
                    <a:pt x="1806424" y="5485911"/>
                    <a:pt x="1752059" y="5492381"/>
                    <a:pt x="1601733" y="5501577"/>
                  </a:cubicBezTo>
                  <a:cubicBezTo>
                    <a:pt x="1451407" y="5510773"/>
                    <a:pt x="1289763" y="5525423"/>
                    <a:pt x="1041126" y="5501577"/>
                  </a:cubicBezTo>
                  <a:cubicBezTo>
                    <a:pt x="792489" y="5477731"/>
                    <a:pt x="312287" y="5477671"/>
                    <a:pt x="0" y="5501577"/>
                  </a:cubicBezTo>
                  <a:cubicBezTo>
                    <a:pt x="-21804" y="5355059"/>
                    <a:pt x="-24278" y="5110886"/>
                    <a:pt x="0" y="4868896"/>
                  </a:cubicBezTo>
                  <a:cubicBezTo>
                    <a:pt x="24278" y="4626906"/>
                    <a:pt x="-20775" y="4520799"/>
                    <a:pt x="0" y="4291230"/>
                  </a:cubicBezTo>
                  <a:cubicBezTo>
                    <a:pt x="20775" y="4061661"/>
                    <a:pt x="-15400" y="3964093"/>
                    <a:pt x="0" y="3768580"/>
                  </a:cubicBezTo>
                  <a:cubicBezTo>
                    <a:pt x="15400" y="3573067"/>
                    <a:pt x="-15327" y="3504832"/>
                    <a:pt x="0" y="3245930"/>
                  </a:cubicBezTo>
                  <a:cubicBezTo>
                    <a:pt x="15327" y="2987028"/>
                    <a:pt x="17894" y="2890277"/>
                    <a:pt x="0" y="2613249"/>
                  </a:cubicBezTo>
                  <a:cubicBezTo>
                    <a:pt x="-17894" y="2336221"/>
                    <a:pt x="-18716" y="2150683"/>
                    <a:pt x="0" y="1980568"/>
                  </a:cubicBezTo>
                  <a:cubicBezTo>
                    <a:pt x="18716" y="1810453"/>
                    <a:pt x="-1862" y="1626683"/>
                    <a:pt x="0" y="1347886"/>
                  </a:cubicBezTo>
                  <a:cubicBezTo>
                    <a:pt x="1862" y="1069089"/>
                    <a:pt x="-26285" y="977192"/>
                    <a:pt x="0" y="770221"/>
                  </a:cubicBezTo>
                  <a:cubicBezTo>
                    <a:pt x="26285" y="563250"/>
                    <a:pt x="35330" y="37058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Microsoft YaHei" panose="020B0503020204020204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653581" y="-116865"/>
            <a:ext cx="5352697" cy="4033460"/>
            <a:chOff x="2804814" y="-28619"/>
            <a:chExt cx="4794410" cy="4716854"/>
          </a:xfrm>
        </p:grpSpPr>
        <p:pic>
          <p:nvPicPr>
            <p:cNvPr id="15" name="Picture 14" descr="A picture containing mirror, athletic game, hand glass, microscope&#10;&#10;Description automatically generated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4814" y="-28619"/>
              <a:ext cx="4794410" cy="471685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562262" y="1607898"/>
              <a:ext cx="3342797" cy="1259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200" b="1" dirty="0" err="1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Tớ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thích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uống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nước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ngọt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563" y="1984324"/>
            <a:ext cx="4062153" cy="4062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4837" y="742417"/>
            <a:ext cx="1914310" cy="107298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20" fill="hold">
                                          <p:stCondLst>
                                            <p:cond delay="4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20" fill="hold">
                                          <p:stCondLst>
                                            <p:cond delay="8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20" fill="hold">
                                          <p:stCondLst>
                                            <p:cond delay="1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2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72203" y="890316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68" y="4824269"/>
            <a:ext cx="5090604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84" y="3802689"/>
            <a:ext cx="2495626" cy="270723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57" y="1571703"/>
            <a:ext cx="1509712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7" y="4652131"/>
            <a:ext cx="1106124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9255" y="2033731"/>
            <a:ext cx="6779340" cy="25971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67" y="937734"/>
            <a:ext cx="5654472" cy="565447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044142" y="-411379"/>
            <a:ext cx="6061567" cy="4033460"/>
            <a:chOff x="2804814" y="-28619"/>
            <a:chExt cx="4794410" cy="4716854"/>
          </a:xfrm>
        </p:grpSpPr>
        <p:pic>
          <p:nvPicPr>
            <p:cNvPr id="13" name="Picture 12" descr="A picture containing mirror, athletic game, hand glass, microscope&#10;&#10;Description automatically generated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4814" y="-28619"/>
              <a:ext cx="4794410" cy="471685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562262" y="1607898"/>
              <a:ext cx="3342797" cy="1547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000" b="1" dirty="0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charset="0"/>
                  <a:cs typeface="Arial" panose="020B0604020202020204" pitchFamily="34" charset="0"/>
                </a:rPr>
                <a:t>1. Chia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charset="0"/>
                  <a:cs typeface="Arial" panose="020B0604020202020204" pitchFamily="34" charset="0"/>
                </a:rPr>
                <a:t>sẻ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charset="0"/>
                  <a:cs typeface="Arial" panose="020B0604020202020204" pitchFamily="34" charset="0"/>
                </a:rPr>
                <a:t>sở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charset="0"/>
                  <a:cs typeface="Arial" panose="020B0604020202020204" pitchFamily="34" charset="0"/>
                </a:rPr>
                <a:t>thích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charset="0"/>
                  <a:cs typeface="Arial" panose="020B0604020202020204" pitchFamily="34" charset="0"/>
                </a:rPr>
                <a:t>của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charset="0"/>
                  <a:cs typeface="Arial" panose="020B0604020202020204" pitchFamily="34" charset="0"/>
                </a:rPr>
                <a:t>em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Microsoft YaHei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Microsoft YaHei" panose="020B0503020204020204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19" name="Rounded Rectangular Callout 16"/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00527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Suy nghĩ về các sở thích của mình và giới thiệu các sở thích riêng của mình bằng cách vẽ một bông hoa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Rounded Rectangular Callout 18"/>
          <p:cNvSpPr/>
          <p:nvPr/>
        </p:nvSpPr>
        <p:spPr>
          <a:xfrm>
            <a:off x="3636282" y="2163838"/>
            <a:ext cx="6595621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6E4F2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Mỗi sở thích được thể hiện trên một cánh hoa.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5635" y="3564186"/>
            <a:ext cx="3392774" cy="32484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animBg="1"/>
      <p:bldP spid="20" grpId="0" bldLvl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10" name="!!2"/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124" name="Picture 4" descr="Cô gái dễ thương hạnh phúc với logo văn phòng phẩm minh họa nhân vật hoạt hình Các vector miễn phí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>
              <a:fillRect/>
            </a:stretch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本框 12"/>
            <p:cNvSpPr txBox="1"/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  <a:cs typeface="+mn-cs"/>
                </a:rPr>
                <a:t>Chia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  <a:cs typeface="+mn-cs"/>
                </a:rPr>
                <a:t>sẻ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14" name="!!1"/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126" name="Picture 6" descr="Cô gái dễ thương cầm bút chì vẽ minh họa cho nhân vật hoạt hình Miễn phí Vecto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文本框 12"/>
            <p:cNvSpPr txBox="1"/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  <a:cs typeface="+mn-cs"/>
                </a:rPr>
                <a:t>Nhận xét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  <a:cs typeface="+mn-cs"/>
              </a:endParaRPr>
            </a:p>
          </p:txBody>
        </p:sp>
      </p:grp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74" y="353994"/>
            <a:ext cx="1683919" cy="1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2" y="3937623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" y="5409"/>
            <a:ext cx="2184400" cy="138874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" y="2930982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19100" y="167320"/>
            <a:ext cx="11630025" cy="6523359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Microsoft YaHei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Microsoft YaHei" panose="020B0503020204020204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5088" y="3183210"/>
            <a:ext cx="1958827" cy="3914339"/>
          </a:xfrm>
          <a:prstGeom prst="rect">
            <a:avLst/>
          </a:prstGeom>
        </p:spPr>
      </p:pic>
      <p:sp>
        <p:nvSpPr>
          <p:cNvPr id="28" name="Rounded Rectangle 24"/>
          <p:cNvSpPr/>
          <p:nvPr/>
        </p:nvSpPr>
        <p:spPr>
          <a:xfrm>
            <a:off x="671332" y="407649"/>
            <a:ext cx="11075639" cy="1698943"/>
          </a:xfrm>
          <a:prstGeom prst="roundRect">
            <a:avLst/>
          </a:prstGeom>
          <a:solidFill>
            <a:srgbClr val="FBB03B">
              <a:lumMod val="20000"/>
              <a:lumOff val="8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0687" y="576032"/>
            <a:ext cx="11116284" cy="13060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Mỗi người đều thích làm một việc hoặc một số việc nào đó. Điều ấy tạo nên sở thích-sự khác biệt của mỗi con người.</a:t>
            </a:r>
            <a:endParaRPr lang="en-US" sz="32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 descr="Mẫu viết về sở thích của mình bằng tiếng Anh cho trẻ 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466" y="2346921"/>
            <a:ext cx="503872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347</Words>
  <Application>Microsoft Office PowerPoint</Application>
  <PresentationFormat>Widescreen</PresentationFormat>
  <Paragraphs>43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Microsoft YaHei</vt:lpstr>
      <vt:lpstr>宋体</vt:lpstr>
      <vt:lpstr>Arial</vt:lpstr>
      <vt:lpstr>Calibri</vt:lpstr>
      <vt:lpstr>Calibri Light</vt:lpstr>
      <vt:lpstr>Cambria Math</vt:lpstr>
      <vt:lpstr>Coiny</vt:lpstr>
      <vt:lpstr>等线</vt:lpstr>
      <vt:lpstr>Pattaya</vt:lpstr>
      <vt:lpstr>SVN-Shintia Scriptca</vt:lpstr>
      <vt:lpstr>Times New Roman</vt:lpstr>
      <vt:lpstr>UTM Spring</vt:lpstr>
      <vt:lpstr>UVN Gia Dinh</vt:lpstr>
      <vt:lpstr>White Xmas PERSONAL USE</vt:lpstr>
      <vt:lpstr>字魂105号-简雅黑</vt:lpstr>
      <vt:lpstr>字魂115号-刀刀体</vt:lpstr>
      <vt:lpstr>字魂36号-正文宋楷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Quynh Mai</cp:lastModifiedBy>
  <cp:revision>2</cp:revision>
  <dcterms:created xsi:type="dcterms:W3CDTF">2023-11-07T08:59:50Z</dcterms:created>
  <dcterms:modified xsi:type="dcterms:W3CDTF">2024-09-16T16:08:18Z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A852B816932F4489BC6C0B027ED14CCF_11</vt:lpwstr>
  </property>
  <property fmtid="{D5CDD505-2E9C-101B-9397-08002B2CF9AE}" pid="3" name="KSOProductBuildVer">
    <vt:lpwstr>1033-12.2.0.13266</vt:lpwstr>
  </property>
</Properties>
</file>