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9"/>
  </p:notesMasterIdLst>
  <p:sldIdLst>
    <p:sldId id="256" r:id="rId3"/>
    <p:sldId id="318" r:id="rId4"/>
    <p:sldId id="300" r:id="rId5"/>
    <p:sldId id="319" r:id="rId6"/>
    <p:sldId id="301" r:id="rId7"/>
    <p:sldId id="294" r:id="rId8"/>
    <p:sldId id="321" r:id="rId9"/>
    <p:sldId id="286" r:id="rId10"/>
    <p:sldId id="295" r:id="rId11"/>
    <p:sldId id="322" r:id="rId12"/>
    <p:sldId id="296" r:id="rId13"/>
    <p:sldId id="290" r:id="rId14"/>
    <p:sldId id="289" r:id="rId15"/>
    <p:sldId id="323" r:id="rId16"/>
    <p:sldId id="324" r:id="rId17"/>
    <p:sldId id="32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F"/>
    <a:srgbClr val="D34CD6"/>
    <a:srgbClr val="FFFBCD"/>
    <a:srgbClr val="FFF789"/>
    <a:srgbClr val="FDDEEB"/>
    <a:srgbClr val="FFFAC2"/>
    <a:srgbClr val="FCDFDC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13/08/2024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91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35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5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256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27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70120-10E3-4427-9A02-3F0CB9E0B8B5}" type="datetimeFigureOut">
              <a:rPr lang="en-GB" smtClean="0"/>
              <a:pPr>
                <a:defRPr/>
              </a:pPr>
              <a:t>13/08/2024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DAE39F-2699-433F-A23E-46330603E9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675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8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07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722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12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680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7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673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2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8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706A-4771-4236-A85D-5808BC549C30}" type="datetimeFigureOut">
              <a:rPr lang="en-GB"/>
              <a:pPr>
                <a:defRPr/>
              </a:pPr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320FC-D7EB-44DE-8CAB-2C551848F8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808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66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053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15808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644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9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4105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0244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8660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2675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74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226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143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34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763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5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866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573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06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4229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1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229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1394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27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98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42" Type="http://schemas.openxmlformats.org/officeDocument/2006/relationships/slideLayout" Target="../slideLayouts/slideLayout67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40" Type="http://schemas.openxmlformats.org/officeDocument/2006/relationships/slideLayout" Target="../slideLayouts/slideLayout65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43" Type="http://schemas.openxmlformats.org/officeDocument/2006/relationships/slideLayout" Target="../slideLayouts/slideLayout68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45.xml"/><Relationship Id="rId4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4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15693-E97C-4AF6-ABE5-4ABC82A73954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58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  <p:sldLayoutId id="2147483733" r:id="rId42"/>
    <p:sldLayoutId id="2147483734" r:id="rId4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</a:t>
              </a:r>
              <a:r>
                <a:rPr lang="vi-VN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ĐỀ </a:t>
              </a:r>
              <a:r>
                <a:rPr lang="en-US" sz="320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6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</a:t>
            </a:r>
            <a:r>
              <a:rPr lang="vi-VN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CHIA </a:t>
            </a:r>
            <a:r>
              <a:rPr lang="en-US" sz="8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84222" y="196050"/>
            <a:ext cx="3390558" cy="13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26725" y="1722414"/>
            <a:ext cx="1246045" cy="953781"/>
            <a:chOff x="1870518" y="1440653"/>
            <a:chExt cx="1117914" cy="571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71910"/>
              <a:chOff x="1870518" y="1440654"/>
              <a:chExt cx="758382" cy="57191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7790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15082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1" t="-2985" r="-367918" b="-7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78545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82182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952725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083629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F352A1-119B-0C88-CEA6-520A969BFA4B}"/>
              </a:ext>
            </a:extLst>
          </p:cNvPr>
          <p:cNvSpPr txBox="1"/>
          <p:nvPr/>
        </p:nvSpPr>
        <p:spPr>
          <a:xfrm>
            <a:off x="9214533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98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3054074" cy="118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1B029D7-124F-0C06-7496-86EC44D4FF38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F57D99-2077-5C25-BEEE-C54D61E21636}"/>
              </a:ext>
            </a:extLst>
          </p:cNvPr>
          <p:cNvSpPr txBox="1"/>
          <p:nvPr/>
        </p:nvSpPr>
        <p:spPr>
          <a:xfrm>
            <a:off x="2673970" y="1722413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F418D-EEA3-96FC-CDB4-8598C865BEE1}"/>
              </a:ext>
            </a:extLst>
          </p:cNvPr>
          <p:cNvSpPr txBox="1"/>
          <p:nvPr/>
        </p:nvSpPr>
        <p:spPr>
          <a:xfrm>
            <a:off x="1763483" y="1584716"/>
            <a:ext cx="94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Toa tàu nào ghi phép tính có kết quả lớn nhất?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3B4B27F-B1FF-22DC-B6D9-F34B41C73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20" y="2756378"/>
            <a:ext cx="2414217" cy="24721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819554-9C26-0AE6-AF81-57FB90985E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"/>
          <a:stretch/>
        </p:blipFill>
        <p:spPr>
          <a:xfrm>
            <a:off x="768569" y="2368744"/>
            <a:ext cx="2263104" cy="31657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C9AEDE-6A55-D369-9AB8-62C9639F0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250" y="2756378"/>
            <a:ext cx="2414217" cy="24721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D390D9-2B66-B3D3-C03B-DEFC519A60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50" y="2756378"/>
            <a:ext cx="2414217" cy="2472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FA7BA78-1E2C-8289-B23A-E95DB7204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6000">
                        <a14:foregroundMark x1="12400" y1="73047" x2="27200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80" y="2756378"/>
            <a:ext cx="2414217" cy="247215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C67F1AA-E612-88AF-4AC8-DBD002245D66}"/>
              </a:ext>
            </a:extLst>
          </p:cNvPr>
          <p:cNvSpPr/>
          <p:nvPr/>
        </p:nvSpPr>
        <p:spPr>
          <a:xfrm>
            <a:off x="3358236" y="3380015"/>
            <a:ext cx="1670953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954118-4880-1F2A-C263-AA36CC8B5569}"/>
              </a:ext>
            </a:extLst>
          </p:cNvPr>
          <p:cNvSpPr/>
          <p:nvPr/>
        </p:nvSpPr>
        <p:spPr>
          <a:xfrm>
            <a:off x="5206385" y="3380015"/>
            <a:ext cx="1712678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: 4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7CABC6C-B426-8298-9A04-01F449CBB5FC}"/>
              </a:ext>
            </a:extLst>
          </p:cNvPr>
          <p:cNvSpPr/>
          <p:nvPr/>
        </p:nvSpPr>
        <p:spPr>
          <a:xfrm>
            <a:off x="7080227" y="3380015"/>
            <a:ext cx="1722066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: 4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856FD6-D5BA-FDE5-A85A-EEC375E30DDF}"/>
              </a:ext>
            </a:extLst>
          </p:cNvPr>
          <p:cNvSpPr/>
          <p:nvPr/>
        </p:nvSpPr>
        <p:spPr>
          <a:xfrm>
            <a:off x="8952570" y="3380015"/>
            <a:ext cx="1722065" cy="772885"/>
          </a:xfrm>
          <a:prstGeom prst="rect">
            <a:avLst/>
          </a:prstGeom>
          <a:solidFill>
            <a:srgbClr val="FF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: 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7FA2D3-73D2-B284-D8F9-9C4216DE997C}"/>
              </a:ext>
            </a:extLst>
          </p:cNvPr>
          <p:cNvSpPr txBox="1"/>
          <p:nvPr/>
        </p:nvSpPr>
        <p:spPr>
          <a:xfrm>
            <a:off x="3816872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695481A-3290-A352-9A9B-B3ABF0929EAF}"/>
              </a:ext>
            </a:extLst>
          </p:cNvPr>
          <p:cNvSpPr txBox="1"/>
          <p:nvPr/>
        </p:nvSpPr>
        <p:spPr>
          <a:xfrm>
            <a:off x="9546329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B1D5AA7-A080-5ACC-4C94-99EEFB33088A}"/>
              </a:ext>
            </a:extLst>
          </p:cNvPr>
          <p:cNvSpPr/>
          <p:nvPr/>
        </p:nvSpPr>
        <p:spPr>
          <a:xfrm>
            <a:off x="7441736" y="2467946"/>
            <a:ext cx="831313" cy="741553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CD139A-AB4F-5003-538A-7A2E9F73A386}"/>
              </a:ext>
            </a:extLst>
          </p:cNvPr>
          <p:cNvSpPr txBox="1"/>
          <p:nvPr/>
        </p:nvSpPr>
        <p:spPr>
          <a:xfrm>
            <a:off x="5759887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3A7BDF-C03A-0E28-AFB7-340960D93AD4}"/>
              </a:ext>
            </a:extLst>
          </p:cNvPr>
          <p:cNvSpPr txBox="1"/>
          <p:nvPr/>
        </p:nvSpPr>
        <p:spPr>
          <a:xfrm>
            <a:off x="7559786" y="2467946"/>
            <a:ext cx="629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D34CD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7" grpId="0"/>
      <p:bldP spid="32" grpId="0" animBg="1"/>
      <p:bldP spid="33" grpId="0" animBg="1"/>
      <p:bldP spid="34" grpId="0" animBg="1"/>
      <p:bldP spid="35" grpId="0" animBg="1"/>
      <p:bldP spid="37" grpId="0"/>
      <p:bldP spid="40" grpId="0"/>
      <p:bldP spid="41" grpId="0" animBg="1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93" y="252253"/>
            <a:ext cx="2843491" cy="1097217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909962" y="1529416"/>
            <a:ext cx="549428" cy="6463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1527769" y="1529415"/>
            <a:ext cx="1206993" cy="666296"/>
            <a:chOff x="1870518" y="1421128"/>
            <a:chExt cx="1206993" cy="6516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632112"/>
              <a:chOff x="1870518" y="1440654"/>
              <a:chExt cx="758382" cy="63211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63211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59155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97279" y="1421128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E19124-57BC-413B-A05D-75F7B2699ADD}"/>
              </a:ext>
            </a:extLst>
          </p:cNvPr>
          <p:cNvSpPr txBox="1"/>
          <p:nvPr/>
        </p:nvSpPr>
        <p:spPr>
          <a:xfrm flipH="1">
            <a:off x="593851" y="2603053"/>
            <a:ext cx="5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07B63-F68A-4286-8641-95E92C8993F0}"/>
              </a:ext>
            </a:extLst>
          </p:cNvPr>
          <p:cNvSpPr txBox="1"/>
          <p:nvPr/>
        </p:nvSpPr>
        <p:spPr>
          <a:xfrm>
            <a:off x="4228508" y="2444835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A41A33-55AF-19BF-FD83-A30483EF73B4}"/>
              </a:ext>
            </a:extLst>
          </p:cNvPr>
          <p:cNvSpPr/>
          <p:nvPr/>
        </p:nvSpPr>
        <p:spPr>
          <a:xfrm>
            <a:off x="1141607" y="284117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54ADDC-3C74-5BED-4FB8-A8B3850CEE45}"/>
              </a:ext>
            </a:extLst>
          </p:cNvPr>
          <p:cNvCxnSpPr>
            <a:stCxn id="3" idx="6"/>
          </p:cNvCxnSpPr>
          <p:nvPr/>
        </p:nvCxnSpPr>
        <p:spPr>
          <a:xfrm>
            <a:off x="2067464" y="330381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DB5744-786D-B697-DE16-3E754A0832AB}"/>
              </a:ext>
            </a:extLst>
          </p:cNvPr>
          <p:cNvSpPr/>
          <p:nvPr/>
        </p:nvSpPr>
        <p:spPr>
          <a:xfrm>
            <a:off x="3199579" y="284117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12F470-72BA-98FD-FEC7-8D33C24D43D6}"/>
              </a:ext>
            </a:extLst>
          </p:cNvPr>
          <p:cNvSpPr/>
          <p:nvPr/>
        </p:nvSpPr>
        <p:spPr>
          <a:xfrm>
            <a:off x="4794614" y="278674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EAB208-C0C0-8717-D377-E5107A37F7D9}"/>
              </a:ext>
            </a:extLst>
          </p:cNvPr>
          <p:cNvCxnSpPr>
            <a:stCxn id="36" idx="6"/>
          </p:cNvCxnSpPr>
          <p:nvPr/>
        </p:nvCxnSpPr>
        <p:spPr>
          <a:xfrm>
            <a:off x="5720471" y="324938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F79B3F7-A9F4-2DC6-626E-B3083A3FEC19}"/>
              </a:ext>
            </a:extLst>
          </p:cNvPr>
          <p:cNvSpPr/>
          <p:nvPr/>
        </p:nvSpPr>
        <p:spPr>
          <a:xfrm>
            <a:off x="6852586" y="278674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4B6495-E61A-BED2-DE69-5F6C552146DC}"/>
              </a:ext>
            </a:extLst>
          </p:cNvPr>
          <p:cNvSpPr/>
          <p:nvPr/>
        </p:nvSpPr>
        <p:spPr>
          <a:xfrm>
            <a:off x="8236739" y="273231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24B967-1CCF-93C2-9582-ECFE111C7ADB}"/>
              </a:ext>
            </a:extLst>
          </p:cNvPr>
          <p:cNvCxnSpPr>
            <a:stCxn id="45" idx="6"/>
          </p:cNvCxnSpPr>
          <p:nvPr/>
        </p:nvCxnSpPr>
        <p:spPr>
          <a:xfrm>
            <a:off x="9162596" y="319495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1EB11E1-9868-463F-AC19-AFF16A83A1A6}"/>
              </a:ext>
            </a:extLst>
          </p:cNvPr>
          <p:cNvSpPr/>
          <p:nvPr/>
        </p:nvSpPr>
        <p:spPr>
          <a:xfrm>
            <a:off x="10294711" y="273231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F8632-269B-759E-5482-BAD2A2254DF5}"/>
              </a:ext>
            </a:extLst>
          </p:cNvPr>
          <p:cNvSpPr txBox="1"/>
          <p:nvPr/>
        </p:nvSpPr>
        <p:spPr>
          <a:xfrm>
            <a:off x="7784389" y="2404344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A952DC-928F-06EB-3AE2-BFD6B3A5936B}"/>
              </a:ext>
            </a:extLst>
          </p:cNvPr>
          <p:cNvSpPr/>
          <p:nvPr/>
        </p:nvSpPr>
        <p:spPr>
          <a:xfrm>
            <a:off x="1194598" y="4397829"/>
            <a:ext cx="820998" cy="8164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341814-481C-9479-D032-D6F7B1132CD9}"/>
              </a:ext>
            </a:extLst>
          </p:cNvPr>
          <p:cNvCxnSpPr/>
          <p:nvPr/>
        </p:nvCxnSpPr>
        <p:spPr>
          <a:xfrm>
            <a:off x="2011247" y="4806042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F327AA9-C49B-B99A-149B-A3A03955801B}"/>
              </a:ext>
            </a:extLst>
          </p:cNvPr>
          <p:cNvSpPr/>
          <p:nvPr/>
        </p:nvSpPr>
        <p:spPr>
          <a:xfrm>
            <a:off x="3143361" y="4283527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29388F-8066-5B31-432E-FBBCEBB56C79}"/>
              </a:ext>
            </a:extLst>
          </p:cNvPr>
          <p:cNvSpPr/>
          <p:nvPr/>
        </p:nvSpPr>
        <p:spPr>
          <a:xfrm>
            <a:off x="4903822" y="4365176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3C9ADE-1559-2AD3-AB78-3A1DB6B5C79D}"/>
              </a:ext>
            </a:extLst>
          </p:cNvPr>
          <p:cNvCxnSpPr/>
          <p:nvPr/>
        </p:nvCxnSpPr>
        <p:spPr>
          <a:xfrm>
            <a:off x="5720471" y="4773389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4E4189C-DB42-DB19-33DE-4A6BC4D2C23B}"/>
              </a:ext>
            </a:extLst>
          </p:cNvPr>
          <p:cNvSpPr/>
          <p:nvPr/>
        </p:nvSpPr>
        <p:spPr>
          <a:xfrm>
            <a:off x="6852585" y="4250874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4026BA-8511-62B3-EF84-B17BBA3A4EED}"/>
              </a:ext>
            </a:extLst>
          </p:cNvPr>
          <p:cNvSpPr/>
          <p:nvPr/>
        </p:nvSpPr>
        <p:spPr>
          <a:xfrm>
            <a:off x="8345947" y="4343410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3C3F25-4AAB-B7CA-9ABB-948AEC78D907}"/>
              </a:ext>
            </a:extLst>
          </p:cNvPr>
          <p:cNvCxnSpPr/>
          <p:nvPr/>
        </p:nvCxnSpPr>
        <p:spPr>
          <a:xfrm>
            <a:off x="9162596" y="4751623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1FE19EC-953B-2B0E-3C1B-7EFD59FAB5F2}"/>
              </a:ext>
            </a:extLst>
          </p:cNvPr>
          <p:cNvSpPr/>
          <p:nvPr/>
        </p:nvSpPr>
        <p:spPr>
          <a:xfrm>
            <a:off x="10294710" y="4229108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816F7-D358-AE98-93AB-3AB393834CDB}"/>
              </a:ext>
            </a:extLst>
          </p:cNvPr>
          <p:cNvSpPr/>
          <p:nvPr/>
        </p:nvSpPr>
        <p:spPr>
          <a:xfrm>
            <a:off x="1176643" y="4399227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922D0-0858-E325-9993-FB235D7CF99A}"/>
              </a:ext>
            </a:extLst>
          </p:cNvPr>
          <p:cNvSpPr txBox="1"/>
          <p:nvPr/>
        </p:nvSpPr>
        <p:spPr>
          <a:xfrm>
            <a:off x="2079568" y="2552386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08A8F8-2117-4EAC-428F-2189D26A095D}"/>
              </a:ext>
            </a:extLst>
          </p:cNvPr>
          <p:cNvSpPr txBox="1"/>
          <p:nvPr/>
        </p:nvSpPr>
        <p:spPr>
          <a:xfrm>
            <a:off x="5770871" y="2527390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0EF6C7-FAF4-C3E3-8114-64B81B1FE45E}"/>
              </a:ext>
            </a:extLst>
          </p:cNvPr>
          <p:cNvSpPr txBox="1"/>
          <p:nvPr/>
        </p:nvSpPr>
        <p:spPr>
          <a:xfrm>
            <a:off x="9156280" y="245572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F59ABF-DFBF-FA49-1732-8C9CEFCDE52C}"/>
              </a:ext>
            </a:extLst>
          </p:cNvPr>
          <p:cNvSpPr txBox="1"/>
          <p:nvPr/>
        </p:nvSpPr>
        <p:spPr>
          <a:xfrm>
            <a:off x="2111840" y="3989457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866DDF-1BCC-5E05-9DF9-24A8B44B4B06}"/>
              </a:ext>
            </a:extLst>
          </p:cNvPr>
          <p:cNvSpPr txBox="1"/>
          <p:nvPr/>
        </p:nvSpPr>
        <p:spPr>
          <a:xfrm>
            <a:off x="5819013" y="400563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901ECE-A9CE-1A01-0FB9-76556CD912EB}"/>
              </a:ext>
            </a:extLst>
          </p:cNvPr>
          <p:cNvSpPr txBox="1"/>
          <p:nvPr/>
        </p:nvSpPr>
        <p:spPr>
          <a:xfrm>
            <a:off x="9275891" y="3983865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B12984-86B8-25CF-0BA2-87BB2E1F0440}"/>
              </a:ext>
            </a:extLst>
          </p:cNvPr>
          <p:cNvSpPr txBox="1"/>
          <p:nvPr/>
        </p:nvSpPr>
        <p:spPr>
          <a:xfrm>
            <a:off x="3345262" y="2837486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E8267AB-031B-8F98-A02B-5CA6BCF8CE3B}"/>
              </a:ext>
            </a:extLst>
          </p:cNvPr>
          <p:cNvSpPr txBox="1"/>
          <p:nvPr/>
        </p:nvSpPr>
        <p:spPr>
          <a:xfrm>
            <a:off x="3367029" y="4285247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3FFFDA4-E84E-FF1B-462B-2D905BA33BC6}"/>
              </a:ext>
            </a:extLst>
          </p:cNvPr>
          <p:cNvSpPr txBox="1"/>
          <p:nvPr/>
        </p:nvSpPr>
        <p:spPr>
          <a:xfrm>
            <a:off x="6992009" y="2757308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7874C0-B6A4-2F51-2465-E630DD1229C8}"/>
              </a:ext>
            </a:extLst>
          </p:cNvPr>
          <p:cNvSpPr txBox="1"/>
          <p:nvPr/>
        </p:nvSpPr>
        <p:spPr>
          <a:xfrm>
            <a:off x="7085809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CEB9307-48BD-6E8F-CFE0-A4EF37863C15}"/>
              </a:ext>
            </a:extLst>
          </p:cNvPr>
          <p:cNvSpPr txBox="1"/>
          <p:nvPr/>
        </p:nvSpPr>
        <p:spPr>
          <a:xfrm>
            <a:off x="10457025" y="2717741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3844597-C25E-613E-9274-3545D6BF6408}"/>
              </a:ext>
            </a:extLst>
          </p:cNvPr>
          <p:cNvSpPr txBox="1"/>
          <p:nvPr/>
        </p:nvSpPr>
        <p:spPr>
          <a:xfrm>
            <a:off x="10507968" y="4250874"/>
            <a:ext cx="88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C7031D2-7A85-0EA4-A63A-C9731E075643}"/>
              </a:ext>
            </a:extLst>
          </p:cNvPr>
          <p:cNvSpPr txBox="1"/>
          <p:nvPr/>
        </p:nvSpPr>
        <p:spPr>
          <a:xfrm>
            <a:off x="3269290" y="288674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D871573-E6F0-7609-539A-C55BC6291185}"/>
              </a:ext>
            </a:extLst>
          </p:cNvPr>
          <p:cNvSpPr txBox="1"/>
          <p:nvPr/>
        </p:nvSpPr>
        <p:spPr>
          <a:xfrm>
            <a:off x="6927395" y="2821181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1F112BE-D52D-7C7A-9CD5-D79A6FCDECB4}"/>
              </a:ext>
            </a:extLst>
          </p:cNvPr>
          <p:cNvSpPr txBox="1"/>
          <p:nvPr/>
        </p:nvSpPr>
        <p:spPr>
          <a:xfrm>
            <a:off x="10298791" y="27573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2F644A5-06F2-98F9-03C5-0542812144DE}"/>
              </a:ext>
            </a:extLst>
          </p:cNvPr>
          <p:cNvSpPr txBox="1"/>
          <p:nvPr/>
        </p:nvSpPr>
        <p:spPr>
          <a:xfrm>
            <a:off x="10487818" y="4290719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FD52110-9369-29A0-5C7C-2976AC1747A8}"/>
              </a:ext>
            </a:extLst>
          </p:cNvPr>
          <p:cNvSpPr txBox="1"/>
          <p:nvPr/>
        </p:nvSpPr>
        <p:spPr>
          <a:xfrm>
            <a:off x="3354375" y="438678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1A89BB-18BC-423F-6256-78C8F16CD528}"/>
              </a:ext>
            </a:extLst>
          </p:cNvPr>
          <p:cNvSpPr txBox="1"/>
          <p:nvPr/>
        </p:nvSpPr>
        <p:spPr>
          <a:xfrm>
            <a:off x="7058453" y="4337808"/>
            <a:ext cx="883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193" y="252253"/>
            <a:ext cx="2843491" cy="1097217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909962" y="1529416"/>
            <a:ext cx="549428" cy="6463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1527769" y="1529415"/>
            <a:ext cx="1206993" cy="666296"/>
            <a:chOff x="1870518" y="1421128"/>
            <a:chExt cx="1206993" cy="6516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632112"/>
              <a:chOff x="1870518" y="1440654"/>
              <a:chExt cx="758382" cy="63211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63211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59155" cy="632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97279" y="1421128"/>
              <a:ext cx="380232" cy="63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E19124-57BC-413B-A05D-75F7B2699ADD}"/>
              </a:ext>
            </a:extLst>
          </p:cNvPr>
          <p:cNvSpPr txBox="1"/>
          <p:nvPr/>
        </p:nvSpPr>
        <p:spPr>
          <a:xfrm flipH="1">
            <a:off x="593851" y="2603053"/>
            <a:ext cx="54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A07B63-F68A-4286-8641-95E92C8993F0}"/>
              </a:ext>
            </a:extLst>
          </p:cNvPr>
          <p:cNvSpPr txBox="1"/>
          <p:nvPr/>
        </p:nvSpPr>
        <p:spPr>
          <a:xfrm>
            <a:off x="4228508" y="2444835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A41A33-55AF-19BF-FD83-A30483EF73B4}"/>
              </a:ext>
            </a:extLst>
          </p:cNvPr>
          <p:cNvSpPr/>
          <p:nvPr/>
        </p:nvSpPr>
        <p:spPr>
          <a:xfrm>
            <a:off x="1141607" y="284117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54ADDC-3C74-5BED-4FB8-A8B3850CEE45}"/>
              </a:ext>
            </a:extLst>
          </p:cNvPr>
          <p:cNvCxnSpPr>
            <a:stCxn id="3" idx="6"/>
          </p:cNvCxnSpPr>
          <p:nvPr/>
        </p:nvCxnSpPr>
        <p:spPr>
          <a:xfrm>
            <a:off x="2067464" y="330381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0DB5744-786D-B697-DE16-3E754A0832AB}"/>
              </a:ext>
            </a:extLst>
          </p:cNvPr>
          <p:cNvSpPr/>
          <p:nvPr/>
        </p:nvSpPr>
        <p:spPr>
          <a:xfrm>
            <a:off x="3199579" y="284117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12F470-72BA-98FD-FEC7-8D33C24D43D6}"/>
              </a:ext>
            </a:extLst>
          </p:cNvPr>
          <p:cNvSpPr/>
          <p:nvPr/>
        </p:nvSpPr>
        <p:spPr>
          <a:xfrm>
            <a:off x="4794614" y="278674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7EAB208-C0C0-8717-D377-E5107A37F7D9}"/>
              </a:ext>
            </a:extLst>
          </p:cNvPr>
          <p:cNvCxnSpPr>
            <a:stCxn id="36" idx="6"/>
          </p:cNvCxnSpPr>
          <p:nvPr/>
        </p:nvCxnSpPr>
        <p:spPr>
          <a:xfrm>
            <a:off x="5720471" y="324938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CF79B3F7-A9F4-2DC6-626E-B3083A3FEC19}"/>
              </a:ext>
            </a:extLst>
          </p:cNvPr>
          <p:cNvSpPr/>
          <p:nvPr/>
        </p:nvSpPr>
        <p:spPr>
          <a:xfrm>
            <a:off x="6852586" y="278674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F4B6495-E61A-BED2-DE69-5F6C552146DC}"/>
              </a:ext>
            </a:extLst>
          </p:cNvPr>
          <p:cNvSpPr/>
          <p:nvPr/>
        </p:nvSpPr>
        <p:spPr>
          <a:xfrm>
            <a:off x="8236739" y="2732312"/>
            <a:ext cx="925857" cy="925286"/>
          </a:xfrm>
          <a:prstGeom prst="ellipse">
            <a:avLst/>
          </a:prstGeom>
          <a:solidFill>
            <a:srgbClr val="FFD98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024B967-1CCF-93C2-9582-ECFE111C7ADB}"/>
              </a:ext>
            </a:extLst>
          </p:cNvPr>
          <p:cNvCxnSpPr>
            <a:stCxn id="45" idx="6"/>
          </p:cNvCxnSpPr>
          <p:nvPr/>
        </p:nvCxnSpPr>
        <p:spPr>
          <a:xfrm>
            <a:off x="9162596" y="3194955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1EB11E1-9868-463F-AC19-AFF16A83A1A6}"/>
              </a:ext>
            </a:extLst>
          </p:cNvPr>
          <p:cNvSpPr/>
          <p:nvPr/>
        </p:nvSpPr>
        <p:spPr>
          <a:xfrm>
            <a:off x="10294711" y="2732312"/>
            <a:ext cx="820998" cy="8164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7F8632-269B-759E-5482-BAD2A2254DF5}"/>
              </a:ext>
            </a:extLst>
          </p:cNvPr>
          <p:cNvSpPr txBox="1"/>
          <p:nvPr/>
        </p:nvSpPr>
        <p:spPr>
          <a:xfrm>
            <a:off x="7784389" y="2404344"/>
            <a:ext cx="51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A952DC-928F-06EB-3AE2-BFD6B3A5936B}"/>
              </a:ext>
            </a:extLst>
          </p:cNvPr>
          <p:cNvSpPr/>
          <p:nvPr/>
        </p:nvSpPr>
        <p:spPr>
          <a:xfrm>
            <a:off x="1194598" y="4397829"/>
            <a:ext cx="820998" cy="8164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E341814-481C-9479-D032-D6F7B1132CD9}"/>
              </a:ext>
            </a:extLst>
          </p:cNvPr>
          <p:cNvCxnSpPr/>
          <p:nvPr/>
        </p:nvCxnSpPr>
        <p:spPr>
          <a:xfrm>
            <a:off x="2011247" y="4806042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AF327AA9-C49B-B99A-149B-A3A03955801B}"/>
              </a:ext>
            </a:extLst>
          </p:cNvPr>
          <p:cNvSpPr/>
          <p:nvPr/>
        </p:nvSpPr>
        <p:spPr>
          <a:xfrm>
            <a:off x="3143361" y="4283527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029388F-8066-5B31-432E-FBBCEBB56C79}"/>
              </a:ext>
            </a:extLst>
          </p:cNvPr>
          <p:cNvSpPr/>
          <p:nvPr/>
        </p:nvSpPr>
        <p:spPr>
          <a:xfrm>
            <a:off x="4903822" y="4365176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3C9ADE-1559-2AD3-AB78-3A1DB6B5C79D}"/>
              </a:ext>
            </a:extLst>
          </p:cNvPr>
          <p:cNvCxnSpPr/>
          <p:nvPr/>
        </p:nvCxnSpPr>
        <p:spPr>
          <a:xfrm>
            <a:off x="5720471" y="4773389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14E4189C-DB42-DB19-33DE-4A6BC4D2C23B}"/>
              </a:ext>
            </a:extLst>
          </p:cNvPr>
          <p:cNvSpPr/>
          <p:nvPr/>
        </p:nvSpPr>
        <p:spPr>
          <a:xfrm>
            <a:off x="6852585" y="4250874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64026BA-8511-62B3-EF84-B17BBA3A4EED}"/>
              </a:ext>
            </a:extLst>
          </p:cNvPr>
          <p:cNvSpPr/>
          <p:nvPr/>
        </p:nvSpPr>
        <p:spPr>
          <a:xfrm>
            <a:off x="8345947" y="4343410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C3C3F25-4AAB-B7CA-9ABB-948AEC78D907}"/>
              </a:ext>
            </a:extLst>
          </p:cNvPr>
          <p:cNvCxnSpPr/>
          <p:nvPr/>
        </p:nvCxnSpPr>
        <p:spPr>
          <a:xfrm>
            <a:off x="9162596" y="4751623"/>
            <a:ext cx="113211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1FE19EC-953B-2B0E-3C1B-7EFD59FAB5F2}"/>
              </a:ext>
            </a:extLst>
          </p:cNvPr>
          <p:cNvSpPr/>
          <p:nvPr/>
        </p:nvSpPr>
        <p:spPr>
          <a:xfrm>
            <a:off x="10294710" y="4229108"/>
            <a:ext cx="925857" cy="92528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CA816F7-D358-AE98-93AB-3AB393834CDB}"/>
              </a:ext>
            </a:extLst>
          </p:cNvPr>
          <p:cNvSpPr/>
          <p:nvPr/>
        </p:nvSpPr>
        <p:spPr>
          <a:xfrm>
            <a:off x="1176643" y="4399227"/>
            <a:ext cx="820998" cy="81642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922D0-0858-E325-9993-FB235D7CF99A}"/>
              </a:ext>
            </a:extLst>
          </p:cNvPr>
          <p:cNvSpPr txBox="1"/>
          <p:nvPr/>
        </p:nvSpPr>
        <p:spPr>
          <a:xfrm>
            <a:off x="2079568" y="2552386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08A8F8-2117-4EAC-428F-2189D26A095D}"/>
              </a:ext>
            </a:extLst>
          </p:cNvPr>
          <p:cNvSpPr txBox="1"/>
          <p:nvPr/>
        </p:nvSpPr>
        <p:spPr>
          <a:xfrm>
            <a:off x="5770871" y="2527390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00EF6C7-FAF4-C3E3-8114-64B81B1FE45E}"/>
              </a:ext>
            </a:extLst>
          </p:cNvPr>
          <p:cNvSpPr txBox="1"/>
          <p:nvPr/>
        </p:nvSpPr>
        <p:spPr>
          <a:xfrm>
            <a:off x="9156280" y="245572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BF59ABF-DFBF-FA49-1732-8C9CEFCDE52C}"/>
              </a:ext>
            </a:extLst>
          </p:cNvPr>
          <p:cNvSpPr txBox="1"/>
          <p:nvPr/>
        </p:nvSpPr>
        <p:spPr>
          <a:xfrm>
            <a:off x="2111840" y="3989457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866DDF-1BCC-5E05-9DF9-24A8B44B4B06}"/>
              </a:ext>
            </a:extLst>
          </p:cNvPr>
          <p:cNvSpPr txBox="1"/>
          <p:nvPr/>
        </p:nvSpPr>
        <p:spPr>
          <a:xfrm>
            <a:off x="5819013" y="4005631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901ECE-A9CE-1A01-0FB9-76556CD912EB}"/>
              </a:ext>
            </a:extLst>
          </p:cNvPr>
          <p:cNvSpPr txBox="1"/>
          <p:nvPr/>
        </p:nvSpPr>
        <p:spPr>
          <a:xfrm>
            <a:off x="9275891" y="3983865"/>
            <a:ext cx="1959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1955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586929EC-FC82-477A-9443-E9AD6080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49081EC-AA8B-4BC4-8E78-4B05C0A55405}"/>
              </a:ext>
            </a:extLst>
          </p:cNvPr>
          <p:cNvSpPr/>
          <p:nvPr/>
        </p:nvSpPr>
        <p:spPr>
          <a:xfrm>
            <a:off x="953505" y="146410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CB496-9377-D15E-4D51-A36769B07831}"/>
              </a:ext>
            </a:extLst>
          </p:cNvPr>
          <p:cNvSpPr txBox="1"/>
          <p:nvPr/>
        </p:nvSpPr>
        <p:spPr>
          <a:xfrm>
            <a:off x="1480457" y="1372651"/>
            <a:ext cx="10029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D56C87-6381-71BE-A0B8-BB0B107D9578}"/>
              </a:ext>
            </a:extLst>
          </p:cNvPr>
          <p:cNvSpPr txBox="1"/>
          <p:nvPr/>
        </p:nvSpPr>
        <p:spPr>
          <a:xfrm>
            <a:off x="4561930" y="2449869"/>
            <a:ext cx="210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4C6F17-6AE0-5C12-8E66-E1C691902252}"/>
              </a:ext>
            </a:extLst>
          </p:cNvPr>
          <p:cNvSpPr txBox="1"/>
          <p:nvPr/>
        </p:nvSpPr>
        <p:spPr>
          <a:xfrm>
            <a:off x="3170463" y="3158198"/>
            <a:ext cx="664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24 : 4 = 6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        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266115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906C8C-C157-9F4A-5733-1FDFC8A81EAD}"/>
              </a:ext>
            </a:extLst>
          </p:cNvPr>
          <p:cNvSpPr txBox="1"/>
          <p:nvPr/>
        </p:nvSpPr>
        <p:spPr>
          <a:xfrm>
            <a:off x="2771230" y="2587229"/>
            <a:ext cx="6649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 ƠN CÁC CON!</a:t>
            </a:r>
          </a:p>
        </p:txBody>
      </p:sp>
    </p:spTree>
    <p:extLst>
      <p:ext uri="{BB962C8B-B14F-4D97-AF65-F5344CB8AC3E}">
        <p14:creationId xmlns:p14="http://schemas.microsoft.com/office/powerpoint/2010/main" val="5128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0" y="1034271"/>
            <a:ext cx="12037511" cy="5407793"/>
            <a:chOff x="868639" y="1278169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68639" y="1278169"/>
              <a:ext cx="10441858" cy="4703765"/>
              <a:chOff x="868639" y="1278169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68639" y="1278169"/>
                <a:ext cx="10441858" cy="4703765"/>
                <a:chOff x="868639" y="1278169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68639" y="1278169"/>
                  <a:ext cx="10441858" cy="4703765"/>
                  <a:chOff x="868639" y="1278169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68639" y="1278169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x-none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w Cen MT" panose="020B0602020104020603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2" y="2682919"/>
                  <a:ext cx="2719510" cy="615728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4</a:t>
                  </a:r>
                  <a:r>
                    <a: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x 4</a:t>
                  </a:r>
                  <a:r>
                    <a:rPr kumimoji="0" lang="vi-VN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= ?</a:t>
                  </a:r>
                  <a:endParaRPr kumimoji="0" lang="x-none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791317"/>
                <a:ext cx="2684269" cy="615728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6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024693"/>
                <a:ext cx="2780276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x 8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4977091"/>
                <a:ext cx="2684269" cy="615728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4 x 2</a:t>
                </a:r>
                <a:r>
                  <a:rPr kumimoji="0" lang="vi-VN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</a:t>
                </a:r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?</a:t>
                </a:r>
                <a:endParaRPr kumimoji="0" lang="x-none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63176" y="1980059"/>
              <a:ext cx="800508" cy="508645"/>
              <a:chOff x="5663176" y="1980059"/>
              <a:chExt cx="800508" cy="5086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750448" y="1980059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6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08645"/>
              <a:chOff x="5619648" y="1963373"/>
              <a:chExt cx="713236" cy="50864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8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3" y="3836292"/>
              <a:ext cx="841615" cy="508645"/>
              <a:chOff x="5619647" y="1963373"/>
              <a:chExt cx="841615" cy="50864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7" y="1963373"/>
                <a:ext cx="841615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 </a:t>
                </a: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EB54E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24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EB54E9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59732" y="4896550"/>
              <a:ext cx="713236" cy="508645"/>
              <a:chOff x="5629405" y="2005124"/>
              <a:chExt cx="713236" cy="50864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29405" y="2005124"/>
                <a:ext cx="713236" cy="50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</a:t>
                </a:r>
                <a:r>
                  <a:rPr kumimoji="0" lang="en-US" sz="3200" b="1" i="0" u="none" strike="noStrike" kern="1200" cap="none" spc="0" normalizeH="0" baseline="0" noProof="0" dirty="0">
                    <a:ln w="19050">
                      <a:solidFill>
                        <a:prstClr val="white"/>
                      </a:solidFill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2</a:t>
                </a:r>
                <a:endParaRPr kumimoji="0" lang="x-none" sz="3200" b="1" i="0" u="none" strike="noStrike" kern="1200" cap="none" spc="0" normalizeH="0" baseline="0" noProof="0" dirty="0">
                  <a:ln w="19050">
                    <a:solidFill>
                      <a:prstClr val="white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1086026" y="187241"/>
            <a:ext cx="9697340" cy="1015659"/>
          </a:xfrm>
          <a:prstGeom prst="rect">
            <a:avLst/>
          </a:prstGeom>
          <a:noFill/>
        </p:spPr>
        <p:txBody>
          <a:bodyPr wrap="squar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x-none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cà rốt cho thỏ.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81" y="2332220"/>
            <a:ext cx="184715" cy="384717"/>
          </a:xfrm>
          <a:prstGeom prst="rect">
            <a:avLst/>
          </a:prstGeom>
          <a:noFill/>
        </p:spPr>
        <p:txBody>
          <a:bodyPr wrap="none" lIns="91410" tIns="45718" rIns="91410" bIns="45718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6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4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340EF635-0DE5-95EC-0596-039F31F25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3031377" cy="11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F39F1-9BA9-469A-C5F5-9AFA74DC95A5}"/>
              </a:ext>
            </a:extLst>
          </p:cNvPr>
          <p:cNvSpPr txBox="1"/>
          <p:nvPr/>
        </p:nvSpPr>
        <p:spPr>
          <a:xfrm>
            <a:off x="862924" y="1644369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F1937-9D4E-A313-8382-7F1F67E1C565}"/>
              </a:ext>
            </a:extLst>
          </p:cNvPr>
          <p:cNvSpPr/>
          <p:nvPr/>
        </p:nvSpPr>
        <p:spPr>
          <a:xfrm>
            <a:off x="3864428" y="991578"/>
            <a:ext cx="4191001" cy="32103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16B687-9F4D-25D1-37BE-2F055786870F}"/>
              </a:ext>
            </a:extLst>
          </p:cNvPr>
          <p:cNvSpPr/>
          <p:nvPr/>
        </p:nvSpPr>
        <p:spPr>
          <a:xfrm>
            <a:off x="5380019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15BA0D-F3F6-3970-F655-7E39E7CEDDDF}"/>
              </a:ext>
            </a:extLst>
          </p:cNvPr>
          <p:cNvSpPr/>
          <p:nvPr/>
        </p:nvSpPr>
        <p:spPr>
          <a:xfrm>
            <a:off x="6638581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45656-9027-00D7-BD52-CFA70D989FFA}"/>
              </a:ext>
            </a:extLst>
          </p:cNvPr>
          <p:cNvSpPr/>
          <p:nvPr/>
        </p:nvSpPr>
        <p:spPr>
          <a:xfrm>
            <a:off x="4100580" y="1240971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096C2D-A86F-3E71-E141-3CACDA3F72CD}"/>
              </a:ext>
            </a:extLst>
          </p:cNvPr>
          <p:cNvSpPr/>
          <p:nvPr/>
        </p:nvSpPr>
        <p:spPr>
          <a:xfrm>
            <a:off x="4100579" y="26343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3B805-264D-4CE6-F5F5-0F78400F1F05}"/>
              </a:ext>
            </a:extLst>
          </p:cNvPr>
          <p:cNvSpPr/>
          <p:nvPr/>
        </p:nvSpPr>
        <p:spPr>
          <a:xfrm>
            <a:off x="5390132" y="2634343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0708E1-7FCF-F2DF-36C7-46539C21B940}"/>
              </a:ext>
            </a:extLst>
          </p:cNvPr>
          <p:cNvSpPr/>
          <p:nvPr/>
        </p:nvSpPr>
        <p:spPr>
          <a:xfrm>
            <a:off x="6679685" y="2624044"/>
            <a:ext cx="1139591" cy="11768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E60FD6-4754-6235-BEC3-5856B08470D9}"/>
              </a:ext>
            </a:extLst>
          </p:cNvPr>
          <p:cNvSpPr/>
          <p:nvPr/>
        </p:nvSpPr>
        <p:spPr>
          <a:xfrm>
            <a:off x="4716761" y="131873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45C38B-4286-3427-9BBF-653A962FB4C6}"/>
              </a:ext>
            </a:extLst>
          </p:cNvPr>
          <p:cNvSpPr/>
          <p:nvPr/>
        </p:nvSpPr>
        <p:spPr>
          <a:xfrm>
            <a:off x="4136973" y="132962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0AE029-C285-F716-9C7E-42C5AA51D66A}"/>
              </a:ext>
            </a:extLst>
          </p:cNvPr>
          <p:cNvSpPr/>
          <p:nvPr/>
        </p:nvSpPr>
        <p:spPr>
          <a:xfrm>
            <a:off x="4725010" y="1884204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C701970-8FB7-3A7B-2A24-64A0A514F198}"/>
              </a:ext>
            </a:extLst>
          </p:cNvPr>
          <p:cNvSpPr/>
          <p:nvPr/>
        </p:nvSpPr>
        <p:spPr>
          <a:xfrm>
            <a:off x="4145222" y="1895091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281C1A-85F2-73AE-8E5F-3E4A8D29FC75}"/>
              </a:ext>
            </a:extLst>
          </p:cNvPr>
          <p:cNvSpPr/>
          <p:nvPr/>
        </p:nvSpPr>
        <p:spPr>
          <a:xfrm>
            <a:off x="6014297" y="12706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364764C-F075-5AE2-DD1D-C2C7D14F38AB}"/>
              </a:ext>
            </a:extLst>
          </p:cNvPr>
          <p:cNvSpPr/>
          <p:nvPr/>
        </p:nvSpPr>
        <p:spPr>
          <a:xfrm>
            <a:off x="5434509" y="12815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2B9476F-4BF4-7879-FCFD-CDF14CC18765}"/>
              </a:ext>
            </a:extLst>
          </p:cNvPr>
          <p:cNvSpPr/>
          <p:nvPr/>
        </p:nvSpPr>
        <p:spPr>
          <a:xfrm>
            <a:off x="6000136" y="1869148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D763E28-CBC6-3E0A-6C92-5F39177E2AF7}"/>
              </a:ext>
            </a:extLst>
          </p:cNvPr>
          <p:cNvSpPr/>
          <p:nvPr/>
        </p:nvSpPr>
        <p:spPr>
          <a:xfrm>
            <a:off x="5420348" y="1880035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FD34BA-0D18-54E0-52B3-2BE45EC974B9}"/>
              </a:ext>
            </a:extLst>
          </p:cNvPr>
          <p:cNvSpPr/>
          <p:nvPr/>
        </p:nvSpPr>
        <p:spPr>
          <a:xfrm>
            <a:off x="7263540" y="1302602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00354BF-DECB-6449-7091-78B26DB0DDB8}"/>
              </a:ext>
            </a:extLst>
          </p:cNvPr>
          <p:cNvSpPr/>
          <p:nvPr/>
        </p:nvSpPr>
        <p:spPr>
          <a:xfrm>
            <a:off x="6683752" y="1313489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96D5D16-A721-8B56-1AEB-36B0943AC87D}"/>
              </a:ext>
            </a:extLst>
          </p:cNvPr>
          <p:cNvSpPr/>
          <p:nvPr/>
        </p:nvSpPr>
        <p:spPr>
          <a:xfrm>
            <a:off x="7249958" y="18838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6B87FD-80C8-8144-8370-3CD0DE12D237}"/>
              </a:ext>
            </a:extLst>
          </p:cNvPr>
          <p:cNvSpPr/>
          <p:nvPr/>
        </p:nvSpPr>
        <p:spPr>
          <a:xfrm>
            <a:off x="6670170" y="18947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985256-09D3-A6A1-DC5F-C71F53BF200D}"/>
              </a:ext>
            </a:extLst>
          </p:cNvPr>
          <p:cNvSpPr/>
          <p:nvPr/>
        </p:nvSpPr>
        <p:spPr>
          <a:xfrm>
            <a:off x="4726403" y="269597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B6F16A-4100-A670-0733-8BD01B4E3474}"/>
              </a:ext>
            </a:extLst>
          </p:cNvPr>
          <p:cNvSpPr/>
          <p:nvPr/>
        </p:nvSpPr>
        <p:spPr>
          <a:xfrm>
            <a:off x="4146615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56DF49-7C16-50F6-55D0-2E986CC09FFA}"/>
              </a:ext>
            </a:extLst>
          </p:cNvPr>
          <p:cNvSpPr/>
          <p:nvPr/>
        </p:nvSpPr>
        <p:spPr>
          <a:xfrm>
            <a:off x="4734652" y="326144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DFEACF-8AA2-8A6F-C389-75065634F82E}"/>
              </a:ext>
            </a:extLst>
          </p:cNvPr>
          <p:cNvSpPr/>
          <p:nvPr/>
        </p:nvSpPr>
        <p:spPr>
          <a:xfrm>
            <a:off x="4154864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CC606D7-A2D9-A310-7886-7BBF77AB1A94}"/>
              </a:ext>
            </a:extLst>
          </p:cNvPr>
          <p:cNvSpPr/>
          <p:nvPr/>
        </p:nvSpPr>
        <p:spPr>
          <a:xfrm>
            <a:off x="5995360" y="270686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9FF8868-D510-1B8E-FEEE-3823AF4CDB69}"/>
              </a:ext>
            </a:extLst>
          </p:cNvPr>
          <p:cNvSpPr/>
          <p:nvPr/>
        </p:nvSpPr>
        <p:spPr>
          <a:xfrm>
            <a:off x="5415572" y="271774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AB689F-D842-C8D6-F46F-6669E86DF03E}"/>
              </a:ext>
            </a:extLst>
          </p:cNvPr>
          <p:cNvSpPr/>
          <p:nvPr/>
        </p:nvSpPr>
        <p:spPr>
          <a:xfrm>
            <a:off x="6003609" y="3272330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5F5018-8221-B328-05C4-C20CEADC66DF}"/>
              </a:ext>
            </a:extLst>
          </p:cNvPr>
          <p:cNvSpPr/>
          <p:nvPr/>
        </p:nvSpPr>
        <p:spPr>
          <a:xfrm>
            <a:off x="5423821" y="3283217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56AF3D-6AD3-68AE-C89E-042F6E307994}"/>
              </a:ext>
            </a:extLst>
          </p:cNvPr>
          <p:cNvSpPr/>
          <p:nvPr/>
        </p:nvSpPr>
        <p:spPr>
          <a:xfrm>
            <a:off x="7308270" y="266204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D79FC6-824A-9E17-8B09-AB91B55DBA83}"/>
              </a:ext>
            </a:extLst>
          </p:cNvPr>
          <p:cNvSpPr/>
          <p:nvPr/>
        </p:nvSpPr>
        <p:spPr>
          <a:xfrm>
            <a:off x="6728482" y="267293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7BA180C-390C-3F74-946D-574CF4D4F0CB}"/>
              </a:ext>
            </a:extLst>
          </p:cNvPr>
          <p:cNvSpPr/>
          <p:nvPr/>
        </p:nvSpPr>
        <p:spPr>
          <a:xfrm>
            <a:off x="7316519" y="3227516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0392D7-18F2-17C0-4937-88A8A98DEFDF}"/>
              </a:ext>
            </a:extLst>
          </p:cNvPr>
          <p:cNvSpPr/>
          <p:nvPr/>
        </p:nvSpPr>
        <p:spPr>
          <a:xfrm>
            <a:off x="6736731" y="3238403"/>
            <a:ext cx="489857" cy="4997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D704E82-8E84-EC5A-B775-101FE2BE0663}"/>
              </a:ext>
            </a:extLst>
          </p:cNvPr>
          <p:cNvSpPr/>
          <p:nvPr/>
        </p:nvSpPr>
        <p:spPr>
          <a:xfrm>
            <a:off x="3251127" y="4967405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29FF77-B332-FD9A-83D3-A14F3F86A6C9}"/>
              </a:ext>
            </a:extLst>
          </p:cNvPr>
          <p:cNvSpPr txBox="1"/>
          <p:nvPr/>
        </p:nvSpPr>
        <p:spPr>
          <a:xfrm>
            <a:off x="3350969" y="4833389"/>
            <a:ext cx="2069797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4 x 6 =24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3EC16093-3361-33A6-0B4D-C9E3CA43D69E}"/>
              </a:ext>
            </a:extLst>
          </p:cNvPr>
          <p:cNvSpPr/>
          <p:nvPr/>
        </p:nvSpPr>
        <p:spPr>
          <a:xfrm>
            <a:off x="6560383" y="4915191"/>
            <a:ext cx="2358864" cy="7271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4ED5BC2-4521-2727-BE68-98031760A91D}"/>
              </a:ext>
            </a:extLst>
          </p:cNvPr>
          <p:cNvSpPr txBox="1"/>
          <p:nvPr/>
        </p:nvSpPr>
        <p:spPr>
          <a:xfrm>
            <a:off x="6660225" y="4781175"/>
            <a:ext cx="1968809" cy="820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24 : 4 =6</a:t>
            </a:r>
            <a:endParaRPr lang="vi-V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E62A54-3BC6-B711-38AD-6033540796E2}"/>
              </a:ext>
            </a:extLst>
          </p:cNvPr>
          <p:cNvCxnSpPr>
            <a:stCxn id="37" idx="3"/>
          </p:cNvCxnSpPr>
          <p:nvPr/>
        </p:nvCxnSpPr>
        <p:spPr>
          <a:xfrm>
            <a:off x="5609991" y="5330970"/>
            <a:ext cx="950392" cy="73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1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8257" y="2659559"/>
            <a:ext cx="345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4 x 9  =36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3857" y="2659559"/>
            <a:ext cx="383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Cambria" panose="02040503050406030204" pitchFamily="18" charset="0"/>
                <a:ea typeface="Cambria" panose="02040503050406030204" pitchFamily="18" charset="0"/>
              </a:rPr>
              <a:t>36 : 4 = 9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4833257" y="3087822"/>
            <a:ext cx="218440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200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Hoàn thành bảng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015811"/>
                  </p:ext>
                </p:extLst>
              </p:nvPr>
            </p:nvGraphicFramePr>
            <p:xfrm>
              <a:off x="5862850" y="325095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en-US" sz="2800" baseline="0" dirty="0"/>
                            <a:t>4</a:t>
                          </a:r>
                          <a:r>
                            <a:rPr lang="vi-VN" sz="2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/>
                            <a:t>8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</a:t>
                          </a:r>
                          <a:r>
                            <a:rPr lang="en-US" sz="2800" dirty="0"/>
                            <a:t>12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</a:t>
                          </a:r>
                          <a:r>
                            <a:rPr lang="en-US" sz="2800" dirty="0"/>
                            <a:t>16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</a:t>
                          </a:r>
                          <a:r>
                            <a:rPr lang="en-US" sz="2800" dirty="0"/>
                            <a:t>2</a:t>
                          </a:r>
                          <a:r>
                            <a:rPr lang="vi-VN" sz="2800" dirty="0"/>
                            <a:t>0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8015811"/>
                  </p:ext>
                </p:extLst>
              </p:nvPr>
            </p:nvGraphicFramePr>
            <p:xfrm>
              <a:off x="5862850" y="325095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chia </a:t>
                          </a:r>
                          <a:r>
                            <a:rPr lang="en-US" sz="2400"/>
                            <a:t>4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0217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2308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</a:t>
                          </a:r>
                          <a:r>
                            <a:rPr lang="en-US" sz="2800" dirty="0"/>
                            <a:t>8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89130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</a:t>
                          </a:r>
                          <a:r>
                            <a:rPr lang="en-US" sz="2800" dirty="0"/>
                            <a:t>12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89130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</a:t>
                          </a:r>
                          <a:r>
                            <a:rPr lang="en-US" sz="2800" dirty="0"/>
                            <a:t>16</a:t>
                          </a:r>
                          <a:r>
                            <a:rPr lang="vi-VN" sz="2800" dirty="0"/>
                            <a:t>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lang="vi-VN" sz="28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89130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</a:t>
                          </a:r>
                          <a:r>
                            <a:rPr lang="en-US" sz="2800" dirty="0"/>
                            <a:t>2</a:t>
                          </a:r>
                          <a:r>
                            <a:rPr lang="vi-VN" sz="2800" dirty="0"/>
                            <a:t>0 : </a:t>
                          </a:r>
                          <a:r>
                            <a:rPr lang="en-US" sz="2800" dirty="0"/>
                            <a:t>4</a:t>
                          </a:r>
                          <a:r>
                            <a:rPr lang="vi-VN" sz="2800" dirty="0"/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89130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89130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28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7802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8043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36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8043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 :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= 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</a:t>
              </a:r>
              <a:r>
                <a:rPr lang="vi-VN" sz="2400" i="1"/>
                <a:t>chia </a:t>
              </a:r>
              <a:r>
                <a:rPr lang="en-US" sz="2400" i="1"/>
                <a:t>4</a:t>
              </a:r>
              <a:r>
                <a:rPr lang="vi-VN" sz="2400" i="1"/>
                <a:t> </a:t>
              </a:r>
              <a:r>
                <a:rPr lang="vi-VN" sz="2400" i="1" dirty="0"/>
                <a:t>từ bảng </a:t>
              </a:r>
              <a:r>
                <a:rPr lang="vi-VN" sz="2400" i="1"/>
                <a:t>nhân </a:t>
              </a:r>
              <a:r>
                <a:rPr lang="en-US" sz="2400" i="1"/>
                <a:t>4</a:t>
              </a:r>
              <a:r>
                <a:rPr lang="vi-VN" sz="2400" i="1"/>
                <a:t>.</a:t>
              </a:r>
              <a:endParaRPr lang="vi-VN" sz="2400" i="1" dirty="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331597" y="3236258"/>
            <a:ext cx="143308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2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chia đều là 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en-US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vi-VN" sz="240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4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35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: 4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59200" y="635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778000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 : 4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9200" y="165099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42300" y="4829721"/>
            <a:ext cx="939800" cy="968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8686" y="2917279"/>
            <a:ext cx="314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36 : 4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1579" y="5149401"/>
            <a:ext cx="353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: 4 =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3179" y="4060279"/>
            <a:ext cx="332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20 : 4 =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700" y="6857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28 : 4 =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59200" y="2997196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9200" y="406027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59200" y="5149401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43900" y="66412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34100" y="1777999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 : 4 =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43900" y="1778000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4100" y="2707278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 : 4 =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43900" y="275063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6500" y="3818077"/>
            <a:ext cx="337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 : 4 =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43900" y="3675559"/>
            <a:ext cx="9398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700" y="4993290"/>
            <a:ext cx="2162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: 4 =  </a:t>
            </a:r>
          </a:p>
        </p:txBody>
      </p:sp>
    </p:spTree>
    <p:extLst>
      <p:ext uri="{BB962C8B-B14F-4D97-AF65-F5344CB8AC3E}">
        <p14:creationId xmlns:p14="http://schemas.microsoft.com/office/powerpoint/2010/main" val="24359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4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384222" y="196050"/>
            <a:ext cx="3390558" cy="131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722414"/>
            <a:ext cx="515372" cy="48163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26725" y="1722414"/>
            <a:ext cx="1246045" cy="953781"/>
            <a:chOff x="1870518" y="1440653"/>
            <a:chExt cx="1117914" cy="571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571910"/>
              <a:chOff x="1870518" y="1440654"/>
              <a:chExt cx="758382" cy="57191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06256" cy="571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7790" cy="5719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b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5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15082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0134871"/>
                  </p:ext>
                </p:extLst>
              </p:nvPr>
            </p:nvGraphicFramePr>
            <p:xfrm>
              <a:off x="1826725" y="2886286"/>
              <a:ext cx="8329644" cy="2453124"/>
            </p:xfrm>
            <a:graphic>
              <a:graphicData uri="http://schemas.openxmlformats.org/drawingml/2006/table">
                <a:tbl>
                  <a:tblPr firstRow="1" bandRow="1">
                    <a:tableStyleId>{E8B1032C-EA38-4F05-BA0D-38AFFFC7BED3}</a:tableStyleId>
                  </a:tblPr>
                  <a:tblGrid>
                    <a:gridCol w="1785950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023522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0350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97763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129126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815082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1" t="-2985" r="-367918" b="-70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28</a:t>
                          </a:r>
                          <a:endParaRPr lang="vi-VN" sz="40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r>
                            <a:rPr kumimoji="0" lang="vi-VN" sz="40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2</a:t>
                          </a:r>
                          <a:r>
                            <a:rPr kumimoji="0" lang="en-US" sz="40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32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0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815082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4</a:t>
                          </a:r>
                          <a:endParaRPr kumimoji="0" lang="vi-VN" sz="4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rgbClr val="FFFBC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vi-VN" sz="40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48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4800" b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?</a:t>
                          </a:r>
                          <a:endParaRPr kumimoji="0" lang="vi-VN" sz="4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4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?</a:t>
                          </a:r>
                          <a:endParaRPr kumimoji="0" lang="vi-VN" sz="4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78545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821821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952725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083629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F352A1-119B-0C88-CEA6-520A969BFA4B}"/>
              </a:ext>
            </a:extLst>
          </p:cNvPr>
          <p:cNvSpPr txBox="1"/>
          <p:nvPr/>
        </p:nvSpPr>
        <p:spPr>
          <a:xfrm>
            <a:off x="9214533" y="4558659"/>
            <a:ext cx="748822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vi-VN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487</Words>
  <Application>Microsoft Office PowerPoint</Application>
  <PresentationFormat>Widescreen</PresentationFormat>
  <Paragraphs>172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</vt:lpstr>
      <vt:lpstr>Cambria Math</vt:lpstr>
      <vt:lpstr>Times New Roman</vt:lpstr>
      <vt:lpstr>Tw Cen MT</vt:lpstr>
      <vt:lpstr>UTM Cookies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180</cp:revision>
  <dcterms:created xsi:type="dcterms:W3CDTF">2021-06-02T01:34:28Z</dcterms:created>
  <dcterms:modified xsi:type="dcterms:W3CDTF">2024-08-13T08:36:53Z</dcterms:modified>
</cp:coreProperties>
</file>