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1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7/28/2024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7/28/2024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dirty="0">
                  <a:solidFill>
                    <a:srgbClr val="000000"/>
                  </a:solidFill>
                  <a:effectLst/>
                  <a:latin typeface="+mn-lt"/>
                </a:rPr>
                <a:t> 9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699</Words>
  <Application>Microsoft Office PowerPoint</Application>
  <PresentationFormat>Widescreen</PresentationFormat>
  <Paragraphs>75</Paragraphs>
  <Slides>24</Slides>
  <Notes>13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微软雅黑</vt:lpstr>
      <vt:lpstr>Arial</vt:lpstr>
      <vt:lpstr>Baloo 2</vt:lpstr>
      <vt:lpstr>Calibri</vt:lpstr>
      <vt:lpstr>HP001 4 hàng</vt:lpstr>
      <vt:lpstr>Times New Roman</vt:lpstr>
      <vt:lpstr>UVN Banh Mi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2022-11-07T11:41:10Z</dcterms:created>
  <dcterms:modified xsi:type="dcterms:W3CDTF">2024-07-28T09:18:04Z</dcterms:modified>
</cp:coreProperties>
</file>