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4"/>
  </p:notesMasterIdLst>
  <p:sldIdLst>
    <p:sldId id="430" r:id="rId5"/>
    <p:sldId id="306" r:id="rId6"/>
    <p:sldId id="258" r:id="rId7"/>
    <p:sldId id="271" r:id="rId8"/>
    <p:sldId id="302" r:id="rId9"/>
    <p:sldId id="421" r:id="rId10"/>
    <p:sldId id="259" r:id="rId11"/>
    <p:sldId id="425" r:id="rId12"/>
    <p:sldId id="2660" r:id="rId13"/>
    <p:sldId id="2661" r:id="rId15"/>
    <p:sldId id="422" r:id="rId16"/>
    <p:sldId id="2662" r:id="rId17"/>
    <p:sldId id="2663" r:id="rId18"/>
    <p:sldId id="2664" r:id="rId19"/>
    <p:sldId id="2665" r:id="rId20"/>
    <p:sldId id="427" r:id="rId21"/>
    <p:sldId id="428" r:id="rId22"/>
    <p:sldId id="2666" r:id="rId23"/>
    <p:sldId id="2667" r:id="rId24"/>
    <p:sldId id="2668" r:id="rId25"/>
    <p:sldId id="2669" r:id="rId26"/>
    <p:sldId id="2671" r:id="rId27"/>
    <p:sldId id="280" r:id="rId28"/>
    <p:sldId id="2670" r:id="rId29"/>
    <p:sldId id="4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notesMaster" Target="notesMasters/notes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1EF78FE-12CD-4EC6-87F0-35F36F5B55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6" Type="http://schemas.openxmlformats.org/officeDocument/2006/relationships/theme" Target="../theme/theme3.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mc:Choice xmlns:p14="http://schemas.microsoft.com/office/powerpoint/2010/main" Requires="p14">
      <p:transition spd="slow" p14:dur="2000" advTm="1000"/>
    </mc:Choice>
    <mc:Fallback>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xml"/><Relationship Id="rId7" Type="http://schemas.openxmlformats.org/officeDocument/2006/relationships/image" Target="../media/image33.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2.pn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34.emf"/><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image" Target="../media/image35.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9.jpe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4.png"/><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5.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7.pn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0"/>
            <a:ext cx="12192000" cy="6858000"/>
            <a:chOff x="0" y="0"/>
            <a:chExt cx="12192000" cy="6858000"/>
          </a:xfrm>
        </p:grpSpPr>
        <p:sp>
          <p:nvSpPr>
            <p:cNvPr id="2" name="TextBox 1"/>
            <p:cNvSpPr txBox="1"/>
            <p:nvPr/>
          </p:nvSpPr>
          <p:spPr>
            <a:xfrm>
              <a:off x="4229386" y="5888810"/>
              <a:ext cx="1251285" cy="6451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a:ln>
                    <a:noFill/>
                  </a:ln>
                  <a:solidFill>
                    <a:prstClr val="black"/>
                  </a:solidFill>
                  <a:effectLst/>
                  <a:uLnTx/>
                  <a:uFillTx/>
                  <a:latin typeface="Cambria" panose="02040503050406030204" charset="0"/>
                  <a:ea typeface="+mn-ea"/>
                  <a:cs typeface="Cambria" panose="02040503050406030204" charset="0"/>
                </a:rPr>
                <a:t>Lê </a:t>
              </a:r>
              <a:r>
                <a:rPr kumimoji="0" lang="en-SG" sz="1800" b="0" i="0" u="none" strike="noStrike" kern="1200" cap="none" spc="0" normalizeH="0" baseline="0" noProof="0" dirty="0" err="1">
                  <a:ln>
                    <a:noFill/>
                  </a:ln>
                  <a:solidFill>
                    <a:prstClr val="black"/>
                  </a:solidFill>
                  <a:effectLst/>
                  <a:uLnTx/>
                  <a:uFillTx/>
                  <a:latin typeface="Cambria" panose="02040503050406030204" charset="0"/>
                  <a:ea typeface="+mn-ea"/>
                  <a:cs typeface="Cambria" panose="02040503050406030204" charset="0"/>
                </a:rPr>
                <a:t>Thị</a:t>
              </a:r>
              <a:r>
                <a:rPr kumimoji="0" lang="en-SG" sz="1800" b="0" i="0" u="none" strike="noStrike" kern="1200" cap="none" spc="0" normalizeH="0" baseline="0" noProof="0" dirty="0">
                  <a:ln>
                    <a:noFill/>
                  </a:ln>
                  <a:solidFill>
                    <a:prstClr val="black"/>
                  </a:solidFill>
                  <a:effectLst/>
                  <a:uLnTx/>
                  <a:uFillTx/>
                  <a:latin typeface="Cambria" panose="02040503050406030204" charset="0"/>
                  <a:ea typeface="+mn-ea"/>
                  <a:cs typeface="Cambria" panose="02040503050406030204" charset="0"/>
                </a:rPr>
                <a:t> </a:t>
              </a:r>
              <a:r>
                <a:rPr kumimoji="0" lang="en-SG" sz="1800" b="0" i="0" u="none" strike="noStrike" kern="1200" cap="none" spc="0" normalizeH="0" baseline="0" noProof="0" dirty="0" err="1">
                  <a:ln>
                    <a:noFill/>
                  </a:ln>
                  <a:solidFill>
                    <a:prstClr val="black"/>
                  </a:solidFill>
                  <a:effectLst/>
                  <a:uLnTx/>
                  <a:uFillTx/>
                  <a:latin typeface="Cambria" panose="02040503050406030204" charset="0"/>
                  <a:ea typeface="+mn-ea"/>
                  <a:cs typeface="Cambria" panose="02040503050406030204" charset="0"/>
                </a:rPr>
                <a:t>Oanh</a:t>
              </a:r>
              <a:endParaRPr kumimoji="0" lang="en-SG" sz="1800" b="0" i="0" u="none" strike="noStrike" kern="1200" cap="none" spc="0" normalizeH="0" baseline="0" noProof="0" dirty="0">
                <a:ln>
                  <a:noFill/>
                </a:ln>
                <a:solidFill>
                  <a:prstClr val="black"/>
                </a:solidFill>
                <a:effectLst/>
                <a:uLnTx/>
                <a:uFillTx/>
                <a:latin typeface="Cambria" panose="02040503050406030204" charset="0"/>
                <a:ea typeface="+mn-ea"/>
                <a:cs typeface="Cambria" panose="0204050305040603020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1" fmla="*/ 0 w 8356210"/>
              <a:gd name="connsiteY0-2" fmla="*/ 687618 h 4125630"/>
              <a:gd name="connsiteX1-3" fmla="*/ 741975 w 8356210"/>
              <a:gd name="connsiteY1-4" fmla="*/ 0 h 4125630"/>
              <a:gd name="connsiteX2-5" fmla="*/ 7614234 w 8356210"/>
              <a:gd name="connsiteY2-6" fmla="*/ 0 h 4125630"/>
              <a:gd name="connsiteX3-7" fmla="*/ 8356210 w 8356210"/>
              <a:gd name="connsiteY3-8" fmla="*/ 687618 h 4125630"/>
              <a:gd name="connsiteX4-9" fmla="*/ 8356210 w 8356210"/>
              <a:gd name="connsiteY4-10" fmla="*/ 3438011 h 4125630"/>
              <a:gd name="connsiteX5-11" fmla="*/ 7614234 w 8356210"/>
              <a:gd name="connsiteY5-12" fmla="*/ 4125630 h 4125630"/>
              <a:gd name="connsiteX6-13" fmla="*/ 741975 w 8356210"/>
              <a:gd name="connsiteY6-14" fmla="*/ 4125630 h 4125630"/>
              <a:gd name="connsiteX7-15" fmla="*/ 0 w 8356210"/>
              <a:gd name="connsiteY7-16" fmla="*/ 3438011 h 4125630"/>
              <a:gd name="connsiteX8-17" fmla="*/ 0 w 8356210"/>
              <a:gd name="connsiteY8-18" fmla="*/ 687618 h 4125630"/>
              <a:gd name="connsiteX0-19" fmla="*/ 0 w 8356210"/>
              <a:gd name="connsiteY0-20" fmla="*/ 687618 h 4125630"/>
              <a:gd name="connsiteX1-21" fmla="*/ 741975 w 8356210"/>
              <a:gd name="connsiteY1-22" fmla="*/ 0 h 4125630"/>
              <a:gd name="connsiteX2-23" fmla="*/ 7614234 w 8356210"/>
              <a:gd name="connsiteY2-24" fmla="*/ 0 h 4125630"/>
              <a:gd name="connsiteX3-25" fmla="*/ 8356210 w 8356210"/>
              <a:gd name="connsiteY3-26" fmla="*/ 687618 h 4125630"/>
              <a:gd name="connsiteX4-27" fmla="*/ 8356210 w 8356210"/>
              <a:gd name="connsiteY4-28" fmla="*/ 3438011 h 4125630"/>
              <a:gd name="connsiteX5-29" fmla="*/ 7614234 w 8356210"/>
              <a:gd name="connsiteY5-30" fmla="*/ 4125630 h 4125630"/>
              <a:gd name="connsiteX6-31" fmla="*/ 741975 w 8356210"/>
              <a:gd name="connsiteY6-32" fmla="*/ 4125630 h 4125630"/>
              <a:gd name="connsiteX7-33" fmla="*/ 0 w 8356210"/>
              <a:gd name="connsiteY7-34" fmla="*/ 3438011 h 4125630"/>
              <a:gd name="connsiteX8-35" fmla="*/ 0 w 8356210"/>
              <a:gd name="connsiteY8-36" fmla="*/ 687618 h 41256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charset="0"/>
              <a:ea typeface="+mn-ea"/>
              <a:cs typeface="Cambria" panose="02040503050406030204" charset="0"/>
            </a:endParaRPr>
          </a:p>
        </p:txBody>
      </p:sp>
      <p:pic>
        <p:nvPicPr>
          <p:cNvPr id="5" name="Picture 4"/>
          <p:cNvPicPr>
            <a:picLocks noChangeAspect="1"/>
          </p:cNvPicPr>
          <p:nvPr/>
        </p:nvPicPr>
        <p:blipFill>
          <a:blip r:embed="rId3"/>
          <a:stretch>
            <a:fillRect/>
          </a:stretch>
        </p:blipFill>
        <p:spPr>
          <a:xfrm>
            <a:off x="2251418" y="516978"/>
            <a:ext cx="6736664" cy="890093"/>
          </a:xfrm>
          <a:prstGeom prst="rect">
            <a:avLst/>
          </a:prstGeom>
        </p:spPr>
      </p:pic>
      <p:sp>
        <p:nvSpPr>
          <p:cNvPr id="7" name="TextBox 6"/>
          <p:cNvSpPr txBox="1"/>
          <p:nvPr/>
        </p:nvSpPr>
        <p:spPr>
          <a:xfrm>
            <a:off x="3810000" y="1438274"/>
            <a:ext cx="4514850" cy="707886"/>
          </a:xfrm>
          <a:prstGeom prst="rect">
            <a:avLst/>
          </a:prstGeom>
          <a:noFill/>
        </p:spPr>
        <p:txBody>
          <a:bodyPr wrap="square" rtlCol="0">
            <a:spAutoFit/>
          </a:bodyPr>
          <a:lstStyle/>
          <a:p>
            <a:r>
              <a:rPr lang="en-US" sz="4000" dirty="0" err="1">
                <a:latin typeface="Cambria" panose="02040503050406030204" charset="0"/>
                <a:cs typeface="Cambria" panose="02040503050406030204" charset="0"/>
              </a:rPr>
              <a:t>Bài</a:t>
            </a:r>
            <a:r>
              <a:rPr lang="en-US" sz="4000" dirty="0">
                <a:latin typeface="Cambria" panose="02040503050406030204" charset="0"/>
                <a:cs typeface="Cambria" panose="02040503050406030204" charset="0"/>
              </a:rPr>
              <a:t> 28: </a:t>
            </a:r>
            <a:r>
              <a:rPr lang="en-US" sz="4000" dirty="0" err="1">
                <a:latin typeface="Cambria" panose="02040503050406030204" charset="0"/>
                <a:cs typeface="Cambria" panose="02040503050406030204" charset="0"/>
              </a:rPr>
              <a:t>Tiết</a:t>
            </a:r>
            <a:r>
              <a:rPr lang="en-US" sz="4000" dirty="0">
                <a:latin typeface="Cambria" panose="02040503050406030204" charset="0"/>
                <a:cs typeface="Cambria" panose="02040503050406030204" charset="0"/>
              </a:rPr>
              <a:t> 1, 2</a:t>
            </a:r>
            <a:endParaRPr lang="en-US" sz="4000" dirty="0">
              <a:latin typeface="Cambria" panose="02040503050406030204" charset="0"/>
              <a:cs typeface="Cambria" panose="02040503050406030204" charset="0"/>
            </a:endParaRPr>
          </a:p>
        </p:txBody>
      </p:sp>
      <p:pic>
        <p:nvPicPr>
          <p:cNvPr id="16" name="Picture 15"/>
          <p:cNvPicPr>
            <a:picLocks noChangeAspect="1"/>
          </p:cNvPicPr>
          <p:nvPr/>
        </p:nvPicPr>
        <p:blipFill>
          <a:blip r:embed="rId4"/>
          <a:stretch>
            <a:fillRect/>
          </a:stretch>
        </p:blipFill>
        <p:spPr>
          <a:xfrm>
            <a:off x="2733778" y="2063037"/>
            <a:ext cx="641964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endPar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dirty="0">
              <a:solidFill>
                <a:srgbClr val="000000"/>
              </a:solidFill>
              <a:latin typeface="Calibri" panose="020F0502020204030204"/>
            </a:endParaRPr>
          </a:p>
        </p:txBody>
      </p:sp>
      <p:sp>
        <p:nvSpPr>
          <p:cNvPr id="7" name="Oval 6"/>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r>
              <a:rPr lang="vi-VN" sz="3200" dirty="0">
                <a:solidFill>
                  <a:srgbClr val="000000"/>
                </a:solidFill>
                <a:latin typeface="Arial" panose="020B0604020202020204" pitchFamily="34" charset="0"/>
              </a:rPr>
              <a:t>1</a:t>
            </a:r>
            <a:endParaRPr lang="en-US" sz="3200" dirty="0">
              <a:solidFill>
                <a:srgbClr val="000000"/>
              </a:solidFill>
              <a:latin typeface="Calibri" panose="020F0502020204030204"/>
            </a:endParaRPr>
          </a:p>
        </p:txBody>
      </p:sp>
      <p:sp>
        <p:nvSpPr>
          <p:cNvPr id="8" name="Rectangle 7"/>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dirty="0">
              <a:solidFill>
                <a:srgbClr val="000000"/>
              </a:solidFill>
              <a:latin typeface="Calibri" panose="020F0502020204030204"/>
            </a:endParaRPr>
          </a:p>
        </p:txBody>
      </p:sp>
      <p:sp>
        <p:nvSpPr>
          <p:cNvPr id="9" name="Oval 8"/>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r>
              <a:rPr lang="en-US" sz="3200" dirty="0">
                <a:solidFill>
                  <a:srgbClr val="000000"/>
                </a:solidFill>
                <a:latin typeface="Arial" panose="020B0604020202020204" pitchFamily="34" charset="0"/>
              </a:rPr>
              <a:t>2</a:t>
            </a:r>
            <a:endParaRPr lang="en-US" sz="3200" dirty="0">
              <a:solidFill>
                <a:srgbClr val="000000"/>
              </a:solidFill>
              <a:latin typeface="Calibri" panose="020F0502020204030204"/>
            </a:endParaRPr>
          </a:p>
        </p:txBody>
      </p:sp>
      <p:sp>
        <p:nvSpPr>
          <p:cNvPr id="10" name="Rectangle 9"/>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dirty="0">
              <a:solidFill>
                <a:srgbClr val="000000"/>
              </a:solidFill>
              <a:latin typeface="Calibri" panose="020F0502020204030204"/>
            </a:endParaRPr>
          </a:p>
        </p:txBody>
      </p:sp>
      <p:sp>
        <p:nvSpPr>
          <p:cNvPr id="11" name="Oval 10"/>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r>
              <a:rPr lang="en-US" sz="3200" dirty="0">
                <a:solidFill>
                  <a:srgbClr val="000000"/>
                </a:solidFill>
                <a:latin typeface="Arial" panose="020B0604020202020204" pitchFamily="34" charset="0"/>
              </a:rPr>
              <a:t>3</a:t>
            </a:r>
            <a:endParaRPr lang="en-US" sz="3200" dirty="0">
              <a:solidFill>
                <a:srgbClr val="000000"/>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p:cNvGrpSpPr/>
          <p:nvPr/>
        </p:nvGrpSpPr>
        <p:grpSpPr>
          <a:xfrm>
            <a:off x="2918974" y="843306"/>
            <a:ext cx="3540234" cy="625703"/>
            <a:chOff x="1053394" y="206467"/>
            <a:chExt cx="2880723" cy="432581"/>
          </a:xfrm>
        </p:grpSpPr>
        <p:sp>
          <p:nvSpPr>
            <p:cNvPr id="5"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panose="020B0604020202020204"/>
              </a:endParaRPr>
            </a:p>
          </p:txBody>
        </p:sp>
        <p:sp>
          <p:nvSpPr>
            <p:cNvPr id="6" name="Rectangle 5"/>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endParaRPr>
            </a:p>
          </p:txBody>
        </p:sp>
      </p:gr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800" b="1" i="0" u="none" strike="noStrike" kern="0" cap="none" spc="0" normalizeH="0" baseline="0" noProof="0" dirty="0" err="1">
                <a:ln>
                  <a:noFill/>
                </a:ln>
                <a:solidFill>
                  <a:srgbClr val="FC291B"/>
                </a:solidFill>
                <a:effectLst/>
                <a:uLnTx/>
                <a:uFillTx/>
                <a:ea typeface="SimSun" panose="02010600030101010101" pitchFamily="2" charset="-122"/>
                <a:cs typeface="Calibri" panose="020F0502020204030204" pitchFamily="34" charset="0"/>
                <a:sym typeface="Arial" panose="020B0604020202020204"/>
              </a:rPr>
              <a:t>Yêu</a:t>
            </a:r>
            <a:r>
              <a:rPr kumimoji="0" lang="zh-CN" altLang="en-US" sz="2800" b="1" i="0" u="none" strike="noStrike" kern="0" cap="none" spc="0" normalizeH="0" baseline="0" noProof="0" dirty="0">
                <a:ln>
                  <a:noFill/>
                </a:ln>
                <a:solidFill>
                  <a:srgbClr val="FC291B"/>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1" i="0" u="none" strike="noStrike" kern="0" cap="none" spc="0" normalizeH="0" baseline="0" noProof="0" dirty="0" err="1">
                <a:ln>
                  <a:noFill/>
                </a:ln>
                <a:solidFill>
                  <a:srgbClr val="FC291B"/>
                </a:solidFill>
                <a:effectLst/>
                <a:uLnTx/>
                <a:uFillTx/>
                <a:ea typeface="SimSun" panose="02010600030101010101" pitchFamily="2" charset="-122"/>
                <a:cs typeface="Calibri" panose="020F0502020204030204" pitchFamily="34" charset="0"/>
                <a:sym typeface="Arial" panose="020B0604020202020204"/>
              </a:rPr>
              <a:t>cầu</a:t>
            </a:r>
            <a:endParaRPr kumimoji="0" lang="zh-CN" altLang="en-US" sz="2800" b="1" i="0" u="none" strike="noStrike" kern="0" cap="none" spc="0" normalizeH="0" baseline="0" noProof="0" dirty="0">
              <a:ln>
                <a:noFill/>
              </a:ln>
              <a:solidFill>
                <a:srgbClr val="FC291B"/>
              </a:solidFill>
              <a:effectLst/>
              <a:uLnTx/>
              <a:uFillTx/>
              <a:ea typeface="SimSun" panose="02010600030101010101" pitchFamily="2" charset="-122"/>
              <a:cs typeface="Calibri" panose="020F0502020204030204" pitchFamily="34" charset="0"/>
              <a:sym typeface="Arial" panose="020B0604020202020204"/>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defRPr/>
            </a:pPr>
            <a:r>
              <a:rPr kumimoji="0" lang="en-US" altLang="zh-CN"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Phân</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công</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đọc</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theo</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đoạn</a:t>
            </a:r>
            <a:endPar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defRPr/>
            </a:pPr>
            <a:r>
              <a:rPr kumimoji="0" lang="en-US" altLang="zh-CN"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Tất</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cả</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thành</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viên</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đều</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đọc</a:t>
            </a:r>
            <a:endPar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defRPr/>
            </a:pPr>
            <a:r>
              <a:rPr kumimoji="0" lang="en-US" altLang="zh-CN"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Giải</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nghĩa</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từ</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cùng</a:t>
            </a:r>
            <a:r>
              <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ea typeface="SimSun" panose="02010600030101010101" pitchFamily="2" charset="-122"/>
                <a:cs typeface="Calibri" panose="020F0502020204030204" pitchFamily="34" charset="0"/>
                <a:sym typeface="Arial" panose="020B0604020202020204"/>
              </a:rPr>
              <a:t>nhau</a:t>
            </a:r>
            <a:endParaRPr kumimoji="0" lang="zh-CN" altLang="en-US" sz="2800" b="0" i="0" u="none" strike="noStrike" kern="0" cap="none" spc="0" normalizeH="0" baseline="0" noProof="0" dirty="0">
              <a:ln>
                <a:noFill/>
              </a:ln>
              <a:solidFill>
                <a:srgbClr val="000000"/>
              </a:solidFill>
              <a:effectLst/>
              <a:uLnTx/>
              <a:uFillTx/>
              <a:ea typeface="SimSun" panose="02010600030101010101" pitchFamily="2" charset="-122"/>
              <a:cs typeface="Calibri" panose="020F0502020204030204" pitchFamily="34" charset="0"/>
              <a:sym typeface="Arial" panose="020B0604020202020204"/>
            </a:endParaRPr>
          </a:p>
        </p:txBody>
      </p:sp>
      <p:pic>
        <p:nvPicPr>
          <p:cNvPr id="9" name="Picture 8"/>
          <p:cNvPicPr>
            <a:picLocks noChangeAspect="1"/>
          </p:cNvPicPr>
          <p:nvPr/>
        </p:nvPicPr>
        <p:blipFill>
          <a:blip r:embed="rId4"/>
          <a:stretch>
            <a:fillRect/>
          </a:stretch>
        </p:blipFill>
        <p:spPr>
          <a:xfrm>
            <a:off x="6469028" y="2348939"/>
            <a:ext cx="5196943" cy="2160122"/>
          </a:xfrm>
          <a:prstGeom prst="rect">
            <a:avLst/>
          </a:prstGeom>
        </p:spPr>
      </p:pic>
      <p:grpSp>
        <p:nvGrpSpPr>
          <p:cNvPr id="10" name="Group 9"/>
          <p:cNvGrpSpPr/>
          <p:nvPr/>
        </p:nvGrpSpPr>
        <p:grpSpPr>
          <a:xfrm rot="260226">
            <a:off x="3563417" y="4760395"/>
            <a:ext cx="5283322" cy="2099654"/>
            <a:chOff x="561349" y="4544613"/>
            <a:chExt cx="4171068" cy="1648917"/>
          </a:xfrm>
        </p:grpSpPr>
        <p:pic>
          <p:nvPicPr>
            <p:cNvPr id="11" name="Picture 1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12" name="Picture 1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13" name="Picture 1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endPar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p:cNvGrpSpPr/>
          <p:nvPr/>
        </p:nvGrpSpPr>
        <p:grpSpPr>
          <a:xfrm>
            <a:off x="2747524" y="967131"/>
            <a:ext cx="3540234" cy="625703"/>
            <a:chOff x="1053394" y="206467"/>
            <a:chExt cx="2880723" cy="432581"/>
          </a:xfrm>
        </p:grpSpPr>
        <p:sp>
          <p:nvSpPr>
            <p:cNvPr id="18"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panose="020B0604020202020204"/>
              </a:endParaRPr>
            </a:p>
          </p:txBody>
        </p:sp>
        <p:sp>
          <p:nvSpPr>
            <p:cNvPr id="19" name="Rectangle 18"/>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panose="020B0604020202020204"/>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panose="020B0604020202020204"/>
              </a:endParaRPr>
            </a:p>
          </p:txBody>
        </p:sp>
      </p:grpSp>
      <p:pic>
        <p:nvPicPr>
          <p:cNvPr id="20" name="Picture 19"/>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cs typeface="Calibri" panose="020F0502020204030204" pitchFamily="34" charset="0"/>
              <a:sym typeface="Arial" panose="020B0604020202020204"/>
            </a:endParaRPr>
          </a:p>
        </p:txBody>
      </p:sp>
      <p:sp>
        <p:nvSpPr>
          <p:cNvPr id="24" name="Rectangle 23"/>
          <p:cNvSpPr/>
          <p:nvPr/>
        </p:nvSpPr>
        <p:spPr>
          <a:xfrm>
            <a:off x="4152569" y="1842031"/>
            <a:ext cx="3964547" cy="646331"/>
          </a:xfrm>
          <a:prstGeom prst="rect">
            <a:avLst/>
          </a:prstGeom>
        </p:spPr>
        <p:txBody>
          <a:bodyPr wrap="none">
            <a:spAutoFit/>
          </a:bodyPr>
          <a:lstStyle/>
          <a:p>
            <a:pPr algn="ctr">
              <a:buClr>
                <a:srgbClr val="000000"/>
              </a:buClr>
              <a:buFont typeface="Arial" panose="020B0604020202020204"/>
              <a:buNone/>
              <a:defRPr/>
            </a:pPr>
            <a:r>
              <a:rPr lang="en-US" altLang="zh-CN" sz="3600" b="1" dirty="0" err="1">
                <a:solidFill>
                  <a:srgbClr val="FF1531"/>
                </a:solidFill>
                <a:latin typeface="Nunito black" pitchFamily="2" charset="0"/>
                <a:cs typeface="Calibri" panose="020F0502020204030204" pitchFamily="34" charset="0"/>
                <a:sym typeface="Arial" panose="020B0604020202020204"/>
              </a:rPr>
              <a:t>Tiêu</a:t>
            </a:r>
            <a:r>
              <a:rPr lang="zh-CN" altLang="en-US" sz="3600" b="1" dirty="0">
                <a:solidFill>
                  <a:srgbClr val="FF1531"/>
                </a:solidFill>
                <a:latin typeface="Nunito black" pitchFamily="2" charset="0"/>
                <a:cs typeface="Calibri" panose="020F0502020204030204" pitchFamily="34" charset="0"/>
                <a:sym typeface="Arial" panose="020B0604020202020204"/>
              </a:rPr>
              <a:t> </a:t>
            </a:r>
            <a:r>
              <a:rPr lang="en-US" altLang="zh-CN" sz="3600" b="1" dirty="0" err="1">
                <a:solidFill>
                  <a:srgbClr val="FF1531"/>
                </a:solidFill>
                <a:latin typeface="Nunito black" pitchFamily="2" charset="0"/>
                <a:cs typeface="Calibri" panose="020F0502020204030204" pitchFamily="34" charset="0"/>
                <a:sym typeface="Arial" panose="020B0604020202020204"/>
              </a:rPr>
              <a:t>chí</a:t>
            </a:r>
            <a:r>
              <a:rPr lang="zh-CN" altLang="en-US" sz="3600" b="1" dirty="0">
                <a:solidFill>
                  <a:srgbClr val="FF1531"/>
                </a:solidFill>
                <a:latin typeface="Nunito black" pitchFamily="2" charset="0"/>
                <a:cs typeface="Calibri" panose="020F0502020204030204" pitchFamily="34" charset="0"/>
                <a:sym typeface="Arial" panose="020B0604020202020204"/>
              </a:rPr>
              <a:t> </a:t>
            </a:r>
            <a:r>
              <a:rPr lang="en-US" altLang="zh-CN" sz="3600" b="1" dirty="0" err="1">
                <a:solidFill>
                  <a:srgbClr val="FF1531"/>
                </a:solidFill>
                <a:latin typeface="Nunito black" pitchFamily="2" charset="0"/>
                <a:cs typeface="Calibri" panose="020F0502020204030204" pitchFamily="34" charset="0"/>
                <a:sym typeface="Arial" panose="020B0604020202020204"/>
              </a:rPr>
              <a:t>đánh</a:t>
            </a:r>
            <a:r>
              <a:rPr lang="zh-CN" altLang="en-US" sz="3600" b="1" dirty="0">
                <a:solidFill>
                  <a:srgbClr val="FF1531"/>
                </a:solidFill>
                <a:latin typeface="Nunito black" pitchFamily="2" charset="0"/>
                <a:cs typeface="Calibri" panose="020F0502020204030204" pitchFamily="34" charset="0"/>
                <a:sym typeface="Arial" panose="020B0604020202020204"/>
              </a:rPr>
              <a:t> </a:t>
            </a:r>
            <a:r>
              <a:rPr lang="en-US" altLang="zh-CN" sz="3600" b="1" dirty="0" err="1">
                <a:solidFill>
                  <a:srgbClr val="FF1531"/>
                </a:solidFill>
                <a:latin typeface="Nunito black" pitchFamily="2" charset="0"/>
                <a:cs typeface="Calibri" panose="020F0502020204030204" pitchFamily="34" charset="0"/>
                <a:sym typeface="Arial" panose="020B0604020202020204"/>
              </a:rPr>
              <a:t>giá</a:t>
            </a:r>
            <a:endParaRPr lang="zh-CN" altLang="en-US" sz="3600" b="1" dirty="0">
              <a:solidFill>
                <a:srgbClr val="FF1531"/>
              </a:solidFill>
              <a:latin typeface="Nunito black" pitchFamily="2" charset="0"/>
              <a:cs typeface="Calibri" panose="020F0502020204030204" pitchFamily="34" charset="0"/>
              <a:sym typeface="Arial" panose="020B0604020202020204"/>
            </a:endParaRPr>
          </a:p>
        </p:txBody>
      </p:sp>
      <p:sp>
        <p:nvSpPr>
          <p:cNvPr id="25" name="Rectangle 24"/>
          <p:cNvSpPr/>
          <p:nvPr/>
        </p:nvSpPr>
        <p:spPr>
          <a:xfrm>
            <a:off x="2081196" y="2918880"/>
            <a:ext cx="1776448" cy="584775"/>
          </a:xfrm>
          <a:prstGeom prst="rect">
            <a:avLst/>
          </a:prstGeom>
        </p:spPr>
        <p:txBody>
          <a:bodyPr wrap="none">
            <a:spAutoFit/>
          </a:bodyPr>
          <a:lstStyle/>
          <a:p>
            <a:pPr>
              <a:buClr>
                <a:srgbClr val="000000"/>
              </a:buClr>
              <a:buFont typeface="Arial" panose="020B0604020202020204"/>
              <a:buNone/>
              <a:defRPr/>
            </a:pPr>
            <a:r>
              <a:rPr lang="en-US" altLang="zh-CN" sz="3200">
                <a:solidFill>
                  <a:srgbClr val="000000"/>
                </a:solidFill>
                <a:cs typeface="Calibri" panose="020F0502020204030204" pitchFamily="34" charset="0"/>
                <a:sym typeface="Arial" panose="020B0604020202020204"/>
              </a:rPr>
              <a:t>Đọc</a:t>
            </a:r>
            <a:r>
              <a:rPr lang="zh-CN" altLang="en-US" sz="3200">
                <a:solidFill>
                  <a:srgbClr val="000000"/>
                </a:solidFill>
                <a:cs typeface="Calibri" panose="020F0502020204030204" pitchFamily="34" charset="0"/>
                <a:sym typeface="Arial" panose="020B0604020202020204"/>
              </a:rPr>
              <a:t> </a:t>
            </a:r>
            <a:r>
              <a:rPr lang="en-US" altLang="zh-CN" sz="3200">
                <a:solidFill>
                  <a:srgbClr val="000000"/>
                </a:solidFill>
                <a:cs typeface="Calibri" panose="020F0502020204030204" pitchFamily="34" charset="0"/>
                <a:sym typeface="Arial" panose="020B0604020202020204"/>
              </a:rPr>
              <a:t>đúng</a:t>
            </a:r>
            <a:endParaRPr lang="zh-CN" altLang="en-US" sz="3200">
              <a:solidFill>
                <a:srgbClr val="000000"/>
              </a:solidFill>
              <a:cs typeface="Calibri" panose="020F0502020204030204" pitchFamily="34" charset="0"/>
              <a:sym typeface="Arial" panose="020B0604020202020204"/>
            </a:endParaRPr>
          </a:p>
        </p:txBody>
      </p:sp>
      <p:sp>
        <p:nvSpPr>
          <p:cNvPr id="26" name="Oval 25"/>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r>
              <a:rPr lang="en-US" sz="3200" b="1" kern="0" dirty="0">
                <a:solidFill>
                  <a:srgbClr val="0070C0"/>
                </a:solidFill>
                <a:ea typeface="inpin heiti" charset="-122"/>
                <a:cs typeface="Calibri" panose="020F0502020204030204" pitchFamily="34" charset="0"/>
                <a:sym typeface="Arial" panose="020B0604020202020204"/>
              </a:rPr>
              <a:t>1</a:t>
            </a:r>
            <a:endParaRPr lang="en-US" sz="2800" kern="0" dirty="0">
              <a:solidFill>
                <a:prstClr val="white"/>
              </a:solidFill>
              <a:cs typeface="Calibri" panose="020F0502020204030204" pitchFamily="34" charset="0"/>
              <a:sym typeface="Arial" panose="020B0604020202020204"/>
            </a:endParaRPr>
          </a:p>
        </p:txBody>
      </p:sp>
      <p:grpSp>
        <p:nvGrpSpPr>
          <p:cNvPr id="27" name="Group 26"/>
          <p:cNvGrpSpPr/>
          <p:nvPr/>
        </p:nvGrpSpPr>
        <p:grpSpPr>
          <a:xfrm>
            <a:off x="1347130" y="3608064"/>
            <a:ext cx="3645680" cy="643894"/>
            <a:chOff x="1717199" y="4363552"/>
            <a:chExt cx="3645680" cy="643894"/>
          </a:xfrm>
        </p:grpSpPr>
        <p:sp>
          <p:nvSpPr>
            <p:cNvPr id="28" name="Rounded Rectangle 36"/>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cs typeface="Calibri" panose="020F0502020204030204" pitchFamily="34" charset="0"/>
                <a:sym typeface="Arial" panose="020B0604020202020204"/>
              </a:endParaRPr>
            </a:p>
          </p:txBody>
        </p:sp>
        <p:sp>
          <p:nvSpPr>
            <p:cNvPr id="29" name="Rectangle 28"/>
            <p:cNvSpPr/>
            <p:nvPr/>
          </p:nvSpPr>
          <p:spPr>
            <a:xfrm>
              <a:off x="2451265" y="4363552"/>
              <a:ext cx="1832553"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cs typeface="Calibri" panose="020F0502020204030204" pitchFamily="34" charset="0"/>
                  <a:sym typeface="Arial" panose="020B0604020202020204"/>
                </a:rPr>
                <a:t>Đọc</a:t>
              </a:r>
              <a:r>
                <a:rPr lang="zh-CN" altLang="en-US" sz="3200" kern="0" dirty="0">
                  <a:solidFill>
                    <a:srgbClr val="000000"/>
                  </a:solidFill>
                  <a:cs typeface="Calibri" panose="020F0502020204030204" pitchFamily="34" charset="0"/>
                  <a:sym typeface="Arial" panose="020B0604020202020204"/>
                </a:rPr>
                <a:t> </a:t>
              </a:r>
              <a:r>
                <a:rPr lang="en-US" altLang="zh-CN" sz="3200" kern="0" dirty="0">
                  <a:solidFill>
                    <a:srgbClr val="000000"/>
                  </a:solidFill>
                  <a:cs typeface="Calibri" panose="020F0502020204030204" pitchFamily="34" charset="0"/>
                  <a:sym typeface="Arial" panose="020B0604020202020204"/>
                </a:rPr>
                <a:t>to, </a:t>
              </a:r>
              <a:r>
                <a:rPr lang="en-US" altLang="zh-CN" sz="3200" kern="0" dirty="0" err="1">
                  <a:solidFill>
                    <a:srgbClr val="000000"/>
                  </a:solidFill>
                  <a:cs typeface="Calibri" panose="020F0502020204030204" pitchFamily="34" charset="0"/>
                  <a:sym typeface="Arial" panose="020B0604020202020204"/>
                </a:rPr>
                <a:t>rõ</a:t>
              </a:r>
              <a:endParaRPr lang="zh-CN" altLang="en-US" sz="3200" kern="0" dirty="0">
                <a:solidFill>
                  <a:srgbClr val="000000"/>
                </a:solidFill>
                <a:cs typeface="Calibri" panose="020F0502020204030204" pitchFamily="34" charset="0"/>
                <a:sym typeface="Arial" panose="020B0604020202020204"/>
              </a:endParaRPr>
            </a:p>
          </p:txBody>
        </p:sp>
        <p:sp>
          <p:nvSpPr>
            <p:cNvPr id="30" name="Oval 29"/>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ea typeface="inpin heiti" charset="-122"/>
                  <a:cs typeface="Calibri" panose="020F0502020204030204" pitchFamily="34" charset="0"/>
                  <a:sym typeface="Arial" panose="020B0604020202020204"/>
                </a:rPr>
                <a:t>2</a:t>
              </a:r>
              <a:endParaRPr lang="en-US" sz="2800" kern="0" dirty="0">
                <a:solidFill>
                  <a:prstClr val="black"/>
                </a:solidFill>
                <a:cs typeface="Calibri" panose="020F0502020204030204" pitchFamily="34" charset="0"/>
                <a:sym typeface="Arial" panose="020B0604020202020204"/>
              </a:endParaRPr>
            </a:p>
          </p:txBody>
        </p:sp>
      </p:grpSp>
      <p:grpSp>
        <p:nvGrpSpPr>
          <p:cNvPr id="31" name="Group 30"/>
          <p:cNvGrpSpPr/>
          <p:nvPr/>
        </p:nvGrpSpPr>
        <p:grpSpPr>
          <a:xfrm>
            <a:off x="1347130" y="4346532"/>
            <a:ext cx="5119273" cy="643894"/>
            <a:chOff x="1717199" y="5199333"/>
            <a:chExt cx="5119273" cy="643894"/>
          </a:xfrm>
        </p:grpSpPr>
        <p:sp>
          <p:nvSpPr>
            <p:cNvPr id="32" name="Rounded Rectangle 40"/>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cs typeface="Calibri" panose="020F0502020204030204" pitchFamily="34" charset="0"/>
                <a:sym typeface="Arial" panose="020B0604020202020204"/>
              </a:endParaRPr>
            </a:p>
          </p:txBody>
        </p:sp>
        <p:sp>
          <p:nvSpPr>
            <p:cNvPr id="33" name="Rectangle 32"/>
            <p:cNvSpPr/>
            <p:nvPr/>
          </p:nvSpPr>
          <p:spPr>
            <a:xfrm>
              <a:off x="2451265" y="5199333"/>
              <a:ext cx="3437159"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cs typeface="Calibri" panose="020F0502020204030204" pitchFamily="34" charset="0"/>
                  <a:sym typeface="Arial" panose="020B0604020202020204"/>
                </a:rPr>
                <a:t>Ngắt</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nghỉ</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đúng</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chỗ</a:t>
              </a:r>
              <a:endParaRPr lang="zh-CN" altLang="en-US" sz="3200" kern="0" dirty="0">
                <a:solidFill>
                  <a:srgbClr val="000000"/>
                </a:solidFill>
                <a:cs typeface="Calibri" panose="020F0502020204030204" pitchFamily="34" charset="0"/>
                <a:sym typeface="Arial" panose="020B0604020202020204"/>
              </a:endParaRPr>
            </a:p>
          </p:txBody>
        </p:sp>
        <p:sp>
          <p:nvSpPr>
            <p:cNvPr id="34" name="Oval 33"/>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ea typeface="inpin heiti" charset="-122"/>
                  <a:cs typeface="Calibri" panose="020F0502020204030204" pitchFamily="34" charset="0"/>
                  <a:sym typeface="Arial" panose="020B0604020202020204"/>
                </a:rPr>
                <a:t>3</a:t>
              </a:r>
              <a:endParaRPr lang="en-US" sz="2800" kern="0" dirty="0">
                <a:solidFill>
                  <a:prstClr val="black"/>
                </a:solidFill>
                <a:cs typeface="Calibri" panose="020F0502020204030204" pitchFamily="34" charset="0"/>
                <a:sym typeface="Arial" panose="020B0604020202020204"/>
              </a:endParaRPr>
            </a:p>
          </p:txBody>
        </p:sp>
      </p:grpSp>
      <p:pic>
        <p:nvPicPr>
          <p:cNvPr id="35"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1347130" y="5034304"/>
            <a:ext cx="8097635" cy="643894"/>
            <a:chOff x="1717199" y="5199333"/>
            <a:chExt cx="8097635" cy="643894"/>
          </a:xfrm>
        </p:grpSpPr>
        <p:sp>
          <p:nvSpPr>
            <p:cNvPr id="39" name="Rounded Rectangle 47"/>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cs typeface="Calibri" panose="020F0502020204030204" pitchFamily="34" charset="0"/>
                <a:sym typeface="Arial" panose="020B0604020202020204"/>
              </a:endParaRPr>
            </a:p>
          </p:txBody>
        </p:sp>
        <p:sp>
          <p:nvSpPr>
            <p:cNvPr id="40" name="Rectangle 39"/>
            <p:cNvSpPr/>
            <p:nvPr/>
          </p:nvSpPr>
          <p:spPr>
            <a:xfrm>
              <a:off x="2414689" y="5199333"/>
              <a:ext cx="5803192"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cs typeface="Calibri" panose="020F0502020204030204" pitchFamily="34" charset="0"/>
                  <a:sym typeface="Arial" panose="020B0604020202020204"/>
                </a:rPr>
                <a:t>Giọng</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đọc</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và</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nhấn</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giọng</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phù</a:t>
              </a:r>
              <a:r>
                <a:rPr lang="zh-CN" altLang="en-US" sz="3200" kern="0" dirty="0">
                  <a:solidFill>
                    <a:srgbClr val="000000"/>
                  </a:solidFill>
                  <a:cs typeface="Calibri" panose="020F0502020204030204" pitchFamily="34" charset="0"/>
                  <a:sym typeface="Arial" panose="020B0604020202020204"/>
                </a:rPr>
                <a:t> </a:t>
              </a:r>
              <a:r>
                <a:rPr lang="en-US" altLang="zh-CN" sz="3200" kern="0" dirty="0" err="1">
                  <a:solidFill>
                    <a:srgbClr val="000000"/>
                  </a:solidFill>
                  <a:cs typeface="Calibri" panose="020F0502020204030204" pitchFamily="34" charset="0"/>
                  <a:sym typeface="Arial" panose="020B0604020202020204"/>
                </a:rPr>
                <a:t>hợp</a:t>
              </a:r>
              <a:endParaRPr lang="zh-CN" altLang="en-US" sz="3200" kern="0" dirty="0">
                <a:solidFill>
                  <a:srgbClr val="000000"/>
                </a:solidFill>
                <a:cs typeface="Calibri" panose="020F0502020204030204" pitchFamily="34" charset="0"/>
                <a:sym typeface="Arial" panose="020B0604020202020204"/>
              </a:endParaRPr>
            </a:p>
          </p:txBody>
        </p:sp>
        <p:sp>
          <p:nvSpPr>
            <p:cNvPr id="41" name="Oval 40"/>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ea typeface="inpin heiti" charset="-122"/>
                  <a:cs typeface="Calibri" panose="020F0502020204030204" pitchFamily="34" charset="0"/>
                  <a:sym typeface="Arial" panose="020B0604020202020204"/>
                </a:rPr>
                <a:t>4</a:t>
              </a:r>
              <a:endParaRPr lang="en-US" sz="2800" kern="0" dirty="0">
                <a:solidFill>
                  <a:prstClr val="black"/>
                </a:solidFill>
                <a:cs typeface="Calibri" panose="020F0502020204030204" pitchFamily="34" charset="0"/>
                <a:sym typeface="Arial" panose="020B0604020202020204"/>
              </a:endParaRPr>
            </a:p>
          </p:txBody>
        </p:sp>
      </p:grpSp>
      <p:pic>
        <p:nvPicPr>
          <p:cNvPr id="42" name="Picture 2" descr="Star Cartoon Images, Stock Photos &amp;amp; Vectors | Shutterstock"/>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endPar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2"/>
          <a:stretch>
            <a:fillRect/>
          </a:stretch>
        </p:blipFill>
        <p:spPr>
          <a:xfrm rot="16200000">
            <a:off x="644411" y="641894"/>
            <a:ext cx="646331" cy="646331"/>
          </a:xfrm>
          <a:prstGeom prst="rect">
            <a:avLst/>
          </a:prstGeom>
        </p:spPr>
      </p:pic>
      <p:grpSp>
        <p:nvGrpSpPr>
          <p:cNvPr id="6" name="PA_库_组合 5"/>
          <p:cNvGrpSpPr/>
          <p:nvPr>
            <p:custDataLst>
              <p:tags r:id="rId3"/>
            </p:custDataLst>
          </p:nvPr>
        </p:nvGrpSpPr>
        <p:grpSpPr>
          <a:xfrm>
            <a:off x="606693" y="1742029"/>
            <a:ext cx="587835" cy="706091"/>
            <a:chOff x="1836100" y="2332000"/>
            <a:chExt cx="1572829" cy="862059"/>
          </a:xfrm>
        </p:grpSpPr>
        <p:sp>
          <p:nvSpPr>
            <p:cNvPr id="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Rectangle 9"/>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endPar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PA_库_组合 5"/>
          <p:cNvGrpSpPr/>
          <p:nvPr>
            <p:custDataLst>
              <p:tags r:id="rId4"/>
            </p:custDataLst>
          </p:nvPr>
        </p:nvGrpSpPr>
        <p:grpSpPr>
          <a:xfrm>
            <a:off x="606693" y="2759320"/>
            <a:ext cx="587835" cy="706091"/>
            <a:chOff x="1836100" y="2332000"/>
            <a:chExt cx="1572829" cy="862059"/>
          </a:xfrm>
        </p:grpSpPr>
        <p:sp>
          <p:nvSpPr>
            <p:cNvPr id="1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endPar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endPar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PA_库_组合 5"/>
          <p:cNvGrpSpPr/>
          <p:nvPr>
            <p:custDataLst>
              <p:tags r:id="rId5"/>
            </p:custDataLst>
          </p:nvPr>
        </p:nvGrpSpPr>
        <p:grpSpPr>
          <a:xfrm>
            <a:off x="625552" y="3574960"/>
            <a:ext cx="587835" cy="706091"/>
            <a:chOff x="1836100" y="2332000"/>
            <a:chExt cx="1572829" cy="862059"/>
          </a:xfrm>
        </p:grpSpPr>
        <p:sp>
          <p:nvSpPr>
            <p:cNvPr id="1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endPar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PA_库_组合 5"/>
          <p:cNvGrpSpPr/>
          <p:nvPr>
            <p:custDataLst>
              <p:tags r:id="rId6"/>
            </p:custDataLst>
          </p:nvPr>
        </p:nvGrpSpPr>
        <p:grpSpPr>
          <a:xfrm>
            <a:off x="616027" y="4465938"/>
            <a:ext cx="587835" cy="706091"/>
            <a:chOff x="1836100" y="2332000"/>
            <a:chExt cx="1572829" cy="862059"/>
          </a:xfrm>
        </p:grpSpPr>
        <p:sp>
          <p:nvSpPr>
            <p:cNvPr id="2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endPar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endPar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p:cNvGrpSpPr/>
          <p:nvPr/>
        </p:nvGrpSpPr>
        <p:grpSpPr>
          <a:xfrm>
            <a:off x="9240409" y="-448419"/>
            <a:ext cx="2844126" cy="2557500"/>
            <a:chOff x="7656473" y="831396"/>
            <a:chExt cx="3689350" cy="3269584"/>
          </a:xfrm>
        </p:grpSpPr>
        <p:pic>
          <p:nvPicPr>
            <p:cNvPr id="28" name="图片 2" descr="2"/>
            <p:cNvPicPr>
              <a:picLocks noChangeAspect="1"/>
            </p:cNvPicPr>
            <p:nvPr/>
          </p:nvPicPr>
          <p:blipFill>
            <a:blip r:embed="rId7"/>
            <a:stretch>
              <a:fillRect/>
            </a:stretch>
          </p:blipFill>
          <p:spPr>
            <a:xfrm>
              <a:off x="7656473" y="831396"/>
              <a:ext cx="3689350" cy="3127375"/>
            </a:xfrm>
            <a:prstGeom prst="rect">
              <a:avLst/>
            </a:prstGeom>
          </p:spPr>
        </p:pic>
        <p:sp>
          <p:nvSpPr>
            <p:cNvPr id="29" name="Rounded Rectangle 53"/>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p:cNvGrpSpPr/>
          <p:nvPr>
            <p:custDataLst>
              <p:tags r:id="rId8"/>
            </p:custDataLst>
          </p:nvPr>
        </p:nvGrpSpPr>
        <p:grpSpPr>
          <a:xfrm>
            <a:off x="616027" y="5370813"/>
            <a:ext cx="587835" cy="706091"/>
            <a:chOff x="1836100" y="2332000"/>
            <a:chExt cx="1572829" cy="862059"/>
          </a:xfrm>
        </p:grpSpPr>
        <p:sp>
          <p:nvSpPr>
            <p:cNvPr id="3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endPar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Rectangle 33"/>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endPar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76260" y="3429000"/>
            <a:ext cx="2258865" cy="3339350"/>
          </a:xfrm>
          <a:prstGeom prst="rect">
            <a:avLst/>
          </a:prstGeom>
        </p:spPr>
      </p:pic>
      <p:sp>
        <p:nvSpPr>
          <p:cNvPr id="4" name="Rounded Rectangle 9"/>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Vì nếu ai cũng vứt rác bừa bãi thì Trái Đất sẽ bến thành </a:t>
            </a:r>
            <a:r>
              <a:rPr lang="vi-VN" sz="3200" dirty="0" smtClean="0">
                <a:solidFill>
                  <a:srgbClr val="333333"/>
                </a:solidFill>
                <a:latin typeface="Calibri" panose="020F0502020204030204" pitchFamily="34" charset="0"/>
                <a:cs typeface="Calibri" panose="020F0502020204030204" pitchFamily="34" charset="0"/>
              </a:rPr>
              <a:t>n</a:t>
            </a:r>
            <a:r>
              <a:rPr lang="en-US" sz="3200" dirty="0">
                <a:solidFill>
                  <a:srgbClr val="333333"/>
                </a:solidFill>
                <a:latin typeface="Calibri" panose="020F0502020204030204" pitchFamily="34" charset="0"/>
                <a:cs typeface="Calibri" panose="020F0502020204030204" pitchFamily="34" charset="0"/>
              </a:rPr>
              <a:t>ú</a:t>
            </a:r>
            <a:r>
              <a:rPr lang="vi-VN" sz="3200" dirty="0" smtClean="0">
                <a:solidFill>
                  <a:srgbClr val="333333"/>
                </a:solidFill>
                <a:latin typeface="Calibri" panose="020F0502020204030204" pitchFamily="34" charset="0"/>
                <a:cs typeface="Calibri" panose="020F0502020204030204" pitchFamily="34" charset="0"/>
              </a:rPr>
              <a:t>i </a:t>
            </a:r>
            <a:r>
              <a:rPr lang="vi-VN" sz="3200" dirty="0">
                <a:solidFill>
                  <a:srgbClr val="333333"/>
                </a:solidFill>
                <a:latin typeface="Calibri" panose="020F0502020204030204" pitchFamily="34" charset="0"/>
                <a:cs typeface="Calibri" panose="020F0502020204030204" pitchFamily="34" charset="0"/>
              </a:rPr>
              <a:t>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76260" y="3429000"/>
            <a:ext cx="2258865" cy="3339350"/>
          </a:xfrm>
          <a:prstGeom prst="rect">
            <a:avLst/>
          </a:prstGeom>
        </p:spPr>
      </p:pic>
      <p:sp>
        <p:nvSpPr>
          <p:cNvPr id="4" name="Rounded Rectangle 9"/>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76260" y="3429000"/>
            <a:ext cx="2258865" cy="3339350"/>
          </a:xfrm>
          <a:prstGeom prst="rect">
            <a:avLst/>
          </a:prstGeom>
        </p:spPr>
      </p:pic>
      <p:sp>
        <p:nvSpPr>
          <p:cNvPr id="4" name="Rounded Rectangle 9"/>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76260" y="3429000"/>
            <a:ext cx="2258865" cy="3339350"/>
          </a:xfrm>
          <a:prstGeom prst="rect">
            <a:avLst/>
          </a:prstGeom>
        </p:spPr>
      </p:pic>
      <p:sp>
        <p:nvSpPr>
          <p:cNvPr id="4" name="Rounded Rectangle 9"/>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p:cNvPicPr>
            <a:picLocks noChangeAspect="1"/>
          </p:cNvPicPr>
          <p:nvPr/>
        </p:nvPicPr>
        <p:blipFill rotWithShape="1">
          <a:blip r:embed="rId2" cstate="screen"/>
          <a:srcRect t="5024"/>
          <a:stretch>
            <a:fillRect/>
          </a:stretch>
        </p:blipFill>
        <p:spPr>
          <a:xfrm>
            <a:off x="9725644" y="3943349"/>
            <a:ext cx="1975020" cy="3172559"/>
          </a:xfrm>
          <a:prstGeom prst="rect">
            <a:avLst/>
          </a:prstGeom>
        </p:spPr>
      </p:pic>
      <p:sp>
        <p:nvSpPr>
          <p:cNvPr id="29" name="TextBox 28"/>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endParaRPr lang="vi-VN" sz="2800" dirty="0">
              <a:solidFill>
                <a:prstClr val="black"/>
              </a:solidFill>
              <a:latin typeface="Calibri" panose="020F0502020204030204"/>
            </a:endParaRPr>
          </a:p>
          <a:p>
            <a:pPr lvl="0" algn="just"/>
            <a:r>
              <a:rPr lang="vi-VN" sz="2800" dirty="0">
                <a:solidFill>
                  <a:prstClr val="black"/>
                </a:solidFill>
                <a:latin typeface="Calibri" panose="020F0502020204030204"/>
              </a:rPr>
              <a:t>Biết nghỉ hơi ở chỗ có dấu câu.</a:t>
            </a:r>
            <a:endParaRPr lang="vi-VN" sz="2800" dirty="0">
              <a:solidFill>
                <a:prstClr val="black"/>
              </a:solidFill>
              <a:latin typeface="Calibri" panose="020F0502020204030204"/>
            </a:endParaRP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endParaRPr lang="vi-VN" sz="2800" dirty="0">
              <a:solidFill>
                <a:prstClr val="black"/>
              </a:solidFill>
              <a:latin typeface="Calibri" panose="020F0502020204030204"/>
            </a:endParaRP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endParaRPr lang="vi-VN" sz="2800" dirty="0">
              <a:solidFill>
                <a:prstClr val="black"/>
              </a:solidFill>
              <a:latin typeface="Calibri" panose="020F0502020204030204"/>
            </a:endParaRPr>
          </a:p>
          <a:p>
            <a:pPr lvl="0" algn="just"/>
            <a:r>
              <a:rPr lang="vi-VN" sz="2800" dirty="0">
                <a:solidFill>
                  <a:prstClr val="black"/>
                </a:solidFill>
                <a:latin typeface="Calibri" panose="020F0502020204030204"/>
              </a:rPr>
              <a:t>Biết ghi chép những thông tin cơ bản vào phiếu đọc sách</a:t>
            </a:r>
            <a:endParaRPr lang="vi-VN" sz="2800" dirty="0">
              <a:solidFill>
                <a:prstClr val="black"/>
              </a:solidFill>
              <a:latin typeface="Calibri" panose="020F0502020204030204"/>
            </a:endParaRPr>
          </a:p>
        </p:txBody>
      </p:sp>
      <p:pic>
        <p:nvPicPr>
          <p:cNvPr id="30" name="Picture 29"/>
          <p:cNvPicPr>
            <a:picLocks noChangeAspect="1"/>
          </p:cNvPicPr>
          <p:nvPr/>
        </p:nvPicPr>
        <p:blipFill>
          <a:blip r:embed="rId3"/>
          <a:stretch>
            <a:fillRect/>
          </a:stretch>
        </p:blipFill>
        <p:spPr>
          <a:xfrm>
            <a:off x="692409" y="1355237"/>
            <a:ext cx="467048" cy="467048"/>
          </a:xfrm>
          <a:prstGeom prst="rect">
            <a:avLst/>
          </a:prstGeom>
        </p:spPr>
      </p:pic>
      <p:pic>
        <p:nvPicPr>
          <p:cNvPr id="31" name="Picture 30"/>
          <p:cNvPicPr>
            <a:picLocks noChangeAspect="1"/>
          </p:cNvPicPr>
          <p:nvPr/>
        </p:nvPicPr>
        <p:blipFill>
          <a:blip r:embed="rId3"/>
          <a:stretch>
            <a:fillRect/>
          </a:stretch>
        </p:blipFill>
        <p:spPr>
          <a:xfrm>
            <a:off x="690270" y="2321607"/>
            <a:ext cx="467048" cy="467048"/>
          </a:xfrm>
          <a:prstGeom prst="rect">
            <a:avLst/>
          </a:prstGeom>
        </p:spPr>
      </p:pic>
      <p:pic>
        <p:nvPicPr>
          <p:cNvPr id="32" name="Picture 31"/>
          <p:cNvPicPr>
            <a:picLocks noChangeAspect="1"/>
          </p:cNvPicPr>
          <p:nvPr/>
        </p:nvPicPr>
        <p:blipFill>
          <a:blip r:embed="rId3"/>
          <a:stretch>
            <a:fillRect/>
          </a:stretch>
        </p:blipFill>
        <p:spPr>
          <a:xfrm>
            <a:off x="690270" y="3287977"/>
            <a:ext cx="467048" cy="467048"/>
          </a:xfrm>
          <a:prstGeom prst="rect">
            <a:avLst/>
          </a:prstGeom>
        </p:spPr>
      </p:pic>
      <p:pic>
        <p:nvPicPr>
          <p:cNvPr id="33" name="Picture 32"/>
          <p:cNvPicPr>
            <a:picLocks noChangeAspect="1"/>
          </p:cNvPicPr>
          <p:nvPr/>
        </p:nvPicPr>
        <p:blipFill>
          <a:blip r:embed="rId3"/>
          <a:stretch>
            <a:fillRect/>
          </a:stretch>
        </p:blipFill>
        <p:spPr>
          <a:xfrm>
            <a:off x="690270" y="4090147"/>
            <a:ext cx="467048" cy="467048"/>
          </a:xfrm>
          <a:prstGeom prst="rect">
            <a:avLst/>
          </a:prstGeom>
        </p:spPr>
      </p:pic>
      <p:pic>
        <p:nvPicPr>
          <p:cNvPr id="2" name="Picture 1"/>
          <p:cNvPicPr>
            <a:picLocks noChangeAspect="1"/>
          </p:cNvPicPr>
          <p:nvPr/>
        </p:nvPicPr>
        <p:blipFill>
          <a:blip r:embed="rId4"/>
          <a:stretch>
            <a:fillRect/>
          </a:stretch>
        </p:blipFill>
        <p:spPr>
          <a:xfrm>
            <a:off x="2314297" y="376004"/>
            <a:ext cx="6401355" cy="981541"/>
          </a:xfrm>
          <a:prstGeom prst="rect">
            <a:avLst/>
          </a:prstGeom>
        </p:spPr>
      </p:pic>
      <p:pic>
        <p:nvPicPr>
          <p:cNvPr id="4" name="Picture 3"/>
          <p:cNvPicPr>
            <a:picLocks noChangeAspect="1"/>
          </p:cNvPicPr>
          <p:nvPr/>
        </p:nvPicPr>
        <p:blipFill>
          <a:blip r:embed="rId3"/>
          <a:stretch>
            <a:fillRect/>
          </a:stretch>
        </p:blipFill>
        <p:spPr>
          <a:xfrm>
            <a:off x="712041" y="4765061"/>
            <a:ext cx="467048" cy="467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1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3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4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4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5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6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7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endParaRPr lang="vi-VN" sz="3200" dirty="0">
              <a:solidFill>
                <a:srgbClr val="333333"/>
              </a:solidFill>
              <a:latin typeface="Calibri" panose="020F0502020204030204" pitchFamily="34" charset="0"/>
              <a:cs typeface="Calibri" panose="020F0502020204030204" pitchFamily="34" charset="0"/>
            </a:endParaRP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endParaRPr lang="vi-VN" sz="3200" dirty="0">
              <a:solidFill>
                <a:srgbClr val="333333"/>
              </a:solidFill>
              <a:latin typeface="Calibri" panose="020F0502020204030204" pitchFamily="34" charset="0"/>
              <a:cs typeface="Calibri" panose="020F0502020204030204" pitchFamily="34" charset="0"/>
            </a:endParaRP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endParaRPr lang="vi-VN" sz="3200" dirty="0">
              <a:solidFill>
                <a:srgbClr val="333333"/>
              </a:solidFill>
              <a:latin typeface="Calibri" panose="020F0502020204030204" pitchFamily="34" charset="0"/>
              <a:cs typeface="Calibri" panose="020F0502020204030204" pitchFamily="34" charset="0"/>
            </a:endParaRP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endParaRPr lang="vi-VN" sz="3200" dirty="0">
              <a:solidFill>
                <a:srgbClr val="333333"/>
              </a:solidFill>
              <a:latin typeface="Calibri" panose="020F0502020204030204" pitchFamily="34" charset="0"/>
              <a:cs typeface="Calibri" panose="020F0502020204030204" pitchFamily="34" charset="0"/>
            </a:endParaRP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endParaRPr lang="vi-VN" sz="3200" dirty="0">
              <a:solidFill>
                <a:srgbClr val="333333"/>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76260" y="3429000"/>
            <a:ext cx="2258865" cy="3339350"/>
          </a:xfrm>
          <a:prstGeom prst="rect">
            <a:avLst/>
          </a:prstGeom>
        </p:spPr>
      </p:pic>
      <p:sp>
        <p:nvSpPr>
          <p:cNvPr id="4" name="Rounded Rectangle 9"/>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grpSp>
      <p:pic>
        <p:nvPicPr>
          <p:cNvPr id="18" name="Picture 17"/>
          <p:cNvPicPr>
            <a:picLocks noChangeAspect="1"/>
          </p:cNvPicPr>
          <p:nvPr/>
        </p:nvPicPr>
        <p:blipFill>
          <a:blip r:embed="rId2"/>
          <a:stretch>
            <a:fillRect/>
          </a:stretch>
        </p:blipFill>
        <p:spPr>
          <a:xfrm>
            <a:off x="-115757" y="3357634"/>
            <a:ext cx="2258865" cy="3339350"/>
          </a:xfrm>
          <a:prstGeom prst="rect">
            <a:avLst/>
          </a:prstGeom>
        </p:spPr>
      </p:pic>
      <p:pic>
        <p:nvPicPr>
          <p:cNvPr id="19" name="Picture 18"/>
          <p:cNvPicPr>
            <a:picLocks noChangeAspect="1"/>
          </p:cNvPicPr>
          <p:nvPr/>
        </p:nvPicPr>
        <p:blipFill>
          <a:blip r:embed="rId3"/>
          <a:stretch>
            <a:fillRect/>
          </a:stretch>
        </p:blipFill>
        <p:spPr>
          <a:xfrm>
            <a:off x="9770343" y="3417244"/>
            <a:ext cx="2537413" cy="331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a:t>
              </a:r>
              <a:r>
                <a:rPr kumimoji="0" lang="en-US" sz="3200" b="1" i="0" u="none" strike="noStrike" kern="1200" cap="none" spc="0" normalizeH="0" baseline="0" noProof="0" smtClean="0">
                  <a:ln>
                    <a:noFill/>
                  </a:ln>
                  <a:solidFill>
                    <a:prstClr val="black"/>
                  </a:solidFill>
                  <a:effectLst/>
                  <a:uLnTx/>
                  <a:uFillTx/>
                  <a:latin typeface="Calibri" panose="020F0502020204030204"/>
                  <a:ea typeface="+mn-ea"/>
                  <a:cs typeface="Calibri" panose="020F0502020204030204" pitchFamily="34" charset="0"/>
                </a:rPr>
                <a:t> </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grpSp>
      <p:pic>
        <p:nvPicPr>
          <p:cNvPr id="18" name="Picture 17"/>
          <p:cNvPicPr>
            <a:picLocks noChangeAspect="1"/>
          </p:cNvPicPr>
          <p:nvPr/>
        </p:nvPicPr>
        <p:blipFill>
          <a:blip r:embed="rId2"/>
          <a:stretch>
            <a:fillRect/>
          </a:stretch>
        </p:blipFill>
        <p:spPr>
          <a:xfrm>
            <a:off x="-115757" y="3357634"/>
            <a:ext cx="2258865" cy="3339350"/>
          </a:xfrm>
          <a:prstGeom prst="rect">
            <a:avLst/>
          </a:prstGeom>
        </p:spPr>
      </p:pic>
      <p:pic>
        <p:nvPicPr>
          <p:cNvPr id="19" name="Picture 18"/>
          <p:cNvPicPr>
            <a:picLocks noChangeAspect="1"/>
          </p:cNvPicPr>
          <p:nvPr/>
        </p:nvPicPr>
        <p:blipFill>
          <a:blip r:embed="rId3"/>
          <a:stretch>
            <a:fillRect/>
          </a:stretch>
        </p:blipFill>
        <p:spPr>
          <a:xfrm>
            <a:off x="9770343" y="3417244"/>
            <a:ext cx="2537413" cy="331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p:cNvGrpSpPr/>
          <p:nvPr/>
        </p:nvGrpSpPr>
        <p:grpSpPr>
          <a:xfrm flipH="1">
            <a:off x="0" y="2601686"/>
            <a:ext cx="4548283" cy="4256314"/>
            <a:chOff x="-139570" y="2601686"/>
            <a:chExt cx="4548283" cy="4256314"/>
          </a:xfrm>
        </p:grpSpPr>
        <p:pic>
          <p:nvPicPr>
            <p:cNvPr id="3"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a:fillRect/>
            </a:stretch>
          </p:blipFill>
          <p:spPr>
            <a:xfrm flipH="1">
              <a:off x="808265" y="4256314"/>
              <a:ext cx="2302329" cy="2601686"/>
            </a:xfrm>
            <a:prstGeom prst="rect">
              <a:avLst/>
            </a:prstGeom>
          </p:spPr>
        </p:pic>
        <p:pic>
          <p:nvPicPr>
            <p:cNvPr id="4" name="图片 5"/>
            <p:cNvPicPr>
              <a:picLocks noChangeAspect="1"/>
            </p:cNvPicPr>
            <p:nvPr/>
          </p:nvPicPr>
          <p:blipFill rotWithShape="1">
            <a:blip r:embed="rId3">
              <a:extLst>
                <a:ext uri="{28A0092B-C50C-407E-A947-70E740481C1C}">
                  <a14:useLocalDpi xmlns:a14="http://schemas.microsoft.com/office/drawing/2010/main" val="0"/>
                </a:ext>
              </a:extLst>
            </a:blip>
            <a:srcRect l="57698" r="82" b="58889"/>
            <a:stretch>
              <a:fillRect/>
            </a:stretch>
          </p:blipFill>
          <p:spPr>
            <a:xfrm>
              <a:off x="-139570" y="2601686"/>
              <a:ext cx="4548283" cy="4256313"/>
            </a:xfrm>
            <a:prstGeom prst="rect">
              <a:avLst/>
            </a:prstGeom>
          </p:spPr>
        </p:pic>
      </p:grpSp>
      <p:sp>
        <p:nvSpPr>
          <p:cNvPr id="5" name="Rectangle 4"/>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charset="0"/>
                <a:sym typeface="Arial" panose="020B060402020202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charset="0"/>
                <a:sym typeface="Arial" panose="020B0604020202020204"/>
              </a:rPr>
              <a:t> </a:t>
            </a:r>
            <a:r>
              <a:rPr lang="en-US" altLang="zh-CN" sz="3200" b="1" kern="0" dirty="0" err="1">
                <a:solidFill>
                  <a:srgbClr val="0070C0"/>
                </a:solidFill>
                <a:latin typeface="Arial" panose="020B0604020202020204" pitchFamily="34" charset="0"/>
                <a:ea typeface="inpin heiti" charset="-122"/>
                <a:cs typeface="Times New Roman" panose="02020603050405020304" charset="0"/>
                <a:sym typeface="Arial" panose="020B0604020202020204"/>
              </a:rPr>
              <a:t>đọc</a:t>
            </a:r>
            <a:r>
              <a:rPr lang="en-US" altLang="zh-CN" sz="3200" b="1" kern="0" dirty="0">
                <a:solidFill>
                  <a:srgbClr val="0070C0"/>
                </a:solidFill>
                <a:latin typeface="Arial" panose="020B0604020202020204" pitchFamily="34" charset="0"/>
                <a:ea typeface="inpin heiti" charset="-122"/>
                <a:cs typeface="Times New Roman" panose="02020603050405020304" charset="0"/>
                <a:sym typeface="Arial" panose="020B0604020202020204"/>
              </a:rPr>
              <a:t> </a:t>
            </a:r>
            <a:r>
              <a:rPr lang="en-US" altLang="zh-CN" sz="3200" b="1" kern="0" dirty="0" err="1">
                <a:solidFill>
                  <a:srgbClr val="0070C0"/>
                </a:solidFill>
                <a:latin typeface="Arial" panose="020B0604020202020204" pitchFamily="34" charset="0"/>
                <a:ea typeface="inpin heiti" charset="-122"/>
                <a:cs typeface="Times New Roman" panose="02020603050405020304" charset="0"/>
                <a:sym typeface="Arial" panose="020B0604020202020204"/>
              </a:rPr>
              <a:t>lại</a:t>
            </a:r>
            <a:r>
              <a:rPr lang="en-US" altLang="zh-CN" sz="3200" b="1" kern="0" dirty="0">
                <a:solidFill>
                  <a:srgbClr val="0070C0"/>
                </a:solidFill>
                <a:latin typeface="Arial" panose="020B0604020202020204" pitchFamily="34" charset="0"/>
                <a:ea typeface="inpin heiti" charset="-122"/>
                <a:cs typeface="Times New Roman" panose="02020603050405020304" charset="0"/>
                <a:sym typeface="Arial" panose="020B0604020202020204"/>
              </a:rPr>
              <a:t> </a:t>
            </a:r>
            <a:r>
              <a:rPr lang="en-US" altLang="zh-CN" sz="3200" b="1" kern="0" dirty="0" err="1">
                <a:solidFill>
                  <a:srgbClr val="0070C0"/>
                </a:solidFill>
                <a:latin typeface="Arial" panose="020B0604020202020204" pitchFamily="34" charset="0"/>
                <a:ea typeface="inpin heiti" charset="-122"/>
                <a:cs typeface="Times New Roman" panose="02020603050405020304" charset="0"/>
                <a:sym typeface="Arial" panose="020B0604020202020204"/>
              </a:rPr>
              <a:t>toàn</a:t>
            </a:r>
            <a:r>
              <a:rPr lang="en-US" altLang="zh-CN" sz="3200" b="1" kern="0" dirty="0">
                <a:solidFill>
                  <a:srgbClr val="0070C0"/>
                </a:solidFill>
                <a:latin typeface="Arial" panose="020B0604020202020204" pitchFamily="34" charset="0"/>
                <a:ea typeface="inpin heiti" charset="-122"/>
                <a:cs typeface="Times New Roman" panose="02020603050405020304" charset="0"/>
                <a:sym typeface="Arial" panose="020B0604020202020204"/>
              </a:rPr>
              <a:t> </a:t>
            </a:r>
            <a:r>
              <a:rPr lang="en-US" altLang="zh-CN" sz="3200" b="1" kern="0" dirty="0" err="1">
                <a:solidFill>
                  <a:srgbClr val="0070C0"/>
                </a:solidFill>
                <a:latin typeface="Arial" panose="020B0604020202020204" pitchFamily="34" charset="0"/>
                <a:ea typeface="inpin heiti" charset="-122"/>
                <a:cs typeface="Times New Roman" panose="02020603050405020304" charset="0"/>
                <a:sym typeface="Arial" panose="020B0604020202020204"/>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charset="0"/>
              <a:sym typeface="Arial" panose="020B0604020202020204"/>
            </a:endParaRPr>
          </a:p>
        </p:txBody>
      </p:sp>
      <p:sp>
        <p:nvSpPr>
          <p:cNvPr id="8" name="Rectangle 7"/>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charset="0"/>
              <a:sym typeface="Arial" panose="020B0604020202020204"/>
            </a:endParaRPr>
          </a:p>
        </p:txBody>
      </p:sp>
      <p:grpSp>
        <p:nvGrpSpPr>
          <p:cNvPr id="11" name="Group 10"/>
          <p:cNvGrpSpPr/>
          <p:nvPr/>
        </p:nvGrpSpPr>
        <p:grpSpPr>
          <a:xfrm>
            <a:off x="2329940" y="2339134"/>
            <a:ext cx="7868387" cy="2867642"/>
            <a:chOff x="2329940" y="2339134"/>
            <a:chExt cx="7868387" cy="2867642"/>
          </a:xfrm>
        </p:grpSpPr>
        <p:sp>
          <p:nvSpPr>
            <p:cNvPr id="1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6" name="Rectangle 15"/>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endParaRPr>
            </a:p>
          </p:txBody>
        </p:sp>
        <p:sp>
          <p:nvSpPr>
            <p:cNvPr id="21" name="Oval 20"/>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sp>
          <p:nvSpPr>
            <p:cNvPr id="22"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3" name="Rectangle 22"/>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endParaRPr>
            </a:p>
          </p:txBody>
        </p:sp>
        <p:sp>
          <p:nvSpPr>
            <p:cNvPr id="24" name="Oval 23"/>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25"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6" name="Rectangle 25"/>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endParaRPr>
            </a:p>
          </p:txBody>
        </p:sp>
        <p:sp>
          <p:nvSpPr>
            <p:cNvPr id="27" name="Oval 26"/>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pic>
          <p:nvPicPr>
            <p:cNvPr id="28"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p:cNvPicPr>
            <a:picLocks noChangeAspect="1"/>
          </p:cNvPicPr>
          <p:nvPr/>
        </p:nvPicPr>
        <p:blipFill>
          <a:blip r:embed="rId5"/>
          <a:stretch>
            <a:fillRect/>
          </a:stretch>
        </p:blipFill>
        <p:spPr>
          <a:xfrm rot="16200000">
            <a:off x="771487" y="632515"/>
            <a:ext cx="511318" cy="511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endPar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t="93291"/>
          <a:stretch>
            <a:fillRect/>
          </a:stretch>
        </p:blipFill>
        <p:spPr>
          <a:xfrm flipV="1">
            <a:off x="-1" y="4171948"/>
            <a:ext cx="12203217" cy="1323438"/>
          </a:xfrm>
          <a:prstGeom prst="rect">
            <a:avLst/>
          </a:prstGeom>
        </p:spPr>
      </p:pic>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t="93291"/>
          <a:stretch>
            <a:fillRect/>
          </a:stretch>
        </p:blipFill>
        <p:spPr>
          <a:xfrm>
            <a:off x="-11217" y="5495386"/>
            <a:ext cx="12203217" cy="1362614"/>
          </a:xfrm>
          <a:prstGeom prst="rect">
            <a:avLst/>
          </a:prstGeom>
        </p:spPr>
      </p:pic>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p:cNvPicPr>
            <a:picLocks noChangeAspect="1"/>
          </p:cNvPicPr>
          <p:nvPr/>
        </p:nvPicPr>
        <p:blipFill>
          <a:blip r:embed="rId2"/>
          <a:stretch>
            <a:fillRect/>
          </a:stretch>
        </p:blipFill>
        <p:spPr>
          <a:xfrm>
            <a:off x="157453" y="4382174"/>
            <a:ext cx="12034547" cy="2017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t="11695" b="11719"/>
          <a:stretch>
            <a:fillRect/>
          </a:stretch>
        </p:blipFill>
        <p:spPr>
          <a:xfrm>
            <a:off x="0" y="0"/>
            <a:ext cx="12192000" cy="6858000"/>
          </a:xfrm>
          <a:prstGeom prst="rect">
            <a:avLst/>
          </a:prstGeom>
        </p:spPr>
      </p:pic>
      <p:sp>
        <p:nvSpPr>
          <p:cNvPr id="3" name="TextBox 2"/>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endParaRPr lang="vi-VN" sz="4000" b="1" dirty="0">
              <a:solidFill>
                <a:prstClr val="black"/>
              </a:solidFill>
              <a:latin typeface="Calibri" panose="020F0502020204030204"/>
            </a:endParaRPr>
          </a:p>
        </p:txBody>
      </p:sp>
      <p:pic>
        <p:nvPicPr>
          <p:cNvPr id="4" name="Picture 3"/>
          <p:cNvPicPr>
            <a:picLocks noChangeAspect="1"/>
          </p:cNvPicPr>
          <p:nvPr/>
        </p:nvPicPr>
        <p:blipFill>
          <a:blip r:embed="rId4"/>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144" t="7282" r="13357" b="20365"/>
          <a:stretch>
            <a:fillRect/>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endPar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endPar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endPar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endPar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endPar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endPar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p:cNvPicPr>
            <a:picLocks noChangeAspect="1"/>
          </p:cNvPicPr>
          <p:nvPr/>
        </p:nvPicPr>
        <p:blipFill rotWithShape="1">
          <a:blip r:embed="rId2"/>
          <a:srcRect l="6094" t="9293" r="8047" b="14811"/>
          <a:stretch>
            <a:fillRect/>
          </a:stretch>
        </p:blipFill>
        <p:spPr>
          <a:xfrm>
            <a:off x="3703943" y="941641"/>
            <a:ext cx="6027924" cy="2487359"/>
          </a:xfrm>
          <a:prstGeom prst="rect">
            <a:avLst/>
          </a:prstGeom>
          <a:effectLst>
            <a:glow rad="228600">
              <a:srgbClr val="5FE0FF">
                <a:satMod val="175000"/>
                <a:alpha val="40000"/>
              </a:srgbClr>
            </a:glow>
          </a:effectLst>
        </p:spPr>
      </p:pic>
      <p:sp>
        <p:nvSpPr>
          <p:cNvPr id="7" name="Oval 6"/>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endPar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a:fillRect/>
          </a:stretch>
        </p:blipFill>
        <p:spPr>
          <a:xfrm>
            <a:off x="-442392" y="1473576"/>
            <a:ext cx="1733550" cy="1536906"/>
          </a:xfrm>
          <a:prstGeom prst="rect">
            <a:avLst/>
          </a:prstGeom>
        </p:spPr>
      </p:pic>
      <p:pic>
        <p:nvPicPr>
          <p:cNvPr id="3"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a:fillRect/>
          </a:stretch>
        </p:blipFill>
        <p:spPr>
          <a:xfrm>
            <a:off x="10261723" y="1641833"/>
            <a:ext cx="1536192" cy="1642172"/>
          </a:xfrm>
          <a:prstGeom prst="rect">
            <a:avLst/>
          </a:prstGeom>
        </p:spPr>
      </p:pic>
      <p:sp>
        <p:nvSpPr>
          <p:cNvPr id="4" name="Rectangle 3"/>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603674" y="126263"/>
            <a:ext cx="935858" cy="935858"/>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8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165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b="19198"/>
          <a:stretch>
            <a:fillRect/>
          </a:stretch>
        </p:blipFill>
        <p:spPr>
          <a:xfrm>
            <a:off x="0" y="0"/>
            <a:ext cx="12192000" cy="6865257"/>
          </a:xfrm>
          <a:prstGeom prst="rect">
            <a:avLst/>
          </a:prstGeom>
        </p:spPr>
      </p:pic>
      <p:sp>
        <p:nvSpPr>
          <p:cNvPr id="17" name="Rectangle: Rounded Corners 6"/>
          <p:cNvSpPr/>
          <p:nvPr/>
        </p:nvSpPr>
        <p:spPr>
          <a:xfrm>
            <a:off x="233390" y="144736"/>
            <a:ext cx="11837449" cy="6649913"/>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endPar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vứt</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rác</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bừa</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p:cNvSpPr txBox="1"/>
          <p:nvPr/>
        </p:nvSpPr>
        <p:spPr>
          <a:xfrm>
            <a:off x="2648857" y="50995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6740</Words>
  <Application>WPS Presentation</Application>
  <PresentationFormat>Widescreen</PresentationFormat>
  <Paragraphs>199</Paragraphs>
  <Slides>25</Slides>
  <Notes>6</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25</vt:i4>
      </vt:variant>
    </vt:vector>
  </HeadingPairs>
  <TitlesOfParts>
    <vt:vector size="50" baseType="lpstr">
      <vt:lpstr>Arial</vt:lpstr>
      <vt:lpstr>SimSun</vt:lpstr>
      <vt:lpstr>Wingdings</vt:lpstr>
      <vt:lpstr>Calibri</vt:lpstr>
      <vt:lpstr>Nunito black</vt:lpstr>
      <vt:lpstr>Segoe Print</vt:lpstr>
      <vt:lpstr>Calibri</vt:lpstr>
      <vt:lpstr>等线</vt:lpstr>
      <vt:lpstr>inpin heiti</vt:lpstr>
      <vt:lpstr>Arial-Rounded</vt:lpstr>
      <vt:lpstr>Segoe UI Symbol</vt:lpstr>
      <vt:lpstr>Microsoft YaHei</vt:lpstr>
      <vt:lpstr>Arial Unicode MS</vt:lpstr>
      <vt:lpstr>Calibri Light</vt:lpstr>
      <vt:lpstr>Times New Roman</vt:lpstr>
      <vt:lpstr>#9Slide05 Phobia</vt:lpstr>
      <vt:lpstr>Arial</vt:lpstr>
      <vt:lpstr>SVN-Poky's</vt:lpstr>
      <vt:lpstr>等线</vt:lpstr>
      <vt:lpstr>等线 Light</vt:lpstr>
      <vt:lpstr>#9Slide07 IcielStormtrooper</vt:lpstr>
      <vt:lpstr>Cambria</vt:lpstr>
      <vt:lpstr>1_Office Theme</vt:lpstr>
      <vt:lpstr>2_Office Theme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20</cp:revision>
  <dcterms:created xsi:type="dcterms:W3CDTF">2023-02-03T05:50:00Z</dcterms:created>
  <dcterms:modified xsi:type="dcterms:W3CDTF">2024-05-19T12:57:20Z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B38E5DEB9B4F4E8EB635654B92A5FC9A_12</vt:lpwstr>
  </property>
  <property fmtid="{D5CDD505-2E9C-101B-9397-08002B2CF9AE}" pid="3" name="KSOProductBuildVer">
    <vt:lpwstr>1033-12.2.0.16909</vt:lpwstr>
  </property>
</Properties>
</file>