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6" r:id="rId2"/>
    <p:sldId id="9439" r:id="rId3"/>
    <p:sldId id="288" r:id="rId4"/>
    <p:sldId id="9451" r:id="rId5"/>
    <p:sldId id="9457" r:id="rId6"/>
    <p:sldId id="9456" r:id="rId7"/>
    <p:sldId id="9452" r:id="rId8"/>
    <p:sldId id="9453" r:id="rId9"/>
    <p:sldId id="9454" r:id="rId10"/>
    <p:sldId id="9455" r:id="rId11"/>
    <p:sldId id="943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1ACD-212A-4211-9039-03E38DD6CF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5A9B-8C15-4B9D-9AD0-B0FEAE262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8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0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xmlns="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xmlns="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xmlns="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7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7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CF6006-18A7-46AF-8422-E111459D3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481" y="3654099"/>
            <a:ext cx="7748688" cy="1664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2089FE-BA96-4B8B-A7ED-86500EF7D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351" y="5151844"/>
            <a:ext cx="272514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4FDAF893-4979-4E2B-A113-EF66F026E7D4}"/>
              </a:ext>
            </a:extLst>
          </p:cNvPr>
          <p:cNvSpPr/>
          <p:nvPr/>
        </p:nvSpPr>
        <p:spPr>
          <a:xfrm>
            <a:off x="214547" y="221224"/>
            <a:ext cx="11577485" cy="644627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3C15F0-903F-4DFD-8BA3-452E2923B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4" y="6234854"/>
            <a:ext cx="2640753" cy="2644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4EF1581-7181-4E67-8A1C-3BF6233E9E1D}"/>
              </a:ext>
            </a:extLst>
          </p:cNvPr>
          <p:cNvSpPr/>
          <p:nvPr/>
        </p:nvSpPr>
        <p:spPr>
          <a:xfrm>
            <a:off x="740834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F2B72A5F-3AF6-457B-8AD8-BFDDDE14BDDA}"/>
              </a:ext>
            </a:extLst>
          </p:cNvPr>
          <p:cNvSpPr txBox="1"/>
          <p:nvPr/>
        </p:nvSpPr>
        <p:spPr>
          <a:xfrm>
            <a:off x="1361863" y="439632"/>
            <a:ext cx="96418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Rô – bốt từng đi qua bốn cây cầu có chiều dài như sau: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B988CB7E-44B2-47A2-AFC8-E9150422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047750"/>
            <a:ext cx="6718165" cy="3886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4081252-DEE4-42B8-8DCB-1B416CC428D7}"/>
              </a:ext>
            </a:extLst>
          </p:cNvPr>
          <p:cNvSpPr txBox="1"/>
          <p:nvPr/>
        </p:nvSpPr>
        <p:spPr>
          <a:xfrm>
            <a:off x="7458075" y="1190625"/>
            <a:ext cx="423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E747059F-BCF5-49ED-95C9-DCEFB85B5968}"/>
              </a:ext>
            </a:extLst>
          </p:cNvPr>
          <p:cNvSpPr txBox="1"/>
          <p:nvPr/>
        </p:nvSpPr>
        <p:spPr>
          <a:xfrm>
            <a:off x="7686675" y="2562225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2 750 &lt; 3 900 &lt; </a:t>
            </a:r>
          </a:p>
          <a:p>
            <a:pPr algn="just"/>
            <a:r>
              <a:rPr lang="de-D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4 480 &lt; 5 440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4158F1B-A447-488E-A346-2FEC382B0E91}"/>
              </a:ext>
            </a:extLst>
          </p:cNvPr>
          <p:cNvSpPr txBox="1"/>
          <p:nvPr/>
        </p:nvSpPr>
        <p:spPr>
          <a:xfrm>
            <a:off x="7248525" y="3505200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cầu dài nhất là cầu Đình Vũ – Cát Hải.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7CA8A7C-935D-4F96-A3C1-77D6AB76438C}"/>
              </a:ext>
            </a:extLst>
          </p:cNvPr>
          <p:cNvSpPr txBox="1"/>
          <p:nvPr/>
        </p:nvSpPr>
        <p:spPr>
          <a:xfrm>
            <a:off x="7267575" y="4391025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cầu ngắn nhất là cầu Cần Thơ.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215F77F-9C41-40F1-941C-ACA7343C0638}"/>
              </a:ext>
            </a:extLst>
          </p:cNvPr>
          <p:cNvSpPr txBox="1"/>
          <p:nvPr/>
        </p:nvSpPr>
        <p:spPr>
          <a:xfrm>
            <a:off x="676275" y="4953000"/>
            <a:ext cx="612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91AAF835-68A9-49C7-9BF1-82CB6D81236A}"/>
              </a:ext>
            </a:extLst>
          </p:cNvPr>
          <p:cNvSpPr txBox="1"/>
          <p:nvPr/>
        </p:nvSpPr>
        <p:spPr>
          <a:xfrm>
            <a:off x="1019174" y="5903893"/>
            <a:ext cx="1072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ầu Đình Vũ – Cát Hải, cầu Vĩnh Thịnh, cầu Nhật Tân, cầu Cần Thơ.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xmlns="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3618FC-3952-455E-9096-C3E489C4A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3428" y="1157015"/>
            <a:ext cx="703539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4" y="2981324"/>
            <a:ext cx="56292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C291AFFC-E558-4C2B-8291-0BCB225EF12F}"/>
              </a:ext>
            </a:extLst>
          </p:cNvPr>
          <p:cNvSpPr/>
          <p:nvPr/>
        </p:nvSpPr>
        <p:spPr>
          <a:xfrm>
            <a:off x="2905125" y="1666875"/>
            <a:ext cx="2171700" cy="1009650"/>
          </a:xfrm>
          <a:prstGeom prst="wedgeRoundRectCallout">
            <a:avLst>
              <a:gd name="adj1" fmla="val 22381"/>
              <a:gd name="adj2" fmla="val 6922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Phan-xi-</a:t>
            </a:r>
            <a:r>
              <a:rPr lang="en-US" b="1" dirty="0" err="1"/>
              <a:t>păng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3 143.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xmlns="" id="{206F0D6D-9241-4910-8688-3EF1062A9D06}"/>
              </a:ext>
            </a:extLst>
          </p:cNvPr>
          <p:cNvSpPr/>
          <p:nvPr/>
        </p:nvSpPr>
        <p:spPr>
          <a:xfrm>
            <a:off x="5381624" y="1628775"/>
            <a:ext cx="2295525" cy="1009650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Côn</a:t>
            </a:r>
            <a:r>
              <a:rPr lang="en-US" b="1" dirty="0"/>
              <a:t> </a:t>
            </a:r>
            <a:r>
              <a:rPr lang="en-US" b="1" dirty="0" err="1"/>
              <a:t>Lĩnh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2 427 m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xmlns="" id="{BF421D16-3071-46FC-ACC1-8852125D9FD0}"/>
              </a:ext>
            </a:extLst>
          </p:cNvPr>
          <p:cNvSpPr/>
          <p:nvPr/>
        </p:nvSpPr>
        <p:spPr>
          <a:xfrm>
            <a:off x="8220074" y="1800225"/>
            <a:ext cx="2476501" cy="1009650"/>
          </a:xfrm>
          <a:prstGeom prst="wedgeRoundRectCallout">
            <a:avLst>
              <a:gd name="adj1" fmla="val -39477"/>
              <a:gd name="adj2" fmla="val 7771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Phan-xi-</a:t>
            </a:r>
            <a:r>
              <a:rPr lang="en-US" b="1" dirty="0" err="1"/>
              <a:t>păng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hơn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ạ?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E67657-D4C3-4309-A2D8-4737C30B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42962"/>
            <a:ext cx="1866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So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3 143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038169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xmlns="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F82A91-3F20-4C4A-BB9D-F1A7F1E28CE1}"/>
              </a:ext>
            </a:extLst>
          </p:cNvPr>
          <p:cNvSpPr txBox="1"/>
          <p:nvPr/>
        </p:nvSpPr>
        <p:spPr>
          <a:xfrm>
            <a:off x="3019426" y="260985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So </a:t>
            </a:r>
            <a:r>
              <a:rPr lang="en-US" b="1" dirty="0" err="1"/>
              <a:t>sánh</a:t>
            </a:r>
            <a:r>
              <a:rPr lang="en-US" b="1" dirty="0"/>
              <a:t> </a:t>
            </a:r>
            <a:r>
              <a:rPr lang="en-US" b="1" dirty="0" err="1"/>
              <a:t>như</a:t>
            </a:r>
            <a:r>
              <a:rPr lang="en-US" b="1" dirty="0"/>
              <a:t> </a:t>
            </a:r>
            <a:r>
              <a:rPr lang="en-US" b="1" dirty="0" err="1"/>
              <a:t>tương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như</a:t>
            </a:r>
            <a:r>
              <a:rPr lang="en-US" b="1" dirty="0"/>
              <a:t> so </a:t>
            </a:r>
            <a:r>
              <a:rPr lang="en-US" b="1" dirty="0" err="1"/>
              <a:t>sánh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phạm</a:t>
            </a:r>
            <a:r>
              <a:rPr lang="en-US" b="1" dirty="0"/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3 143 &gt; 2 427 (</a:t>
            </a:r>
            <a:r>
              <a:rPr lang="en-US" sz="2800" b="1" dirty="0" err="1"/>
              <a:t>vì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nghìn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 hai số có cùng số các chữ số thì so sánh từng cặp chữ số ở cùng một hàng kể từ trái qua phải</a:t>
            </a:r>
            <a:endParaRPr lang="en-US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xmlns="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 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567278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xmlns="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xmlns="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998 &lt;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021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998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 hai số, số nào có ít chữ số hơn thì bé hơn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4A6F5A-DEA1-4D28-A923-BD40CFB7B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624" y="1465630"/>
            <a:ext cx="666960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3E19E5-760C-4532-AF93-D5DE8BFD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838200"/>
            <a:ext cx="2886489" cy="78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0ED826-B16C-498A-A68D-34B17BA47B7D}"/>
              </a:ext>
            </a:extLst>
          </p:cNvPr>
          <p:cNvGrpSpPr/>
          <p:nvPr/>
        </p:nvGrpSpPr>
        <p:grpSpPr>
          <a:xfrm>
            <a:off x="1133475" y="1576685"/>
            <a:ext cx="4381500" cy="2232021"/>
            <a:chOff x="1133475" y="1576685"/>
            <a:chExt cx="4381500" cy="22320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B1C306C-5833-44AC-BBBB-179E078B64A9}"/>
                </a:ext>
              </a:extLst>
            </p:cNvPr>
            <p:cNvSpPr txBox="1"/>
            <p:nvPr/>
          </p:nvSpPr>
          <p:spPr>
            <a:xfrm>
              <a:off x="1133475" y="1576685"/>
              <a:ext cx="438150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856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9934DA7-D937-4043-AD97-EFE433B7B3D9}"/>
                </a:ext>
              </a:extLst>
            </p:cNvPr>
            <p:cNvSpPr/>
            <p:nvPr/>
          </p:nvSpPr>
          <p:spPr>
            <a:xfrm>
              <a:off x="2105025" y="236220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2D9A9D08-801A-4557-9428-7A1DA359A673}"/>
                </a:ext>
              </a:extLst>
            </p:cNvPr>
            <p:cNvSpPr/>
            <p:nvPr/>
          </p:nvSpPr>
          <p:spPr>
            <a:xfrm>
              <a:off x="2152650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B4E2E430-782F-42F9-94DE-2208042A9D88}"/>
              </a:ext>
            </a:extLst>
          </p:cNvPr>
          <p:cNvGrpSpPr/>
          <p:nvPr/>
        </p:nvGrpSpPr>
        <p:grpSpPr>
          <a:xfrm>
            <a:off x="7372350" y="1652885"/>
            <a:ext cx="4248150" cy="2232021"/>
            <a:chOff x="1266825" y="1576685"/>
            <a:chExt cx="4248150" cy="223202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73573AA-19B5-46B2-8942-8BD0F0D2121F}"/>
                </a:ext>
              </a:extLst>
            </p:cNvPr>
            <p:cNvSpPr txBox="1"/>
            <p:nvPr/>
          </p:nvSpPr>
          <p:spPr>
            <a:xfrm>
              <a:off x="1266825" y="1576685"/>
              <a:ext cx="424815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6 742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7620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00AADD53-5395-48A2-A599-B66B0B184DF5}"/>
                </a:ext>
              </a:extLst>
            </p:cNvPr>
            <p:cNvSpPr/>
            <p:nvPr/>
          </p:nvSpPr>
          <p:spPr>
            <a:xfrm>
              <a:off x="2381250" y="23717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93F62B36-C3D4-42DC-AFFD-FD4F30E0F699}"/>
                </a:ext>
              </a:extLst>
            </p:cNvPr>
            <p:cNvSpPr/>
            <p:nvPr/>
          </p:nvSpPr>
          <p:spPr>
            <a:xfrm>
              <a:off x="2333625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17C0A3A-2A09-4643-8371-917B6EE2BB57}"/>
              </a:ext>
            </a:extLst>
          </p:cNvPr>
          <p:cNvSpPr/>
          <p:nvPr/>
        </p:nvSpPr>
        <p:spPr>
          <a:xfrm>
            <a:off x="2076450" y="23431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1A295EC-3705-4BCC-9DBF-F5D8DF8CB826}"/>
              </a:ext>
            </a:extLst>
          </p:cNvPr>
          <p:cNvSpPr/>
          <p:nvPr/>
        </p:nvSpPr>
        <p:spPr>
          <a:xfrm>
            <a:off x="1447800" y="326707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F7BF48D-23A8-4BD7-8E8F-C503510FB627}"/>
              </a:ext>
            </a:extLst>
          </p:cNvPr>
          <p:cNvSpPr/>
          <p:nvPr/>
        </p:nvSpPr>
        <p:spPr>
          <a:xfrm>
            <a:off x="3209926" y="3171825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662D351-CDAD-4AC0-82C7-D23158B6F8C9}"/>
              </a:ext>
            </a:extLst>
          </p:cNvPr>
          <p:cNvSpPr/>
          <p:nvPr/>
        </p:nvSpPr>
        <p:spPr>
          <a:xfrm>
            <a:off x="2124075" y="315277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CC64A15-54F7-4AF6-93A0-792197DF0808}"/>
              </a:ext>
            </a:extLst>
          </p:cNvPr>
          <p:cNvSpPr/>
          <p:nvPr/>
        </p:nvSpPr>
        <p:spPr>
          <a:xfrm>
            <a:off x="7429500" y="2590800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F81764F-D5C6-4231-B98A-C8F8485E0673}"/>
              </a:ext>
            </a:extLst>
          </p:cNvPr>
          <p:cNvSpPr/>
          <p:nvPr/>
        </p:nvSpPr>
        <p:spPr>
          <a:xfrm>
            <a:off x="9324975" y="252412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EEF61F4-A470-4E2A-8FAE-2929E05C741B}"/>
              </a:ext>
            </a:extLst>
          </p:cNvPr>
          <p:cNvSpPr/>
          <p:nvPr/>
        </p:nvSpPr>
        <p:spPr>
          <a:xfrm>
            <a:off x="8458200" y="24193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971713B-5D33-4475-801C-551B4B8A6CEC}"/>
              </a:ext>
            </a:extLst>
          </p:cNvPr>
          <p:cNvSpPr/>
          <p:nvPr/>
        </p:nvSpPr>
        <p:spPr>
          <a:xfrm>
            <a:off x="7972425" y="3305175"/>
            <a:ext cx="21907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CDF9F1C-6F75-4C03-847C-572BF32EEFE9}"/>
              </a:ext>
            </a:extLst>
          </p:cNvPr>
          <p:cNvSpPr/>
          <p:nvPr/>
        </p:nvSpPr>
        <p:spPr>
          <a:xfrm>
            <a:off x="9877425" y="3276600"/>
            <a:ext cx="2381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4FB964E-AD7C-4BD8-9C62-7FA25C0FDF9A}"/>
              </a:ext>
            </a:extLst>
          </p:cNvPr>
          <p:cNvSpPr/>
          <p:nvPr/>
        </p:nvSpPr>
        <p:spPr>
          <a:xfrm>
            <a:off x="8410575" y="317182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17E2C7-15EC-4F11-A831-7787B5479289}"/>
              </a:ext>
            </a:extLst>
          </p:cNvPr>
          <p:cNvSpPr txBox="1"/>
          <p:nvPr/>
        </p:nvSpPr>
        <p:spPr>
          <a:xfrm>
            <a:off x="1142999" y="838200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2" y="1476375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F3D8A5-4F55-45A5-8B19-794D48EBCE98}"/>
              </a:ext>
            </a:extLst>
          </p:cNvPr>
          <p:cNvSpPr txBox="1"/>
          <p:nvPr/>
        </p:nvSpPr>
        <p:spPr>
          <a:xfrm>
            <a:off x="781050" y="1704975"/>
            <a:ext cx="652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604CC5F2-44C6-4653-9FEF-593848C13843}"/>
              </a:ext>
            </a:extLst>
          </p:cNvPr>
          <p:cNvSpPr/>
          <p:nvPr/>
        </p:nvSpPr>
        <p:spPr>
          <a:xfrm>
            <a:off x="7962900" y="4295775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894034-5E46-4E2E-ADF9-650EFAE68E3E}"/>
              </a:ext>
            </a:extLst>
          </p:cNvPr>
          <p:cNvSpPr txBox="1"/>
          <p:nvPr/>
        </p:nvSpPr>
        <p:spPr>
          <a:xfrm>
            <a:off x="876300" y="35433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1 420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5E14B1A-27C1-408E-9C24-D4257E278FF9}"/>
              </a:ext>
            </a:extLst>
          </p:cNvPr>
          <p:cNvSpPr/>
          <p:nvPr/>
        </p:nvSpPr>
        <p:spPr>
          <a:xfrm>
            <a:off x="8429625" y="3495675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8D0B96-9CA1-437A-9F12-C680E917B553}"/>
              </a:ext>
            </a:extLst>
          </p:cNvPr>
          <p:cNvSpPr txBox="1"/>
          <p:nvPr/>
        </p:nvSpPr>
        <p:spPr>
          <a:xfrm>
            <a:off x="895350" y="40386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333C043-32F1-48E8-A89E-0102D91BF65F}"/>
              </a:ext>
            </a:extLst>
          </p:cNvPr>
          <p:cNvSpPr/>
          <p:nvPr/>
        </p:nvSpPr>
        <p:spPr>
          <a:xfrm>
            <a:off x="9172575" y="2066925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C073EBF-7973-4292-9E44-BA41294773CE}"/>
              </a:ext>
            </a:extLst>
          </p:cNvPr>
          <p:cNvSpPr txBox="1"/>
          <p:nvPr/>
        </p:nvSpPr>
        <p:spPr>
          <a:xfrm>
            <a:off x="942975" y="4600575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B80F506-481A-4547-9BB4-532750E0B479}"/>
              </a:ext>
            </a:extLst>
          </p:cNvPr>
          <p:cNvSpPr txBox="1"/>
          <p:nvPr/>
        </p:nvSpPr>
        <p:spPr>
          <a:xfrm>
            <a:off x="1038224" y="695325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E05D5A9-3F77-4FE5-B4D4-000E571DCBBD}"/>
              </a:ext>
            </a:extLst>
          </p:cNvPr>
          <p:cNvSpPr txBox="1"/>
          <p:nvPr/>
        </p:nvSpPr>
        <p:spPr>
          <a:xfrm>
            <a:off x="581026" y="17049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6480DD6-D477-4793-87D3-577688F02E89}"/>
              </a:ext>
            </a:extLst>
          </p:cNvPr>
          <p:cNvSpPr txBox="1"/>
          <p:nvPr/>
        </p:nvSpPr>
        <p:spPr>
          <a:xfrm>
            <a:off x="1400175" y="2695575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1 240 &lt; 1 420 &lt;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2941004-B1E3-4ABA-8231-BB4C4B2D161F}"/>
              </a:ext>
            </a:extLst>
          </p:cNvPr>
          <p:cNvSpPr txBox="1"/>
          <p:nvPr/>
        </p:nvSpPr>
        <p:spPr>
          <a:xfrm>
            <a:off x="657224" y="3390900"/>
            <a:ext cx="6467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Nam ra khỏi mê cung qua cửa ghi số lớn nhất: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95DD2A38-0894-47B2-B471-ABDFC70C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57300"/>
            <a:ext cx="4133850" cy="38671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D120B78-DA76-4252-AEDE-9A10E1DD2844}"/>
              </a:ext>
            </a:extLst>
          </p:cNvPr>
          <p:cNvSpPr txBox="1"/>
          <p:nvPr/>
        </p:nvSpPr>
        <p:spPr>
          <a:xfrm>
            <a:off x="542926" y="46005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3E611E5-EB89-4565-967B-D402B516B099}"/>
              </a:ext>
            </a:extLst>
          </p:cNvPr>
          <p:cNvSpPr txBox="1"/>
          <p:nvPr/>
        </p:nvSpPr>
        <p:spPr>
          <a:xfrm>
            <a:off x="790574" y="5438775"/>
            <a:ext cx="7153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Việt ra khỏi mê cung qua cửa ghi số bé nhất: 1 240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501</Words>
  <Application>Microsoft Office PowerPoint</Application>
  <PresentationFormat>Custom</PresentationFormat>
  <Paragraphs>89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PC1</cp:lastModifiedBy>
  <cp:revision>41</cp:revision>
  <dcterms:created xsi:type="dcterms:W3CDTF">2022-10-10T00:08:19Z</dcterms:created>
  <dcterms:modified xsi:type="dcterms:W3CDTF">2024-02-19T08:39:46Z</dcterms:modified>
</cp:coreProperties>
</file>