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04" r:id="rId4"/>
    <p:sldId id="270" r:id="rId5"/>
    <p:sldId id="263" r:id="rId6"/>
    <p:sldId id="280" r:id="rId7"/>
    <p:sldId id="290" r:id="rId8"/>
    <p:sldId id="291" r:id="rId9"/>
    <p:sldId id="305" r:id="rId10"/>
    <p:sldId id="294" r:id="rId11"/>
    <p:sldId id="326" r:id="rId12"/>
    <p:sldId id="327" r:id="rId13"/>
    <p:sldId id="328" r:id="rId14"/>
    <p:sldId id="329" r:id="rId15"/>
    <p:sldId id="272" r:id="rId16"/>
    <p:sldId id="330" r:id="rId17"/>
    <p:sldId id="281" r:id="rId18"/>
    <p:sldId id="282" r:id="rId19"/>
    <p:sldId id="283" r:id="rId20"/>
    <p:sldId id="284" r:id="rId21"/>
    <p:sldId id="286" r:id="rId22"/>
    <p:sldId id="332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6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3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44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551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672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295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49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3257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485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22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277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475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168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openxmlformats.org/officeDocument/2006/relationships/slide" Target="slide17.xml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7.xml"/><Relationship Id="rId9" Type="http://schemas.openxmlformats.org/officeDocument/2006/relationships/slide" Target="slide18.xml"/><Relationship Id="rId1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3459535" y="1755036"/>
            <a:ext cx="5272931" cy="202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27</a:t>
            </a:r>
          </a:p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3459535" y="930131"/>
            <a:ext cx="52729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949955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351140" y="4028734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28 : 4 = 7 (bút màu)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7387460" y="47373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7 bút màu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695256" y="5648456"/>
            <a:ext cx="11100504" cy="822960"/>
          </a:xfrm>
          <a:custGeom>
            <a:avLst/>
            <a:gdLst>
              <a:gd name="connsiteX0" fmla="*/ 0 w 11100504"/>
              <a:gd name="connsiteY0" fmla="*/ 0 h 822960"/>
              <a:gd name="connsiteX1" fmla="*/ 695242 w 11100504"/>
              <a:gd name="connsiteY1" fmla="*/ 0 h 822960"/>
              <a:gd name="connsiteX2" fmla="*/ 1501489 w 11100504"/>
              <a:gd name="connsiteY2" fmla="*/ 0 h 822960"/>
              <a:gd name="connsiteX3" fmla="*/ 2085726 w 11100504"/>
              <a:gd name="connsiteY3" fmla="*/ 0 h 822960"/>
              <a:gd name="connsiteX4" fmla="*/ 2669963 w 11100504"/>
              <a:gd name="connsiteY4" fmla="*/ 0 h 822960"/>
              <a:gd name="connsiteX5" fmla="*/ 3032190 w 11100504"/>
              <a:gd name="connsiteY5" fmla="*/ 0 h 822960"/>
              <a:gd name="connsiteX6" fmla="*/ 3838437 w 11100504"/>
              <a:gd name="connsiteY6" fmla="*/ 0 h 822960"/>
              <a:gd name="connsiteX7" fmla="*/ 4089659 w 11100504"/>
              <a:gd name="connsiteY7" fmla="*/ 0 h 822960"/>
              <a:gd name="connsiteX8" fmla="*/ 4340881 w 11100504"/>
              <a:gd name="connsiteY8" fmla="*/ 0 h 822960"/>
              <a:gd name="connsiteX9" fmla="*/ 5036123 w 11100504"/>
              <a:gd name="connsiteY9" fmla="*/ 0 h 822960"/>
              <a:gd name="connsiteX10" fmla="*/ 5398350 w 11100504"/>
              <a:gd name="connsiteY10" fmla="*/ 0 h 822960"/>
              <a:gd name="connsiteX11" fmla="*/ 6204597 w 11100504"/>
              <a:gd name="connsiteY11" fmla="*/ 0 h 822960"/>
              <a:gd name="connsiteX12" fmla="*/ 6455819 w 11100504"/>
              <a:gd name="connsiteY12" fmla="*/ 0 h 822960"/>
              <a:gd name="connsiteX13" fmla="*/ 7151062 w 11100504"/>
              <a:gd name="connsiteY13" fmla="*/ 0 h 822960"/>
              <a:gd name="connsiteX14" fmla="*/ 7846304 w 11100504"/>
              <a:gd name="connsiteY14" fmla="*/ 0 h 822960"/>
              <a:gd name="connsiteX15" fmla="*/ 8319536 w 11100504"/>
              <a:gd name="connsiteY15" fmla="*/ 0 h 822960"/>
              <a:gd name="connsiteX16" fmla="*/ 8681763 w 11100504"/>
              <a:gd name="connsiteY16" fmla="*/ 0 h 822960"/>
              <a:gd name="connsiteX17" fmla="*/ 9488010 w 11100504"/>
              <a:gd name="connsiteY17" fmla="*/ 0 h 822960"/>
              <a:gd name="connsiteX18" fmla="*/ 9739232 w 11100504"/>
              <a:gd name="connsiteY18" fmla="*/ 0 h 822960"/>
              <a:gd name="connsiteX19" fmla="*/ 10323469 w 11100504"/>
              <a:gd name="connsiteY19" fmla="*/ 0 h 822960"/>
              <a:gd name="connsiteX20" fmla="*/ 11100504 w 11100504"/>
              <a:gd name="connsiteY20" fmla="*/ 0 h 822960"/>
              <a:gd name="connsiteX21" fmla="*/ 11100504 w 11100504"/>
              <a:gd name="connsiteY21" fmla="*/ 395021 h 822960"/>
              <a:gd name="connsiteX22" fmla="*/ 11100504 w 11100504"/>
              <a:gd name="connsiteY22" fmla="*/ 822960 h 822960"/>
              <a:gd name="connsiteX23" fmla="*/ 10516267 w 11100504"/>
              <a:gd name="connsiteY23" fmla="*/ 822960 h 822960"/>
              <a:gd name="connsiteX24" fmla="*/ 10043035 w 11100504"/>
              <a:gd name="connsiteY24" fmla="*/ 822960 h 822960"/>
              <a:gd name="connsiteX25" fmla="*/ 9569803 w 11100504"/>
              <a:gd name="connsiteY25" fmla="*/ 822960 h 822960"/>
              <a:gd name="connsiteX26" fmla="*/ 9318581 w 11100504"/>
              <a:gd name="connsiteY26" fmla="*/ 822960 h 822960"/>
              <a:gd name="connsiteX27" fmla="*/ 8623339 w 11100504"/>
              <a:gd name="connsiteY27" fmla="*/ 822960 h 822960"/>
              <a:gd name="connsiteX28" fmla="*/ 8372117 w 11100504"/>
              <a:gd name="connsiteY28" fmla="*/ 822960 h 822960"/>
              <a:gd name="connsiteX29" fmla="*/ 7787880 w 11100504"/>
              <a:gd name="connsiteY29" fmla="*/ 822960 h 822960"/>
              <a:gd name="connsiteX30" fmla="*/ 7314648 w 11100504"/>
              <a:gd name="connsiteY30" fmla="*/ 822960 h 822960"/>
              <a:gd name="connsiteX31" fmla="*/ 7063426 w 11100504"/>
              <a:gd name="connsiteY31" fmla="*/ 822960 h 822960"/>
              <a:gd name="connsiteX32" fmla="*/ 6590194 w 11100504"/>
              <a:gd name="connsiteY32" fmla="*/ 822960 h 822960"/>
              <a:gd name="connsiteX33" fmla="*/ 6338972 w 11100504"/>
              <a:gd name="connsiteY33" fmla="*/ 822960 h 822960"/>
              <a:gd name="connsiteX34" fmla="*/ 5976745 w 11100504"/>
              <a:gd name="connsiteY34" fmla="*/ 822960 h 822960"/>
              <a:gd name="connsiteX35" fmla="*/ 5170498 w 11100504"/>
              <a:gd name="connsiteY35" fmla="*/ 822960 h 822960"/>
              <a:gd name="connsiteX36" fmla="*/ 4697266 w 11100504"/>
              <a:gd name="connsiteY36" fmla="*/ 822960 h 822960"/>
              <a:gd name="connsiteX37" fmla="*/ 4002024 w 11100504"/>
              <a:gd name="connsiteY37" fmla="*/ 822960 h 822960"/>
              <a:gd name="connsiteX38" fmla="*/ 3417787 w 11100504"/>
              <a:gd name="connsiteY38" fmla="*/ 822960 h 822960"/>
              <a:gd name="connsiteX39" fmla="*/ 3166565 w 11100504"/>
              <a:gd name="connsiteY39" fmla="*/ 822960 h 822960"/>
              <a:gd name="connsiteX40" fmla="*/ 2915343 w 11100504"/>
              <a:gd name="connsiteY40" fmla="*/ 822960 h 822960"/>
              <a:gd name="connsiteX41" fmla="*/ 2553116 w 11100504"/>
              <a:gd name="connsiteY41" fmla="*/ 822960 h 822960"/>
              <a:gd name="connsiteX42" fmla="*/ 2079884 w 11100504"/>
              <a:gd name="connsiteY42" fmla="*/ 822960 h 822960"/>
              <a:gd name="connsiteX43" fmla="*/ 1495647 w 11100504"/>
              <a:gd name="connsiteY43" fmla="*/ 822960 h 822960"/>
              <a:gd name="connsiteX44" fmla="*/ 1133420 w 11100504"/>
              <a:gd name="connsiteY44" fmla="*/ 822960 h 822960"/>
              <a:gd name="connsiteX45" fmla="*/ 0 w 11100504"/>
              <a:gd name="connsiteY45" fmla="*/ 822960 h 822960"/>
              <a:gd name="connsiteX46" fmla="*/ 0 w 11100504"/>
              <a:gd name="connsiteY46" fmla="*/ 427939 h 822960"/>
              <a:gd name="connsiteX47" fmla="*/ 0 w 11100504"/>
              <a:gd name="connsiteY4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00504" h="822960" fill="none" extrusionOk="0">
                <a:moveTo>
                  <a:pt x="0" y="0"/>
                </a:moveTo>
                <a:cubicBezTo>
                  <a:pt x="262173" y="-8672"/>
                  <a:pt x="447229" y="79514"/>
                  <a:pt x="695242" y="0"/>
                </a:cubicBezTo>
                <a:cubicBezTo>
                  <a:pt x="943255" y="-79514"/>
                  <a:pt x="1264328" y="71337"/>
                  <a:pt x="1501489" y="0"/>
                </a:cubicBezTo>
                <a:cubicBezTo>
                  <a:pt x="1738650" y="-71337"/>
                  <a:pt x="1960384" y="59899"/>
                  <a:pt x="2085726" y="0"/>
                </a:cubicBezTo>
                <a:cubicBezTo>
                  <a:pt x="2211068" y="-59899"/>
                  <a:pt x="2466874" y="16332"/>
                  <a:pt x="2669963" y="0"/>
                </a:cubicBezTo>
                <a:cubicBezTo>
                  <a:pt x="2873052" y="-16332"/>
                  <a:pt x="2921353" y="10964"/>
                  <a:pt x="3032190" y="0"/>
                </a:cubicBezTo>
                <a:cubicBezTo>
                  <a:pt x="3143027" y="-10964"/>
                  <a:pt x="3606671" y="12584"/>
                  <a:pt x="3838437" y="0"/>
                </a:cubicBezTo>
                <a:cubicBezTo>
                  <a:pt x="4070203" y="-12584"/>
                  <a:pt x="4033136" y="14195"/>
                  <a:pt x="4089659" y="0"/>
                </a:cubicBezTo>
                <a:cubicBezTo>
                  <a:pt x="4146182" y="-14195"/>
                  <a:pt x="4242788" y="8005"/>
                  <a:pt x="4340881" y="0"/>
                </a:cubicBezTo>
                <a:cubicBezTo>
                  <a:pt x="4438974" y="-8005"/>
                  <a:pt x="4758144" y="50801"/>
                  <a:pt x="5036123" y="0"/>
                </a:cubicBezTo>
                <a:cubicBezTo>
                  <a:pt x="5314102" y="-50801"/>
                  <a:pt x="5236508" y="38220"/>
                  <a:pt x="5398350" y="0"/>
                </a:cubicBezTo>
                <a:cubicBezTo>
                  <a:pt x="5560192" y="-38220"/>
                  <a:pt x="6039772" y="46941"/>
                  <a:pt x="6204597" y="0"/>
                </a:cubicBezTo>
                <a:cubicBezTo>
                  <a:pt x="6369422" y="-46941"/>
                  <a:pt x="6342233" y="13224"/>
                  <a:pt x="6455819" y="0"/>
                </a:cubicBezTo>
                <a:cubicBezTo>
                  <a:pt x="6569405" y="-13224"/>
                  <a:pt x="6970408" y="23365"/>
                  <a:pt x="7151062" y="0"/>
                </a:cubicBezTo>
                <a:cubicBezTo>
                  <a:pt x="7331716" y="-23365"/>
                  <a:pt x="7653303" y="36555"/>
                  <a:pt x="7846304" y="0"/>
                </a:cubicBezTo>
                <a:cubicBezTo>
                  <a:pt x="8039305" y="-36555"/>
                  <a:pt x="8137594" y="39240"/>
                  <a:pt x="8319536" y="0"/>
                </a:cubicBezTo>
                <a:cubicBezTo>
                  <a:pt x="8501478" y="-39240"/>
                  <a:pt x="8515105" y="29929"/>
                  <a:pt x="8681763" y="0"/>
                </a:cubicBezTo>
                <a:cubicBezTo>
                  <a:pt x="8848421" y="-29929"/>
                  <a:pt x="9315635" y="63003"/>
                  <a:pt x="9488010" y="0"/>
                </a:cubicBezTo>
                <a:cubicBezTo>
                  <a:pt x="9660385" y="-63003"/>
                  <a:pt x="9638232" y="19073"/>
                  <a:pt x="9739232" y="0"/>
                </a:cubicBezTo>
                <a:cubicBezTo>
                  <a:pt x="9840232" y="-19073"/>
                  <a:pt x="10060007" y="67370"/>
                  <a:pt x="10323469" y="0"/>
                </a:cubicBezTo>
                <a:cubicBezTo>
                  <a:pt x="10586931" y="-67370"/>
                  <a:pt x="10759507" y="1181"/>
                  <a:pt x="11100504" y="0"/>
                </a:cubicBezTo>
                <a:cubicBezTo>
                  <a:pt x="11130269" y="181978"/>
                  <a:pt x="11054290" y="289485"/>
                  <a:pt x="11100504" y="395021"/>
                </a:cubicBezTo>
                <a:cubicBezTo>
                  <a:pt x="11146718" y="500557"/>
                  <a:pt x="11061860" y="722930"/>
                  <a:pt x="11100504" y="822960"/>
                </a:cubicBezTo>
                <a:cubicBezTo>
                  <a:pt x="10834120" y="836066"/>
                  <a:pt x="10646070" y="774842"/>
                  <a:pt x="10516267" y="822960"/>
                </a:cubicBezTo>
                <a:cubicBezTo>
                  <a:pt x="10386464" y="871078"/>
                  <a:pt x="10267392" y="799041"/>
                  <a:pt x="10043035" y="822960"/>
                </a:cubicBezTo>
                <a:cubicBezTo>
                  <a:pt x="9818678" y="846879"/>
                  <a:pt x="9760134" y="799618"/>
                  <a:pt x="9569803" y="822960"/>
                </a:cubicBezTo>
                <a:cubicBezTo>
                  <a:pt x="9379472" y="846302"/>
                  <a:pt x="9431666" y="805627"/>
                  <a:pt x="9318581" y="822960"/>
                </a:cubicBezTo>
                <a:cubicBezTo>
                  <a:pt x="9205496" y="840293"/>
                  <a:pt x="8843630" y="773670"/>
                  <a:pt x="8623339" y="822960"/>
                </a:cubicBezTo>
                <a:cubicBezTo>
                  <a:pt x="8403048" y="872250"/>
                  <a:pt x="8460110" y="804561"/>
                  <a:pt x="8372117" y="822960"/>
                </a:cubicBezTo>
                <a:cubicBezTo>
                  <a:pt x="8284124" y="841359"/>
                  <a:pt x="7907674" y="767182"/>
                  <a:pt x="7787880" y="822960"/>
                </a:cubicBezTo>
                <a:cubicBezTo>
                  <a:pt x="7668086" y="878738"/>
                  <a:pt x="7437771" y="817065"/>
                  <a:pt x="7314648" y="822960"/>
                </a:cubicBezTo>
                <a:cubicBezTo>
                  <a:pt x="7191525" y="828855"/>
                  <a:pt x="7187563" y="794126"/>
                  <a:pt x="7063426" y="822960"/>
                </a:cubicBezTo>
                <a:cubicBezTo>
                  <a:pt x="6939289" y="851794"/>
                  <a:pt x="6814915" y="808915"/>
                  <a:pt x="6590194" y="822960"/>
                </a:cubicBezTo>
                <a:cubicBezTo>
                  <a:pt x="6365473" y="837005"/>
                  <a:pt x="6439969" y="798769"/>
                  <a:pt x="6338972" y="822960"/>
                </a:cubicBezTo>
                <a:cubicBezTo>
                  <a:pt x="6237975" y="847151"/>
                  <a:pt x="6109152" y="799872"/>
                  <a:pt x="5976745" y="822960"/>
                </a:cubicBezTo>
                <a:cubicBezTo>
                  <a:pt x="5844338" y="846048"/>
                  <a:pt x="5451298" y="777259"/>
                  <a:pt x="5170498" y="822960"/>
                </a:cubicBezTo>
                <a:cubicBezTo>
                  <a:pt x="4889698" y="868661"/>
                  <a:pt x="4921971" y="777172"/>
                  <a:pt x="4697266" y="822960"/>
                </a:cubicBezTo>
                <a:cubicBezTo>
                  <a:pt x="4472561" y="868748"/>
                  <a:pt x="4258697" y="760996"/>
                  <a:pt x="4002024" y="822960"/>
                </a:cubicBezTo>
                <a:cubicBezTo>
                  <a:pt x="3745351" y="884924"/>
                  <a:pt x="3540550" y="772582"/>
                  <a:pt x="3417787" y="822960"/>
                </a:cubicBezTo>
                <a:cubicBezTo>
                  <a:pt x="3295024" y="873338"/>
                  <a:pt x="3271493" y="822334"/>
                  <a:pt x="3166565" y="822960"/>
                </a:cubicBezTo>
                <a:cubicBezTo>
                  <a:pt x="3061637" y="823586"/>
                  <a:pt x="2987440" y="810465"/>
                  <a:pt x="2915343" y="822960"/>
                </a:cubicBezTo>
                <a:cubicBezTo>
                  <a:pt x="2843246" y="835455"/>
                  <a:pt x="2689959" y="804466"/>
                  <a:pt x="2553116" y="822960"/>
                </a:cubicBezTo>
                <a:cubicBezTo>
                  <a:pt x="2416273" y="841454"/>
                  <a:pt x="2204068" y="776275"/>
                  <a:pt x="2079884" y="822960"/>
                </a:cubicBezTo>
                <a:cubicBezTo>
                  <a:pt x="1955700" y="869645"/>
                  <a:pt x="1753459" y="775833"/>
                  <a:pt x="1495647" y="822960"/>
                </a:cubicBezTo>
                <a:cubicBezTo>
                  <a:pt x="1237835" y="870087"/>
                  <a:pt x="1279444" y="804405"/>
                  <a:pt x="1133420" y="822960"/>
                </a:cubicBezTo>
                <a:cubicBezTo>
                  <a:pt x="987396" y="841515"/>
                  <a:pt x="235808" y="731983"/>
                  <a:pt x="0" y="822960"/>
                </a:cubicBezTo>
                <a:cubicBezTo>
                  <a:pt x="-38228" y="701615"/>
                  <a:pt x="22096" y="543448"/>
                  <a:pt x="0" y="427939"/>
                </a:cubicBezTo>
                <a:cubicBezTo>
                  <a:pt x="-22096" y="312430"/>
                  <a:pt x="39288" y="97399"/>
                  <a:pt x="0" y="0"/>
                </a:cubicBezTo>
                <a:close/>
              </a:path>
              <a:path w="11100504" h="822960" stroke="0" extrusionOk="0">
                <a:moveTo>
                  <a:pt x="0" y="0"/>
                </a:moveTo>
                <a:cubicBezTo>
                  <a:pt x="100352" y="-15113"/>
                  <a:pt x="275411" y="49309"/>
                  <a:pt x="473232" y="0"/>
                </a:cubicBezTo>
                <a:cubicBezTo>
                  <a:pt x="671053" y="-49309"/>
                  <a:pt x="902490" y="49780"/>
                  <a:pt x="1168474" y="0"/>
                </a:cubicBezTo>
                <a:cubicBezTo>
                  <a:pt x="1434458" y="-49780"/>
                  <a:pt x="1528582" y="49925"/>
                  <a:pt x="1752711" y="0"/>
                </a:cubicBezTo>
                <a:cubicBezTo>
                  <a:pt x="1976840" y="-49925"/>
                  <a:pt x="1919931" y="13246"/>
                  <a:pt x="2003933" y="0"/>
                </a:cubicBezTo>
                <a:cubicBezTo>
                  <a:pt x="2087935" y="-13246"/>
                  <a:pt x="2172915" y="18437"/>
                  <a:pt x="2255155" y="0"/>
                </a:cubicBezTo>
                <a:cubicBezTo>
                  <a:pt x="2337395" y="-18437"/>
                  <a:pt x="2389291" y="8002"/>
                  <a:pt x="2506377" y="0"/>
                </a:cubicBezTo>
                <a:cubicBezTo>
                  <a:pt x="2623463" y="-8002"/>
                  <a:pt x="2957953" y="27406"/>
                  <a:pt x="3201619" y="0"/>
                </a:cubicBezTo>
                <a:cubicBezTo>
                  <a:pt x="3445285" y="-27406"/>
                  <a:pt x="3392026" y="17566"/>
                  <a:pt x="3452841" y="0"/>
                </a:cubicBezTo>
                <a:cubicBezTo>
                  <a:pt x="3513656" y="-17566"/>
                  <a:pt x="3880288" y="12730"/>
                  <a:pt x="4037078" y="0"/>
                </a:cubicBezTo>
                <a:cubicBezTo>
                  <a:pt x="4193868" y="-12730"/>
                  <a:pt x="4411708" y="50193"/>
                  <a:pt x="4732320" y="0"/>
                </a:cubicBezTo>
                <a:cubicBezTo>
                  <a:pt x="5052932" y="-50193"/>
                  <a:pt x="5201878" y="77072"/>
                  <a:pt x="5427562" y="0"/>
                </a:cubicBezTo>
                <a:cubicBezTo>
                  <a:pt x="5653246" y="-77072"/>
                  <a:pt x="5926474" y="19828"/>
                  <a:pt x="6122804" y="0"/>
                </a:cubicBezTo>
                <a:cubicBezTo>
                  <a:pt x="6319134" y="-19828"/>
                  <a:pt x="6330936" y="4525"/>
                  <a:pt x="6485031" y="0"/>
                </a:cubicBezTo>
                <a:cubicBezTo>
                  <a:pt x="6639126" y="-4525"/>
                  <a:pt x="6920985" y="2652"/>
                  <a:pt x="7180273" y="0"/>
                </a:cubicBezTo>
                <a:cubicBezTo>
                  <a:pt x="7439561" y="-2652"/>
                  <a:pt x="7457612" y="27640"/>
                  <a:pt x="7542500" y="0"/>
                </a:cubicBezTo>
                <a:cubicBezTo>
                  <a:pt x="7627388" y="-27640"/>
                  <a:pt x="8116765" y="7927"/>
                  <a:pt x="8348747" y="0"/>
                </a:cubicBezTo>
                <a:cubicBezTo>
                  <a:pt x="8580729" y="-7927"/>
                  <a:pt x="8618638" y="10897"/>
                  <a:pt x="8821979" y="0"/>
                </a:cubicBezTo>
                <a:cubicBezTo>
                  <a:pt x="9025320" y="-10897"/>
                  <a:pt x="9062025" y="27033"/>
                  <a:pt x="9184206" y="0"/>
                </a:cubicBezTo>
                <a:cubicBezTo>
                  <a:pt x="9306387" y="-27033"/>
                  <a:pt x="9649219" y="48533"/>
                  <a:pt x="9768444" y="0"/>
                </a:cubicBezTo>
                <a:cubicBezTo>
                  <a:pt x="9887669" y="-48533"/>
                  <a:pt x="10126092" y="65638"/>
                  <a:pt x="10463686" y="0"/>
                </a:cubicBezTo>
                <a:cubicBezTo>
                  <a:pt x="10801280" y="-65638"/>
                  <a:pt x="10808108" y="16710"/>
                  <a:pt x="11100504" y="0"/>
                </a:cubicBezTo>
                <a:cubicBezTo>
                  <a:pt x="11120847" y="183618"/>
                  <a:pt x="11084134" y="211708"/>
                  <a:pt x="11100504" y="403250"/>
                </a:cubicBezTo>
                <a:cubicBezTo>
                  <a:pt x="11116874" y="594792"/>
                  <a:pt x="11085915" y="624900"/>
                  <a:pt x="11100504" y="822960"/>
                </a:cubicBezTo>
                <a:cubicBezTo>
                  <a:pt x="10921112" y="849659"/>
                  <a:pt x="10800918" y="812857"/>
                  <a:pt x="10627272" y="822960"/>
                </a:cubicBezTo>
                <a:cubicBezTo>
                  <a:pt x="10453626" y="833063"/>
                  <a:pt x="10210623" y="767568"/>
                  <a:pt x="9821025" y="822960"/>
                </a:cubicBezTo>
                <a:cubicBezTo>
                  <a:pt x="9431427" y="878352"/>
                  <a:pt x="9463452" y="782965"/>
                  <a:pt x="9347793" y="822960"/>
                </a:cubicBezTo>
                <a:cubicBezTo>
                  <a:pt x="9232134" y="862955"/>
                  <a:pt x="9180421" y="822321"/>
                  <a:pt x="9096571" y="822960"/>
                </a:cubicBezTo>
                <a:cubicBezTo>
                  <a:pt x="9012721" y="823599"/>
                  <a:pt x="8807757" y="819869"/>
                  <a:pt x="8734344" y="822960"/>
                </a:cubicBezTo>
                <a:cubicBezTo>
                  <a:pt x="8660931" y="826051"/>
                  <a:pt x="8388723" y="786588"/>
                  <a:pt x="8261112" y="822960"/>
                </a:cubicBezTo>
                <a:cubicBezTo>
                  <a:pt x="8133501" y="859332"/>
                  <a:pt x="7689826" y="727659"/>
                  <a:pt x="7454865" y="822960"/>
                </a:cubicBezTo>
                <a:cubicBezTo>
                  <a:pt x="7219904" y="918261"/>
                  <a:pt x="7149766" y="795450"/>
                  <a:pt x="6981633" y="822960"/>
                </a:cubicBezTo>
                <a:cubicBezTo>
                  <a:pt x="6813500" y="850470"/>
                  <a:pt x="6571076" y="759781"/>
                  <a:pt x="6397396" y="822960"/>
                </a:cubicBezTo>
                <a:cubicBezTo>
                  <a:pt x="6223716" y="886139"/>
                  <a:pt x="5977527" y="790588"/>
                  <a:pt x="5813159" y="822960"/>
                </a:cubicBezTo>
                <a:cubicBezTo>
                  <a:pt x="5648791" y="855332"/>
                  <a:pt x="5439231" y="765677"/>
                  <a:pt x="5228922" y="822960"/>
                </a:cubicBezTo>
                <a:cubicBezTo>
                  <a:pt x="5018613" y="880243"/>
                  <a:pt x="4880257" y="786212"/>
                  <a:pt x="4533680" y="822960"/>
                </a:cubicBezTo>
                <a:cubicBezTo>
                  <a:pt x="4187103" y="859708"/>
                  <a:pt x="4173794" y="753601"/>
                  <a:pt x="3949442" y="822960"/>
                </a:cubicBezTo>
                <a:cubicBezTo>
                  <a:pt x="3725090" y="892319"/>
                  <a:pt x="3432370" y="753337"/>
                  <a:pt x="3254200" y="822960"/>
                </a:cubicBezTo>
                <a:cubicBezTo>
                  <a:pt x="3076030" y="892583"/>
                  <a:pt x="2851658" y="790678"/>
                  <a:pt x="2669963" y="822960"/>
                </a:cubicBezTo>
                <a:cubicBezTo>
                  <a:pt x="2488268" y="855242"/>
                  <a:pt x="2401014" y="772019"/>
                  <a:pt x="2196731" y="822960"/>
                </a:cubicBezTo>
                <a:cubicBezTo>
                  <a:pt x="1992448" y="873901"/>
                  <a:pt x="1772257" y="814372"/>
                  <a:pt x="1390484" y="822960"/>
                </a:cubicBezTo>
                <a:cubicBezTo>
                  <a:pt x="1008711" y="831548"/>
                  <a:pt x="936201" y="815268"/>
                  <a:pt x="695242" y="822960"/>
                </a:cubicBezTo>
                <a:cubicBezTo>
                  <a:pt x="454283" y="830652"/>
                  <a:pt x="287824" y="816875"/>
                  <a:pt x="0" y="822960"/>
                </a:cubicBezTo>
                <a:cubicBezTo>
                  <a:pt x="-19924" y="673909"/>
                  <a:pt x="29045" y="508529"/>
                  <a:pt x="0" y="411480"/>
                </a:cubicBezTo>
                <a:cubicBezTo>
                  <a:pt x="-29045" y="314431"/>
                  <a:pt x="11432" y="17967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2419381" y="3082309"/>
            <a:ext cx="6908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Vận</a:t>
            </a:r>
            <a:r>
              <a:rPr kumimoji="0" lang="en-US" altLang="zh-CN" sz="49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dụng</a:t>
            </a:r>
            <a:endParaRPr kumimoji="0" lang="en-US" altLang="zh-CN" sz="49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1. 20 </a:t>
            </a:r>
            <a:r>
              <a:rPr lang="en-US" alt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2. 64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2. 45 </a:t>
            </a:r>
            <a:r>
              <a:rPr lang="en-US" altLang="en-US" sz="4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altLang="en-US" sz="4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BA3D26-E85F-4E71-9FEA-35DB881D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46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lão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465808" y="1703385"/>
            <a:ext cx="6548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 49kg đi 7 lần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50440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kg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61" y="537453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3AAAE328-096F-44C0-B993-46D6BDF960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BDCDEB-CC79-02B9-081B-5D5B469A819D}"/>
              </a:ext>
            </a:extLst>
          </p:cNvPr>
          <p:cNvSpPr txBox="1"/>
          <p:nvPr/>
        </p:nvSpPr>
        <p:spPr>
          <a:xfrm>
            <a:off x="2380981" y="1623903"/>
            <a:ext cx="6440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</a:t>
            </a:r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Giảm 30 giờ đi 5 lần được: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8FA11F2C-D440-44C6-AD76-89478F3E4D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7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A2A8F-127C-CFCE-4AC8-912706052649}"/>
              </a:ext>
            </a:extLst>
          </p:cNvPr>
          <p:cNvSpPr txBox="1"/>
          <p:nvPr/>
        </p:nvSpPr>
        <p:spPr>
          <a:xfrm>
            <a:off x="3071708" y="1638878"/>
            <a:ext cx="642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Giảm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42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đi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 được: </a:t>
            </a:r>
          </a:p>
        </p:txBody>
      </p:sp>
      <p:pic>
        <p:nvPicPr>
          <p:cNvPr id="17" name="Picture 16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1619ACF3-F02F-4F34-98DC-67D00A2C31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2292" y="391851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944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8EF8-5128-BD0B-43EA-6B8A296F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B8DCE-17A0-28F3-8C97-9EB6463A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677D-F088-DD33-BD34-22DC4B1F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8FA26-E84B-4127-5004-F1FA639BC4ED}"/>
              </a:ext>
            </a:extLst>
          </p:cNvPr>
          <p:cNvSpPr txBox="1"/>
          <p:nvPr/>
        </p:nvSpPr>
        <p:spPr>
          <a:xfrm>
            <a:off x="4319587" y="3044278"/>
            <a:ext cx="3552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86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548964" y="461568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71114" y="420515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499</Words>
  <Application>Microsoft Office PowerPoint</Application>
  <PresentationFormat>Widescreen</PresentationFormat>
  <Paragraphs>86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等线</vt:lpstr>
      <vt:lpstr>Tahoma</vt:lpstr>
      <vt:lpstr>Times New Roman</vt:lpstr>
      <vt:lpstr>印品黑体</vt:lpstr>
      <vt:lpstr>字魂58号-创中黑</vt:lpstr>
      <vt:lpstr>Office Theme</vt:lpstr>
      <vt:lpstr>1_Office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27</cp:revision>
  <dcterms:created xsi:type="dcterms:W3CDTF">2022-08-21T11:05:18Z</dcterms:created>
  <dcterms:modified xsi:type="dcterms:W3CDTF">2024-11-06T06:07:09Z</dcterms:modified>
</cp:coreProperties>
</file>