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7"/>
  </p:notesMasterIdLst>
  <p:sldIdLst>
    <p:sldId id="331" r:id="rId3"/>
    <p:sldId id="278" r:id="rId4"/>
    <p:sldId id="279" r:id="rId5"/>
    <p:sldId id="274" r:id="rId6"/>
    <p:sldId id="280" r:id="rId7"/>
    <p:sldId id="281" r:id="rId8"/>
    <p:sldId id="256" r:id="rId9"/>
    <p:sldId id="306" r:id="rId10"/>
    <p:sldId id="330" r:id="rId11"/>
    <p:sldId id="326" r:id="rId12"/>
    <p:sldId id="327" r:id="rId13"/>
    <p:sldId id="325" r:id="rId14"/>
    <p:sldId id="328" r:id="rId15"/>
    <p:sldId id="32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EC76-DB80-4FC8-BA45-660B384A972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823F1-95A8-4F93-96D9-AC935AF1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83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110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9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5070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4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4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94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0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82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74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16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4853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17780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9771138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42742394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76332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52288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8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9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2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2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7.xml"/><Relationship Id="rId3" Type="http://schemas.openxmlformats.org/officeDocument/2006/relationships/image" Target="../media/image9.jpeg"/><Relationship Id="rId7" Type="http://schemas.openxmlformats.org/officeDocument/2006/relationships/slide" Target="slide5.xml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9.gif"/><Relationship Id="rId5" Type="http://schemas.openxmlformats.org/officeDocument/2006/relationships/image" Target="../media/image16.gif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image" Target="../media/image8.png"/><Relationship Id="rId9" Type="http://schemas.openxmlformats.org/officeDocument/2006/relationships/slide" Target="slide3.xml"/><Relationship Id="rId1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6.gif"/><Relationship Id="rId15" Type="http://schemas.openxmlformats.org/officeDocument/2006/relationships/image" Target="../media/image13.png"/><Relationship Id="rId10" Type="http://schemas.openxmlformats.org/officeDocument/2006/relationships/image" Target="../media/image20.gif"/><Relationship Id="rId4" Type="http://schemas.openxmlformats.org/officeDocument/2006/relationships/image" Target="../media/image8.png"/><Relationship Id="rId9" Type="http://schemas.openxmlformats.org/officeDocument/2006/relationships/image" Target="../media/image19.gif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6.gif"/><Relationship Id="rId15" Type="http://schemas.openxmlformats.org/officeDocument/2006/relationships/image" Target="../media/image15.png"/><Relationship Id="rId10" Type="http://schemas.openxmlformats.org/officeDocument/2006/relationships/image" Target="../media/image20.gif"/><Relationship Id="rId4" Type="http://schemas.openxmlformats.org/officeDocument/2006/relationships/image" Target="../media/image8.png"/><Relationship Id="rId9" Type="http://schemas.openxmlformats.org/officeDocument/2006/relationships/image" Target="../media/image19.gif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0F9CEE-0761-FA17-EA4D-6913F721B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655" y="1938045"/>
            <a:ext cx="827298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073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C24A1-CF12-4B34-B3F2-B2C942A2F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82" y="2091372"/>
            <a:ext cx="11023242" cy="29378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1D13C2-7047-486F-B3F1-D66A4821A35D}"/>
              </a:ext>
            </a:extLst>
          </p:cNvPr>
          <p:cNvSpPr/>
          <p:nvPr/>
        </p:nvSpPr>
        <p:spPr>
          <a:xfrm>
            <a:off x="7325360" y="2763520"/>
            <a:ext cx="37592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80917B-6978-4B7A-9CD8-18615A84F327}"/>
              </a:ext>
            </a:extLst>
          </p:cNvPr>
          <p:cNvSpPr/>
          <p:nvPr/>
        </p:nvSpPr>
        <p:spPr>
          <a:xfrm>
            <a:off x="10922000" y="283464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44D7BD4-0CDF-4E1D-AA0A-BA137D50B9D3}"/>
              </a:ext>
            </a:extLst>
          </p:cNvPr>
          <p:cNvSpPr/>
          <p:nvPr/>
        </p:nvSpPr>
        <p:spPr>
          <a:xfrm>
            <a:off x="353568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0CD4BA7-5BCE-4392-82A2-28FC7503D76B}"/>
              </a:ext>
            </a:extLst>
          </p:cNvPr>
          <p:cNvSpPr/>
          <p:nvPr/>
        </p:nvSpPr>
        <p:spPr>
          <a:xfrm>
            <a:off x="723392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DB1F8B1-C798-4F54-8F4D-23EBD7105006}"/>
              </a:ext>
            </a:extLst>
          </p:cNvPr>
          <p:cNvSpPr/>
          <p:nvPr/>
        </p:nvSpPr>
        <p:spPr>
          <a:xfrm>
            <a:off x="1088136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68" grpId="0" animBg="1"/>
      <p:bldP spid="69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469168" y="50369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1001592" y="472913"/>
            <a:ext cx="10560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1CBF8-9491-4926-8AFF-DF1D0BB1786D}"/>
              </a:ext>
            </a:extLst>
          </p:cNvPr>
          <p:cNvSpPr txBox="1"/>
          <p:nvPr/>
        </p:nvSpPr>
        <p:spPr>
          <a:xfrm>
            <a:off x="2638556" y="2001278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C04C2A-3A22-4BE6-A1FC-A7B828892672}"/>
              </a:ext>
            </a:extLst>
          </p:cNvPr>
          <p:cNvGrpSpPr/>
          <p:nvPr/>
        </p:nvGrpSpPr>
        <p:grpSpPr>
          <a:xfrm>
            <a:off x="2351084" y="3429000"/>
            <a:ext cx="3371531" cy="1236278"/>
            <a:chOff x="0" y="-15958"/>
            <a:chExt cx="1703704" cy="57951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B9FE23F-384E-4C29-98B4-CA294BE013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69E7D7-FFC2-4A3F-ADDF-1891050BBCE2}"/>
                </a:ext>
              </a:extLst>
            </p:cNvPr>
            <p:cNvGrpSpPr/>
            <p:nvPr/>
          </p:nvGrpSpPr>
          <p:grpSpPr>
            <a:xfrm>
              <a:off x="0" y="-15958"/>
              <a:ext cx="1703704" cy="578460"/>
              <a:chOff x="-17232" y="-15958"/>
              <a:chExt cx="1704164" cy="57846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D50FA61-83E4-4024-B7CF-8A77A06B7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97188383-521D-42E7-BA63-0F613A246C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1143482-2B99-473C-810A-BD0C118115A4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1693918" cy="578460"/>
                <a:chOff x="-6986" y="-15958"/>
                <a:chExt cx="1693918" cy="578460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675FB6BE-0747-40E6-B4EF-BE6C935958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1682115" cy="635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AB801DE3-B945-446F-B638-287D3A5D2DA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81FC9832-F3AF-4ED9-851D-FA326D73B5F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FA2AE54E-487F-4C45-A479-D10C676AEFB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42" name="Right Brace 41">
                  <a:extLst>
                    <a:ext uri="{FF2B5EF4-FFF2-40B4-BE49-F238E27FC236}">
                      <a16:creationId xmlns:a16="http://schemas.microsoft.com/office/drawing/2014/main" id="{57A4B457-CDC0-468A-8B3D-5DBABD2EB0E9}"/>
                    </a:ext>
                  </a:extLst>
                </p:cNvPr>
                <p:cNvSpPr/>
                <p:nvPr/>
              </p:nvSpPr>
              <p:spPr bwMode="auto">
                <a:xfrm rot="16200000">
                  <a:off x="781795" y="-804739"/>
                  <a:ext cx="85092" cy="1662654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ight Brace 42">
                  <a:extLst>
                    <a:ext uri="{FF2B5EF4-FFF2-40B4-BE49-F238E27FC236}">
                      <a16:creationId xmlns:a16="http://schemas.microsoft.com/office/drawing/2014/main" id="{463ED80C-B4B2-4060-9E28-B6D6C1A2753D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3F7920AD-3584-45F9-BAE4-C30CB074873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7F57C93-F986-48AE-87C9-34D4FD70B16D}"/>
              </a:ext>
            </a:extLst>
          </p:cNvPr>
          <p:cNvSpPr txBox="1"/>
          <p:nvPr/>
        </p:nvSpPr>
        <p:spPr>
          <a:xfrm>
            <a:off x="1001592" y="3465941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5F093D-B134-417C-836E-2F855979A239}"/>
              </a:ext>
            </a:extLst>
          </p:cNvPr>
          <p:cNvSpPr txBox="1"/>
          <p:nvPr/>
        </p:nvSpPr>
        <p:spPr>
          <a:xfrm>
            <a:off x="1001592" y="4265792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3C0CDD-E630-4A16-A8F2-2B90453E471C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72E406-278D-471D-BFB9-6429CFF7BE9C}"/>
              </a:ext>
            </a:extLst>
          </p:cNvPr>
          <p:cNvSpPr txBox="1"/>
          <p:nvPr/>
        </p:nvSpPr>
        <p:spPr>
          <a:xfrm>
            <a:off x="6340956" y="2819648"/>
            <a:ext cx="53532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EFB80C-4D6B-4F44-B5A2-0B84B1A8782A}"/>
              </a:ext>
            </a:extLst>
          </p:cNvPr>
          <p:cNvSpPr txBox="1"/>
          <p:nvPr/>
        </p:nvSpPr>
        <p:spPr>
          <a:xfrm>
            <a:off x="6208265" y="3504859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42 : 3   = 14 (nhãn vở)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DDC5E2-2EDE-4B7D-976F-B5D0511971A2}"/>
              </a:ext>
            </a:extLst>
          </p:cNvPr>
          <p:cNvSpPr txBox="1"/>
          <p:nvPr/>
        </p:nvSpPr>
        <p:spPr>
          <a:xfrm>
            <a:off x="7358885" y="41277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14 nhãn vở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A7C3F-4135-46DE-8446-B14BCCA5E8ED}"/>
              </a:ext>
            </a:extLst>
          </p:cNvPr>
          <p:cNvSpPr txBox="1"/>
          <p:nvPr/>
        </p:nvSpPr>
        <p:spPr>
          <a:xfrm>
            <a:off x="2187031" y="4739205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8673DE-5B0F-4C9A-AEA4-1E347FFEE5BA}"/>
              </a:ext>
            </a:extLst>
          </p:cNvPr>
          <p:cNvSpPr txBox="1"/>
          <p:nvPr/>
        </p:nvSpPr>
        <p:spPr>
          <a:xfrm>
            <a:off x="3395328" y="2900883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42 </a:t>
            </a:r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1296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9" grpId="0"/>
      <p:bldP spid="50" grpId="0"/>
      <p:bldP spid="53" grpId="0"/>
      <p:bldP spid="54" grpId="0"/>
      <p:bldP spid="55" grpId="0"/>
      <p:bldP spid="56" grpId="0"/>
      <p:bldP spid="10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711EC-FFF6-C393-74E5-C2442F46A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247" y="2149509"/>
            <a:ext cx="6840305" cy="213988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BC6BF0E-6546-4557-8020-1DA727F03D09}"/>
              </a:ext>
            </a:extLst>
          </p:cNvPr>
          <p:cNvGrpSpPr/>
          <p:nvPr/>
        </p:nvGrpSpPr>
        <p:grpSpPr>
          <a:xfrm>
            <a:off x="1046480" y="1061060"/>
            <a:ext cx="9295414" cy="2220686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D884AF-64E2-4B87-BD56-B25CB94F41FD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28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Giảm một số đi nhiều lần khác với giảm một số đi một số đơn vị.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5CB5D-6C4B-4F25-BF91-232A308F1793}"/>
              </a:ext>
            </a:extLst>
          </p:cNvPr>
          <p:cNvSpPr txBox="1"/>
          <p:nvPr/>
        </p:nvSpPr>
        <p:spPr>
          <a:xfrm>
            <a:off x="1218484" y="3622310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9F21A7-6608-4CFB-8CB9-75A7CE9EE0C4}"/>
              </a:ext>
            </a:extLst>
          </p:cNvPr>
          <p:cNvSpPr txBox="1"/>
          <p:nvPr/>
        </p:nvSpPr>
        <p:spPr>
          <a:xfrm>
            <a:off x="1218484" y="4615467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giảm mốt số đi một số đơn vị ta lấy số đó trừ đi số đơn vị cần giảm.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19535-69AE-4D5A-827A-258AF812E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286" y="131805"/>
            <a:ext cx="4913802" cy="823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448"/>
            <a:ext cx="12168186" cy="6871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68417" y="205154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3102007" y="4360368"/>
            <a:ext cx="59879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AA402-69CE-4877-8B6E-69814C25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66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9" y="865469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94" y="393200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01" y="9053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78" y="45543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38" y="90530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31" y="573130"/>
            <a:ext cx="2060627" cy="1383912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47D76ABA-DD8E-4531-BD00-68E1DAE31ABD}"/>
              </a:ext>
            </a:extLst>
          </p:cNvPr>
          <p:cNvSpPr/>
          <p:nvPr/>
        </p:nvSpPr>
        <p:spPr>
          <a:xfrm>
            <a:off x="10464800" y="81280"/>
            <a:ext cx="1582957" cy="491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 được một tràng vỗ tay.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chia: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..?.. : 4 = 20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 80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FC06-671A-49E5-8B54-E6A79F1F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4CF49-069B-41B5-879E-5FC04388B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49FD2-30BB-4BD1-9FBF-7F090277E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C863E-5322-429E-B2A0-8FC2A54E7A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AD8DB60-4264-412D-B4AD-ED08358CA7DE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Đặt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rồi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48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2013A3F-CF11-4AF2-AA83-F9B85F84DDAB}"/>
              </a:ext>
            </a:extLst>
          </p:cNvPr>
          <p:cNvSpPr/>
          <p:nvPr/>
        </p:nvSpPr>
        <p:spPr>
          <a:xfrm>
            <a:off x="5861370" y="2723601"/>
            <a:ext cx="3917218" cy="2733865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err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252A1-8767-41D4-806E-7F287D51EF7C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id="{694041AD-84F9-4318-97C8-3854BB2C1E41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394F5-DAD4-44F6-8BFE-21A26CA5B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CB6D5118-2F98-4C6A-A033-FD8C092B98F6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C78AE5-C86E-4CFE-8646-75DBA528FC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87E39E-BEE4-4499-99B4-8700AC006E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619A2F-2E98-4E59-8CBA-9AB05858FE1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5EC774-9AD1-40C0-BE20-8BB31F872D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B49650-2F07-4DD6-8A97-A34675690E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E2236-D7EE-43FE-9B4B-CD3A1CFCFE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1F18D4-7DDF-4F10-BAD6-585C60C12C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89E6AA-4BE3-4B69-AD7A-58263B4BD1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4E7CEC0-585A-4F1C-8E36-CDE10667DD7F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cục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tẩy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498C89-EFA2-4FC8-9F79-87B8E343A1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1EE6EF-D553-4AC6-8194-C7CA00A706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5F41B7-2974-41B5-956F-233A569ED310}"/>
              </a:ext>
            </a:extLst>
          </p:cNvPr>
          <p:cNvCxnSpPr/>
          <p:nvPr/>
        </p:nvCxnSpPr>
        <p:spPr>
          <a:xfrm>
            <a:off x="7098347" y="401631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F8F26AF1-3A72-4C2B-A6DD-BDC7E5B32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198" y="307721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77C0F5C-69E4-41E8-9C0D-BDC32959B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36" y="306075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0BCF741-FF14-4E91-BFD1-02BB57EFDE3D}"/>
              </a:ext>
            </a:extLst>
          </p:cNvPr>
          <p:cNvGrpSpPr>
            <a:grpSpLocks/>
          </p:cNvGrpSpPr>
          <p:nvPr/>
        </p:nvGrpSpPr>
        <p:grpSpPr bwMode="auto">
          <a:xfrm>
            <a:off x="7884377" y="3126867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AB973BB-737F-4FDE-9BB5-73E7DEAA5F31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08254E-2623-4CDE-8661-4008A188D1B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0F6ED35-7B46-4799-9F77-6A199EE9F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3035" y="38430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6D4C27D9-D837-4112-8203-C07828EDA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10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1C83D245-FB2D-4847-9096-71CCECEAF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629" y="355438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8EB5FFB2-627B-4A58-81E2-A35DA747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222" y="3847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788C4532-F6BC-4254-8E44-DC5443C64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941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516F0094-AE9E-4AE4-9BBA-ED9BCAF0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30" y="4265558"/>
            <a:ext cx="5857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AB9531-1924-432B-84D0-71C760727698}"/>
              </a:ext>
            </a:extLst>
          </p:cNvPr>
          <p:cNvCxnSpPr/>
          <p:nvPr/>
        </p:nvCxnSpPr>
        <p:spPr>
          <a:xfrm>
            <a:off x="7127154" y="476378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769258D2-0821-4A25-AF02-CA06778FD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441" y="467658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507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CE02-381A-4155-BDC2-385F5BBD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133B7-16E0-42D6-9AA7-FFE95342A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9EF1D-E614-424C-97C2-AB5599A5C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C2D735-AE19-4F4F-A6A4-28DCBC4C4D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785973E-A0DE-423A-8FBE-AFE4B97A53B3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Đặt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rồi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70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DB4D7EEC-E45A-4EE5-9C54-4030E7799414}"/>
              </a:ext>
            </a:extLst>
          </p:cNvPr>
          <p:cNvSpPr/>
          <p:nvPr/>
        </p:nvSpPr>
        <p:spPr>
          <a:xfrm>
            <a:off x="6166724" y="2628557"/>
            <a:ext cx="3611863" cy="321344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3131E-5952-488E-8680-96ED94607875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id="{F8B27317-CDAD-4BF9-8B86-BB715D385B78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266637-5E9E-452C-A62D-BF08A00E1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528D2A61-1925-4E0A-ACA2-A937F148F51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F3F3D4-1A83-418E-A841-0235E2826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DF3E4E-FB6F-4FF7-AF9A-E20D6101A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F80FBB-D992-41A2-B53B-4647A533EBD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64452A-0292-4B82-A68A-45939A477B8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D405FE-0438-4222-8CB4-43329DB282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22B65D-718D-47E3-A3A2-E9872D2E24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92BCC3-65C4-4C3E-8202-196F6406B9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14D687-30B5-4519-8AA4-3823246EB9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2FDFCA4-08BF-40E2-A53B-EE95EF2CD292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chì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129DB5-65AD-4E35-AF7E-4DE8E0F808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E033A9-E3C4-4A6D-9689-D83A212A55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FDFFD1C-0E16-4F47-A5EB-233698DEDD47}"/>
              </a:ext>
            </a:extLst>
          </p:cNvPr>
          <p:cNvCxnSpPr/>
          <p:nvPr/>
        </p:nvCxnSpPr>
        <p:spPr>
          <a:xfrm>
            <a:off x="7252714" y="4436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22716382-0A4A-4311-B73C-7F21A46F3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565" y="3497725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2DDE0FB3-13D3-40CD-BDFB-83545C592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003" y="3481260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47E6742-2611-4737-A620-7367E5FF9D4C}"/>
              </a:ext>
            </a:extLst>
          </p:cNvPr>
          <p:cNvGrpSpPr>
            <a:grpSpLocks/>
          </p:cNvGrpSpPr>
          <p:nvPr/>
        </p:nvGrpSpPr>
        <p:grpSpPr bwMode="auto">
          <a:xfrm>
            <a:off x="8038744" y="3547376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DFBD78-E8AD-4FA1-8C51-AA96CAD1F35A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026CE69-703C-43BA-8F6C-08AAB871185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9754395-B5BB-432B-94DE-95EC30271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213" y="42921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E3271719-6590-4016-91B9-B0C594468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477" y="435743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04ABC87B-2402-4356-A880-13762359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996" y="39748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5596456D-BD6A-4484-BA11-9F864AC7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714" y="428974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52DBEF5D-8096-4ED2-8607-562565CC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308" y="4366973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0BA4BCF9-2DFE-49EA-9655-318388F6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058" y="4686067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8BC73A5-1A21-4C2D-9588-D40D66671064}"/>
              </a:ext>
            </a:extLst>
          </p:cNvPr>
          <p:cNvCxnSpPr/>
          <p:nvPr/>
        </p:nvCxnSpPr>
        <p:spPr>
          <a:xfrm>
            <a:off x="7281521" y="518429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C45CCBA9-BBA2-478A-8A6F-69E87E7A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808" y="509709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2224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文本框 11">
            <a:extLst>
              <a:ext uri="{FF2B5EF4-FFF2-40B4-BE49-F238E27FC236}">
                <a16:creationId xmlns:a16="http://schemas.microsoft.com/office/drawing/2014/main" id="{A6F8750E-63A3-4A9C-BEF2-2C3A20B6E33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78545" y="1310042"/>
            <a:ext cx="67804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 </a:t>
            </a:r>
            <a:r>
              <a:rPr kumimoji="0" lang="en-US" altLang="zh-CN" sz="3600" b="0" i="0" u="none" strike="noStrike" kern="1200" cap="none" spc="0" normalizeH="0" baseline="0" noProof="0" smtClean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vi-VN" altLang="zh-CN" sz="3600">
                <a:ln w="0">
                  <a:noFill/>
                </a:ln>
                <a:solidFill>
                  <a:srgbClr val="E1462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zh-CN" sz="3600" smtClean="0">
                <a:ln w="0">
                  <a:noFill/>
                </a:ln>
                <a:solidFill>
                  <a:srgbClr val="E1462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2024</a:t>
            </a:r>
            <a:endParaRPr kumimoji="0" lang="zh-CN" altLang="en-US" sz="3600" b="0" i="0" u="none" strike="noStrike" kern="1200" cap="none" spc="0" normalizeH="0" baseline="0" noProof="0" dirty="0">
              <a:ln w="0">
                <a:noFill/>
              </a:ln>
              <a:solidFill>
                <a:srgbClr val="E14628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5AC74D-2D64-40C9-8E12-F9BA12AC3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146" y="1337936"/>
            <a:ext cx="2188654" cy="1572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3C7E4F-A160-473E-8479-18A45F2DF737}"/>
              </a:ext>
            </a:extLst>
          </p:cNvPr>
          <p:cNvSpPr txBox="1"/>
          <p:nvPr/>
        </p:nvSpPr>
        <p:spPr>
          <a:xfrm>
            <a:off x="2824480" y="3220720"/>
            <a:ext cx="673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FD25D-5377-4059-88BA-0857A3690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723" y="2591734"/>
            <a:ext cx="8230313" cy="187773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A3A0F-C59D-45C5-BE72-BB14B638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" y="337185"/>
            <a:ext cx="1943100" cy="81915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092C236-7C34-4F17-AB8D-AD087A227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84" y="337185"/>
            <a:ext cx="6435631" cy="2157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69391-09BA-4466-BBA4-00EA54106A22}"/>
              </a:ext>
            </a:extLst>
          </p:cNvPr>
          <p:cNvSpPr txBox="1"/>
          <p:nvPr/>
        </p:nvSpPr>
        <p:spPr>
          <a:xfrm>
            <a:off x="1341120" y="281627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3B8CD3-4E3A-481F-9FB7-CAEB10A30AEE}"/>
              </a:ext>
            </a:extLst>
          </p:cNvPr>
          <p:cNvSpPr txBox="1"/>
          <p:nvPr/>
        </p:nvSpPr>
        <p:spPr>
          <a:xfrm>
            <a:off x="1341120" y="424883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1A4FC-056F-4029-9343-1AEB52B5A572}"/>
              </a:ext>
            </a:extLst>
          </p:cNvPr>
          <p:cNvGrpSpPr/>
          <p:nvPr/>
        </p:nvGrpSpPr>
        <p:grpSpPr>
          <a:xfrm>
            <a:off x="3530743" y="2619326"/>
            <a:ext cx="1271569" cy="1146033"/>
            <a:chOff x="6075003" y="2550002"/>
            <a:chExt cx="1412558" cy="1227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481FE3-A1D1-40E1-B984-DE9D573DE0D9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06FC58D-76EF-4692-8861-CC941626C1B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6082734-B245-4A23-AC95-A2256B761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4C8816E-61B1-4203-BCB9-AFFE25045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661335-85FE-4AB2-A46F-4A855F9F6287}"/>
              </a:ext>
            </a:extLst>
          </p:cNvPr>
          <p:cNvGrpSpPr/>
          <p:nvPr/>
        </p:nvGrpSpPr>
        <p:grpSpPr>
          <a:xfrm>
            <a:off x="4866923" y="2619326"/>
            <a:ext cx="1271569" cy="1146033"/>
            <a:chOff x="6075003" y="2550002"/>
            <a:chExt cx="1412558" cy="122735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AA4F0F-5072-4FD5-BD11-2B61DF8CCD01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4577C8E-A1C5-4319-9F35-94588EEBDBA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5F97673-C00A-4496-AEC1-95BCC53E0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CAA67E9-F865-49B8-8713-9539B210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9AF120-08BA-4198-9299-DD2BFFFB128F}"/>
              </a:ext>
            </a:extLst>
          </p:cNvPr>
          <p:cNvGrpSpPr/>
          <p:nvPr/>
        </p:nvGrpSpPr>
        <p:grpSpPr>
          <a:xfrm>
            <a:off x="6211405" y="2613221"/>
            <a:ext cx="1271569" cy="1146033"/>
            <a:chOff x="6075003" y="2550002"/>
            <a:chExt cx="1412558" cy="122735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1617532-E312-4F77-BD52-DAAFBA556C1F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10F698-ECBA-4237-9C1D-834C46653307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F6A2242-CD29-44FC-A261-5405B450B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9F51496-13F7-40E3-AA90-E0A5769F0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5EAC95-B8A6-4135-BE7C-750A4451D093}"/>
              </a:ext>
            </a:extLst>
          </p:cNvPr>
          <p:cNvGrpSpPr/>
          <p:nvPr/>
        </p:nvGrpSpPr>
        <p:grpSpPr>
          <a:xfrm>
            <a:off x="3530743" y="4187332"/>
            <a:ext cx="1271569" cy="1146033"/>
            <a:chOff x="6075003" y="2550002"/>
            <a:chExt cx="1412558" cy="122735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8F33CA3-0EE0-4C4E-9D64-EFC3606C333A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4B7606-F168-43CE-840C-A339E7B039CE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23978F7-71C9-455C-A62A-06282AC23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574CEEFB-A92B-44B7-A118-081D5EC59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6ED366-E61B-4FAC-95C8-B91AEF6D23CB}"/>
              </a:ext>
            </a:extLst>
          </p:cNvPr>
          <p:cNvGrpSpPr/>
          <p:nvPr/>
        </p:nvGrpSpPr>
        <p:grpSpPr>
          <a:xfrm>
            <a:off x="3530743" y="3788755"/>
            <a:ext cx="3952231" cy="244765"/>
            <a:chOff x="3530743" y="3788755"/>
            <a:chExt cx="3952231" cy="2447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80E1403-E154-4406-9DE5-B532989DDFA4}"/>
                </a:ext>
              </a:extLst>
            </p:cNvPr>
            <p:cNvCxnSpPr/>
            <p:nvPr/>
          </p:nvCxnSpPr>
          <p:spPr>
            <a:xfrm>
              <a:off x="7482974" y="3795836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CEA4BB-8DBE-4FE6-94A8-B5F76D83F87E}"/>
                </a:ext>
              </a:extLst>
            </p:cNvPr>
            <p:cNvGrpSpPr/>
            <p:nvPr/>
          </p:nvGrpSpPr>
          <p:grpSpPr>
            <a:xfrm>
              <a:off x="3530743" y="3788755"/>
              <a:ext cx="3952231" cy="244765"/>
              <a:chOff x="3530743" y="3788755"/>
              <a:chExt cx="3952231" cy="24476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660213C-80B9-4427-9AA7-02C7832B5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6159" y="3921760"/>
                <a:ext cx="3916815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8622CC1-F781-45AD-A556-7E4608F76A86}"/>
                  </a:ext>
                </a:extLst>
              </p:cNvPr>
              <p:cNvCxnSpPr/>
              <p:nvPr/>
            </p:nvCxnSpPr>
            <p:spPr>
              <a:xfrm>
                <a:off x="3530743" y="3795839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1F55D63-08C0-429A-BD4D-4555BD756CE2}"/>
                  </a:ext>
                </a:extLst>
              </p:cNvPr>
              <p:cNvCxnSpPr/>
              <p:nvPr/>
            </p:nvCxnSpPr>
            <p:spPr>
              <a:xfrm>
                <a:off x="6148936" y="3788755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6D127F6-099C-45CE-AEDE-788740F952A4}"/>
                  </a:ext>
                </a:extLst>
              </p:cNvPr>
              <p:cNvCxnSpPr/>
              <p:nvPr/>
            </p:nvCxnSpPr>
            <p:spPr>
              <a:xfrm>
                <a:off x="4802312" y="3795837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CCEB490-A930-4508-9442-8222828A25E0}"/>
              </a:ext>
            </a:extLst>
          </p:cNvPr>
          <p:cNvGrpSpPr/>
          <p:nvPr/>
        </p:nvGrpSpPr>
        <p:grpSpPr>
          <a:xfrm>
            <a:off x="3520579" y="5378642"/>
            <a:ext cx="1297109" cy="244761"/>
            <a:chOff x="3530743" y="3795839"/>
            <a:chExt cx="1297109" cy="24476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4A737C6-6F97-463D-90B3-B4E105159AE4}"/>
                </a:ext>
              </a:extLst>
            </p:cNvPr>
            <p:cNvCxnSpPr>
              <a:cxnSpLocks/>
            </p:cNvCxnSpPr>
            <p:nvPr/>
          </p:nvCxnSpPr>
          <p:spPr>
            <a:xfrm>
              <a:off x="3566159" y="3921760"/>
              <a:ext cx="1246317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6F1082C-1054-4268-8248-0F5E2D0DB45E}"/>
                </a:ext>
              </a:extLst>
            </p:cNvPr>
            <p:cNvCxnSpPr/>
            <p:nvPr/>
          </p:nvCxnSpPr>
          <p:spPr>
            <a:xfrm>
              <a:off x="3530743" y="379583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9E7737E-728B-41F0-8917-5D5E1D7E1A3F}"/>
                </a:ext>
              </a:extLst>
            </p:cNvPr>
            <p:cNvCxnSpPr/>
            <p:nvPr/>
          </p:nvCxnSpPr>
          <p:spPr>
            <a:xfrm>
              <a:off x="4827852" y="380291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83E944-B830-4B65-825A-6A8C3CBB8A84}"/>
              </a:ext>
            </a:extLst>
          </p:cNvPr>
          <p:cNvCxnSpPr/>
          <p:nvPr/>
        </p:nvCxnSpPr>
        <p:spPr>
          <a:xfrm>
            <a:off x="3520579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144696E-8CDF-4F4B-8EC2-1AC8A129B7BD}"/>
              </a:ext>
            </a:extLst>
          </p:cNvPr>
          <p:cNvCxnSpPr/>
          <p:nvPr/>
        </p:nvCxnSpPr>
        <p:spPr>
          <a:xfrm>
            <a:off x="4817688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A9AE0-C29B-4F54-AB24-AA49BAB2F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3496" y="3462605"/>
            <a:ext cx="1581150" cy="27241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297CD1-C5A0-4A9F-A41B-41FE92121A4E}"/>
              </a:ext>
            </a:extLst>
          </p:cNvPr>
          <p:cNvSpPr/>
          <p:nvPr/>
        </p:nvSpPr>
        <p:spPr>
          <a:xfrm>
            <a:off x="7854201" y="2695808"/>
            <a:ext cx="2987038" cy="1546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ta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0D8022F-3C72-4365-B15E-362DBE368C5C}"/>
              </a:ext>
            </a:extLst>
          </p:cNvPr>
          <p:cNvSpPr/>
          <p:nvPr/>
        </p:nvSpPr>
        <p:spPr>
          <a:xfrm>
            <a:off x="5349797" y="4780567"/>
            <a:ext cx="5130797" cy="165069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3D903E-FFDB-4B97-9070-6579D97B3903}"/>
              </a:ext>
            </a:extLst>
          </p:cNvPr>
          <p:cNvSpPr txBox="1"/>
          <p:nvPr/>
        </p:nvSpPr>
        <p:spPr>
          <a:xfrm>
            <a:off x="5750560" y="4895165"/>
            <a:ext cx="372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 : 3 = 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07580B1-A8F2-4A1D-A7DB-578E29423572}"/>
              </a:ext>
            </a:extLst>
          </p:cNvPr>
          <p:cNvSpPr txBox="1"/>
          <p:nvPr/>
        </p:nvSpPr>
        <p:spPr>
          <a:xfrm>
            <a:off x="5516883" y="5477151"/>
            <a:ext cx="489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 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thỏ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9A87EC-4511-230C-E581-491989F56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697" y="2235234"/>
            <a:ext cx="77182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700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285</Words>
  <Application>Microsoft Office PowerPoint</Application>
  <PresentationFormat>Widescreen</PresentationFormat>
  <Paragraphs>70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微软雅黑</vt:lpstr>
      <vt:lpstr>Arial</vt:lpstr>
      <vt:lpstr>Calibri</vt:lpstr>
      <vt:lpstr>Calibri Light</vt:lpstr>
      <vt:lpstr>Cambria</vt:lpstr>
      <vt:lpstr>等线</vt:lpstr>
      <vt:lpstr>Tahoma</vt:lpstr>
      <vt:lpstr>Times New Roman</vt:lpstr>
      <vt:lpstr>字魂58号-创中黑</vt:lpstr>
      <vt:lpstr>-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 Mai</cp:lastModifiedBy>
  <cp:revision>26</cp:revision>
  <dcterms:created xsi:type="dcterms:W3CDTF">2022-08-21T08:41:58Z</dcterms:created>
  <dcterms:modified xsi:type="dcterms:W3CDTF">2024-11-06T06:04:59Z</dcterms:modified>
</cp:coreProperties>
</file>