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9513172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789093" y="1520490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8789437" y="1520490"/>
            <a:ext cx="12318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1910227" y="2054330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5 = 30 (cái li)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 cái li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kia, ở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hung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cướp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tòa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vót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hung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5" y="668903"/>
            <a:ext cx="4059347" cy="78319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229388"/>
            <a:ext cx="11266027" cy="132802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417</Words>
  <Application>Microsoft Office PowerPoint</Application>
  <PresentationFormat>Widescreen</PresentationFormat>
  <Paragraphs>86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Anaheim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31</cp:revision>
  <dcterms:created xsi:type="dcterms:W3CDTF">2022-07-02T08:20:57Z</dcterms:created>
  <dcterms:modified xsi:type="dcterms:W3CDTF">2024-10-15T14:24:47Z</dcterms:modified>
</cp:coreProperties>
</file>