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1" r:id="rId3"/>
  </p:sldMasterIdLst>
  <p:notesMasterIdLst>
    <p:notesMasterId r:id="rId13"/>
  </p:notesMasterIdLst>
  <p:sldIdLst>
    <p:sldId id="257" r:id="rId4"/>
    <p:sldId id="259" r:id="rId5"/>
    <p:sldId id="326" r:id="rId6"/>
    <p:sldId id="331" r:id="rId7"/>
    <p:sldId id="258" r:id="rId8"/>
    <p:sldId id="330" r:id="rId9"/>
    <p:sldId id="2007577413" r:id="rId10"/>
    <p:sldId id="2612" r:id="rId11"/>
    <p:sldId id="32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6107C-8A5A-45FA-BE36-4FB989BEEBB4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DE7ED-B30F-4AFF-B4B8-E740FDAA9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01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86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543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286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276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57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712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798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831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56F236-4CB8-4C50-9B77-8A286BA25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3221FD0-4C55-43E0-ACE1-3649C1D42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7CBC1A-4EC4-4180-8A53-7946A129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3CF885-094D-48C8-A745-BBAEA9771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2FC0E6-37CE-4C19-B570-685C11B1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54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81D46C-EE7F-4077-BDCC-4779125A3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B2DF1D1-2ED5-436D-8275-0284C1336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0DBA5D-FFD0-4744-8E94-E2226CA89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687527-558D-4CF1-B565-AD49CBEA3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3A0C34-92E6-4538-9ABE-A9693887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768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3A61366-BD69-4B31-B942-F22D10FC9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F54530-4071-4E30-B2FA-3631EC6AD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41F7BD-FA3B-46D3-8A3C-371D18C6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20877D-B18F-4FFD-AFEB-305B9D97A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6F7D88-840C-43A7-A6E6-1FC8E7812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898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09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364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989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323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354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973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6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51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79165F-A4E7-4415-9D5D-CBCA444E4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535550-F150-4A4B-AE0F-72A887BEA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293ACA-83B2-449E-B78B-EE84CFCA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842BEC-8C90-4F6A-B4C7-D09366E53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580DA4-E258-4196-915E-8D1A1B9B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251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019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830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91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>
            <a:spLocks noGrp="1"/>
          </p:cNvSpPr>
          <p:nvPr>
            <p:ph type="pic" sz="quarter" idx="10"/>
          </p:nvPr>
        </p:nvSpPr>
        <p:spPr>
          <a:xfrm>
            <a:off x="8441684" y="1"/>
            <a:ext cx="3750316" cy="3985676"/>
          </a:xfrm>
          <a:custGeom>
            <a:avLst/>
            <a:gdLst>
              <a:gd name="connsiteX0" fmla="*/ 0 w 3750316"/>
              <a:gd name="connsiteY0" fmla="*/ 0 h 3985676"/>
              <a:gd name="connsiteX1" fmla="*/ 3750315 w 3750316"/>
              <a:gd name="connsiteY1" fmla="*/ 0 h 3985676"/>
              <a:gd name="connsiteX2" fmla="*/ 3750316 w 3750316"/>
              <a:gd name="connsiteY2" fmla="*/ 2112432 h 3985676"/>
              <a:gd name="connsiteX3" fmla="*/ 3706366 w 3750316"/>
              <a:gd name="connsiteY3" fmla="*/ 2159832 h 3985676"/>
              <a:gd name="connsiteX4" fmla="*/ 1290736 w 3750316"/>
              <a:gd name="connsiteY4" fmla="*/ 3985676 h 3985676"/>
              <a:gd name="connsiteX5" fmla="*/ 336297 w 3750316"/>
              <a:gd name="connsiteY5" fmla="*/ 1205301 h 398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316" h="3985676">
                <a:moveTo>
                  <a:pt x="0" y="0"/>
                </a:moveTo>
                <a:lnTo>
                  <a:pt x="3750315" y="0"/>
                </a:lnTo>
                <a:lnTo>
                  <a:pt x="3750316" y="2112432"/>
                </a:lnTo>
                <a:lnTo>
                  <a:pt x="3706366" y="2159832"/>
                </a:lnTo>
                <a:cubicBezTo>
                  <a:pt x="3015456" y="2882747"/>
                  <a:pt x="2267396" y="3548512"/>
                  <a:pt x="1290736" y="3985676"/>
                </a:cubicBezTo>
                <a:cubicBezTo>
                  <a:pt x="901152" y="3087460"/>
                  <a:pt x="606817" y="2151142"/>
                  <a:pt x="336297" y="120530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544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F85839-263A-4489-9589-86B217A947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C5E3FCA-D166-4129-897C-FBCBAA16C424}"/>
              </a:ext>
            </a:extLst>
          </p:cNvPr>
          <p:cNvSpPr/>
          <p:nvPr userDrawn="1"/>
        </p:nvSpPr>
        <p:spPr>
          <a:xfrm>
            <a:off x="362673" y="309623"/>
            <a:ext cx="11474555" cy="62387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26B12FD-B794-4E7C-943E-AC67BE22A021}"/>
              </a:ext>
            </a:extLst>
          </p:cNvPr>
          <p:cNvSpPr/>
          <p:nvPr userDrawn="1"/>
        </p:nvSpPr>
        <p:spPr>
          <a:xfrm>
            <a:off x="362673" y="309623"/>
            <a:ext cx="11474555" cy="62387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00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115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255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5" y="342795"/>
            <a:ext cx="1521580" cy="35901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defTabSz="914370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3"/>
            <a:ext cx="1899889" cy="27700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defTabSz="914370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5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anchor="ctr"/>
          <a:lstStyle/>
          <a:p>
            <a:pPr algn="ctr" defTabSz="914370">
              <a:defRPr/>
            </a:pPr>
            <a:endParaRPr lang="zh-CN" altLang="en-US" sz="1867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2024/11/6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050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3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8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6FB8FA-57F7-41C9-9947-C2792580A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409E3E-FA31-4E2B-847F-C7E65ED4D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AF8C54-F491-4206-9917-EBAF7CB73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F6ACBC-3A1D-4D88-ADBE-CFFDD76FB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B3CB6A-F863-4D52-B84D-73734F342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8439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678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4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70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71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28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1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5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5356592"/>
            <a:ext cx="12210474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50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65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8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1" y="1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1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06113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50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5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8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1" y="1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1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4" y="5570768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0" y="5316712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3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0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5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31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1DBCC8-F4F0-4203-B866-B1537335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8DBA32-0A02-421A-A0EC-B25E5B7FA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55A870-132D-409A-A043-E6F4497FC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6ECB553-F5E8-4D85-AB48-0881136B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BF17D4-BA03-4350-B841-CA95BFC7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60902F-42A8-4207-B4E0-F6B2E512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6755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62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80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34AD5-CF7C-4EA5-9DF8-BB8A548B1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A7AAD8-0AF3-4D22-8C9D-68FD25061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EA2A9E-551F-41FF-A8A5-6E2E40CDA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D51B7E9-6CA2-41F3-87C5-D1BE3F9A9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B771F3C-A631-4948-9A8A-95025DB58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F613870-4C7E-482D-95BE-5F56DDF7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E5ADAAD-A61A-4458-A74C-D62869B27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D19F573-3191-4631-9DA9-BE2212E48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29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351DE8-54C8-41C3-8377-9BBA42C9A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A324F40-8108-4C3B-8289-66709A8E2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51AF8F-F9D1-4E5F-8099-D58D57919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12C2550-11DB-4D71-9BCB-3CCB892AC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4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A9FEE7D-5E26-42CA-8135-095771D2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BF641C7-DDAA-4158-ACAF-EA4C8FC82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A52306-A01F-4ABB-9CAD-77430C1C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053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F48AA5-D1D0-4195-A1DA-2380A19A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9BA1C4-70F5-4010-8BA9-BB7C84C0E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9D41E55-CEE6-4749-A4B0-BF6078CA0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DD4F5ED-0E43-4A27-B17F-56290A624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7D9090-21C6-49ED-ADB7-4F5A37CFD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46EB97-30CF-4C40-A139-E0921C98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57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577516-1E30-45A9-9607-75BDED788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9CA7406-6E8C-4887-8D50-90A9568FA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394757D-C98C-46ED-AF45-A3C697901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527471-D7EB-4D33-B7DF-67E3877F1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F999E-A40A-4D35-99D5-F03F3B1C3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521EFC9-1E42-4933-AB55-8C5E72D15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93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08C6862-0A10-4FBF-AB09-23B8D70A0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45FA18-7482-471C-A225-4EA6C87D6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AF8578-CE00-474E-AAC3-349634F98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D3393-57AC-420E-A93C-D16C15524A15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341B00-9ADB-42F9-8F26-6D3B86CD4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6E19E1-14AA-426A-8349-F44D42D09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236920-F04C-496A-B068-134EC293A06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0565" y="255104"/>
            <a:ext cx="1141874" cy="114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5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09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59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png"/><Relationship Id="rId12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6" Type="http://schemas.microsoft.com/office/2007/relationships/hdphoto" Target="../media/hdphoto1.wdp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jpe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5" Type="http://schemas.openxmlformats.org/officeDocument/2006/relationships/image" Target="../media/image18.png"/><Relationship Id="rId10" Type="http://schemas.microsoft.com/office/2007/relationships/hdphoto" Target="../media/hdphoto3.wdp"/><Relationship Id="rId4" Type="http://schemas.openxmlformats.org/officeDocument/2006/relationships/image" Target="../media/image16.png"/><Relationship Id="rId9" Type="http://schemas.openxmlformats.org/officeDocument/2006/relationships/image" Target="../media/image23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6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2.gif"/><Relationship Id="rId3" Type="http://schemas.openxmlformats.org/officeDocument/2006/relationships/image" Target="../media/image36.png"/><Relationship Id="rId7" Type="http://schemas.openxmlformats.org/officeDocument/2006/relationships/image" Target="../media/image11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4.png"/><Relationship Id="rId10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箭头: 五边形 10">
            <a:extLst>
              <a:ext uri="{FF2B5EF4-FFF2-40B4-BE49-F238E27FC236}">
                <a16:creationId xmlns:a16="http://schemas.microsoft.com/office/drawing/2014/main" id="{33E4879D-B77F-47B4-91FB-8FAA5380224F}"/>
              </a:ext>
            </a:extLst>
          </p:cNvPr>
          <p:cNvSpPr/>
          <p:nvPr/>
        </p:nvSpPr>
        <p:spPr>
          <a:xfrm>
            <a:off x="3908979" y="2143880"/>
            <a:ext cx="2066365" cy="707886"/>
          </a:xfrm>
          <a:prstGeom prst="homePlate">
            <a:avLst/>
          </a:prstGeom>
          <a:solidFill>
            <a:srgbClr val="F67C08"/>
          </a:solidFill>
          <a:ln>
            <a:noFill/>
          </a:ln>
          <a:effectLst>
            <a:outerShdw blurRad="254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1EC488CB-098D-40BA-A7F4-95A5EE987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234" y="635217"/>
            <a:ext cx="2206943" cy="141439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314681" y="1427098"/>
            <a:ext cx="52549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Thứ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…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ngày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…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tháng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… </a:t>
            </a:r>
            <a:r>
              <a:rPr kumimoji="0" lang="en-US" altLang="zh-CN" sz="2800" b="0" i="0" u="none" strike="noStrike" kern="0" cap="none" spc="0" normalizeH="0" baseline="0" noProof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kumimoji="0" lang="vi-VN" altLang="zh-CN" sz="2800" b="0" i="0" u="none" strike="noStrike" kern="0" cap="none" spc="0" normalizeH="0" baseline="0" noProof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2024</a:t>
            </a:r>
            <a:endParaRPr kumimoji="0" lang="zh-CN" altLang="en-US" sz="2800" b="0" i="0" u="none" strike="noStrike" kern="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站酷快乐体2016修订版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5131" y="2174707"/>
            <a:ext cx="1914310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93E4A8-1C0C-4B8E-845E-94FE4BFA23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7420" y="3214572"/>
            <a:ext cx="5419814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30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479,113 BEST Cartoon Sky IMAGES, STOCK PHOTOS &amp;amp; VECTORS | Adobe 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" y="549512"/>
            <a:ext cx="11016730" cy="5796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/>
            </a:solidFill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2341907" y="652467"/>
            <a:ext cx="9063824" cy="1328023"/>
          </a:xfrm>
          <a:prstGeom prst="roundRect">
            <a:avLst/>
          </a:prstGeom>
          <a:solidFill>
            <a:srgbClr val="FFDDEB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Tìm đọc câu chuyện, bài văn, bài thơ,... về tình cảm của người thân trong gia đình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375" y1="24877" x2="19250" y2="68473"/>
                        <a14:foregroundMark x1="7250" y1="74384" x2="35375" y2="83744"/>
                        <a14:foregroundMark x1="30000" y1="49015" x2="49125" y2="76601"/>
                        <a14:foregroundMark x1="28000" y1="60345" x2="38000" y2="38916"/>
                        <a14:foregroundMark x1="59875" y1="32759" x2="66250" y2="35961"/>
                        <a14:foregroundMark x1="55125" y1="41133" x2="64500" y2="53695"/>
                        <a14:foregroundMark x1="66875" y1="52463" x2="79375" y2="42857"/>
                        <a14:foregroundMark x1="74625" y1="22906" x2="78625" y2="22906"/>
                        <a14:foregroundMark x1="76250" y1="74384" x2="81750" y2="79557"/>
                        <a14:foregroundMark x1="11625" y1="96552" x2="94750" y2="71429"/>
                        <a14:foregroundMark x1="5625" y1="70197" x2="7500" y2="92365"/>
                        <a14:foregroundMark x1="9250" y1="63300" x2="15875" y2="60837"/>
                        <a14:foregroundMark x1="3250" y1="46798" x2="5500" y2="22414"/>
                        <a14:foregroundMark x1="7875" y1="22414" x2="18875" y2="22660"/>
                        <a14:foregroundMark x1="24000" y1="71921" x2="60875" y2="71429"/>
                        <a14:foregroundMark x1="44500" y1="41872" x2="44625" y2="45320"/>
                        <a14:foregroundMark x1="35500" y1="97537" x2="84250" y2="97291"/>
                        <a14:foregroundMark x1="28250" y1="98276" x2="42125" y2="98276"/>
                        <a14:foregroundMark x1="32000" y1="77094" x2="54625" y2="78325"/>
                        <a14:foregroundMark x1="66500" y1="87931" x2="75000" y2="92857"/>
                        <a14:foregroundMark x1="46625" y1="96305" x2="51000" y2="91626"/>
                        <a14:foregroundMark x1="83625" y1="84236" x2="92000" y2="76355"/>
                        <a14:foregroundMark x1="95500" y1="59606" x2="95375" y2="90394"/>
                        <a14:foregroundMark x1="88250" y1="88670" x2="95000" y2="98768"/>
                        <a14:foregroundMark x1="69875" y1="48030" x2="75500" y2="42857"/>
                        <a14:foregroundMark x1="25625" y1="46798" x2="30875" y2="46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34" y="821861"/>
            <a:ext cx="1746943" cy="886574"/>
          </a:xfrm>
          <a:prstGeom prst="ellipse">
            <a:avLst/>
          </a:prstGeom>
          <a:solidFill>
            <a:srgbClr val="3DBAD3">
              <a:lumMod val="20000"/>
              <a:lumOff val="80000"/>
            </a:srgbClr>
          </a:solidFill>
          <a:ln w="12700">
            <a:solidFill>
              <a:srgbClr val="3DBAD3"/>
            </a:solidFill>
          </a:ln>
          <a:effectLst/>
        </p:spPr>
      </p:pic>
      <p:pic>
        <p:nvPicPr>
          <p:cNvPr id="1026" name="Picture 2" descr="Bài thơ “Thương Ông” | Mầm non Bàu Cát">
            <a:extLst>
              <a:ext uri="{FF2B5EF4-FFF2-40B4-BE49-F238E27FC236}">
                <a16:creationId xmlns:a16="http://schemas.microsoft.com/office/drawing/2014/main" id="{6D4ADD70-72B8-4A03-B1D4-84D91BE76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" y="2055354"/>
            <a:ext cx="4465320" cy="421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à ngoại | Bài thơ Nhà ngoại: Chiều nay về nhà ngoại...">
            <a:extLst>
              <a:ext uri="{FF2B5EF4-FFF2-40B4-BE49-F238E27FC236}">
                <a16:creationId xmlns:a16="http://schemas.microsoft.com/office/drawing/2014/main" id="{3EB116D7-BC2C-42CB-AA86-A5099E86D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231" y="2103581"/>
            <a:ext cx="5620682" cy="421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314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3">
            <a:extLst>
              <a:ext uri="{FF2B5EF4-FFF2-40B4-BE49-F238E27FC236}">
                <a16:creationId xmlns:a16="http://schemas.microsoft.com/office/drawing/2014/main" id="{9E365E06-CC40-4E9C-91AC-F1CD3C9A56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110" y="4174854"/>
            <a:ext cx="2677667" cy="217087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 descr="479,113 BEST Cartoon Sky IMAGES, STOCK PHOTOS &amp;amp; VECTORS | Adobe Sto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" y="549512"/>
            <a:ext cx="11016730" cy="5796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/>
            </a:solidFill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075" l="3713" r="931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9552" y="2327202"/>
            <a:ext cx="1423210" cy="1290263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422160" y="2293554"/>
            <a:ext cx="3521655" cy="2270891"/>
            <a:chOff x="1478807" y="2285081"/>
            <a:chExt cx="3521655" cy="22708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66" b="96094" l="9824" r="96474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78807" y="2285081"/>
              <a:ext cx="3521655" cy="2270891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2503421" y="3293264"/>
              <a:ext cx="177003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Tên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bài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0905" y="4283237"/>
            <a:ext cx="3251857" cy="1846533"/>
            <a:chOff x="273950" y="4174854"/>
            <a:chExt cx="3562847" cy="20672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217" b="100000" l="9626" r="98663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3950" y="4174854"/>
              <a:ext cx="3562847" cy="2067213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1296628" y="4994650"/>
              <a:ext cx="1837447" cy="7235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Tác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giả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753555" y="1896241"/>
            <a:ext cx="4605056" cy="2401208"/>
            <a:chOff x="6546138" y="1401960"/>
            <a:chExt cx="4605056" cy="240120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589" b="9863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46138" y="1401960"/>
              <a:ext cx="4605056" cy="2401208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7738425" y="2188885"/>
              <a:ext cx="213872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Tên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cuốn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sách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824814" y="652467"/>
            <a:ext cx="7546997" cy="1328023"/>
          </a:xfrm>
          <a:prstGeom prst="roundRect">
            <a:avLst/>
          </a:prstGeom>
          <a:solidFill>
            <a:srgbClr val="FFDDEB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Hoàn</a:t>
            </a:r>
            <a:r>
              <a:rPr lang="en-US" sz="3600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thiện</a:t>
            </a:r>
            <a:r>
              <a:rPr lang="en-US" sz="3600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3600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thông</a:t>
            </a:r>
            <a:r>
              <a:rPr lang="en-US" sz="3600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tin </a:t>
            </a:r>
            <a:r>
              <a:rPr lang="en-US" sz="3600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3600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3600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Phiếu</a:t>
            </a:r>
            <a:r>
              <a:rPr lang="en-US" sz="3600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đọc</a:t>
            </a:r>
            <a:r>
              <a:rPr lang="en-US" sz="3600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sách</a:t>
            </a:r>
            <a:r>
              <a:rPr lang="en-US" sz="3600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6375" y1="24877" x2="19250" y2="68473"/>
                        <a14:foregroundMark x1="7250" y1="74384" x2="35375" y2="83744"/>
                        <a14:foregroundMark x1="30000" y1="49015" x2="49125" y2="76601"/>
                        <a14:foregroundMark x1="28000" y1="60345" x2="38000" y2="38916"/>
                        <a14:foregroundMark x1="59875" y1="32759" x2="66250" y2="35961"/>
                        <a14:foregroundMark x1="55125" y1="41133" x2="64500" y2="53695"/>
                        <a14:foregroundMark x1="66875" y1="52463" x2="79375" y2="42857"/>
                        <a14:foregroundMark x1="74625" y1="22906" x2="78625" y2="22906"/>
                        <a14:foregroundMark x1="76250" y1="74384" x2="81750" y2="79557"/>
                        <a14:foregroundMark x1="11625" y1="96552" x2="94750" y2="71429"/>
                        <a14:foregroundMark x1="5625" y1="70197" x2="7500" y2="92365"/>
                        <a14:foregroundMark x1="9250" y1="63300" x2="15875" y2="60837"/>
                        <a14:foregroundMark x1="3250" y1="46798" x2="5500" y2="22414"/>
                        <a14:foregroundMark x1="7875" y1="22414" x2="18875" y2="22660"/>
                        <a14:foregroundMark x1="24000" y1="71921" x2="60875" y2="71429"/>
                        <a14:foregroundMark x1="44500" y1="41872" x2="44625" y2="45320"/>
                        <a14:foregroundMark x1="35500" y1="97537" x2="84250" y2="97291"/>
                        <a14:foregroundMark x1="28250" y1="98276" x2="42125" y2="98276"/>
                        <a14:foregroundMark x1="32000" y1="77094" x2="54625" y2="78325"/>
                        <a14:foregroundMark x1="66500" y1="87931" x2="75000" y2="92857"/>
                        <a14:foregroundMark x1="46625" y1="96305" x2="51000" y2="91626"/>
                        <a14:foregroundMark x1="83625" y1="84236" x2="92000" y2="76355"/>
                        <a14:foregroundMark x1="95500" y1="59606" x2="95375" y2="90394"/>
                        <a14:foregroundMark x1="88250" y1="88670" x2="95000" y2="98768"/>
                        <a14:foregroundMark x1="69875" y1="48030" x2="75500" y2="42857"/>
                        <a14:foregroundMark x1="25625" y1="46798" x2="30875" y2="46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59" y="927610"/>
            <a:ext cx="1746943" cy="886574"/>
          </a:xfrm>
          <a:prstGeom prst="ellipse">
            <a:avLst/>
          </a:prstGeom>
          <a:solidFill>
            <a:srgbClr val="3DBAD3">
              <a:lumMod val="20000"/>
              <a:lumOff val="80000"/>
            </a:srgbClr>
          </a:solidFill>
          <a:ln w="12700">
            <a:solidFill>
              <a:srgbClr val="3DBAD3"/>
            </a:solidFill>
          </a:ln>
          <a:effectLst/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97FC090-9E81-4076-9213-0FA12FD4E0A5}"/>
              </a:ext>
            </a:extLst>
          </p:cNvPr>
          <p:cNvGrpSpPr/>
          <p:nvPr/>
        </p:nvGrpSpPr>
        <p:grpSpPr>
          <a:xfrm>
            <a:off x="4084370" y="4015069"/>
            <a:ext cx="4605056" cy="2401208"/>
            <a:chOff x="6546138" y="1401960"/>
            <a:chExt cx="4605056" cy="2401208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F87DE27-7073-465A-AC9F-F9764DB70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589" b="9863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46138" y="1401960"/>
              <a:ext cx="4605056" cy="240120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586D9CD-C8EB-4877-9D4B-D86F387CB8A8}"/>
                </a:ext>
              </a:extLst>
            </p:cNvPr>
            <p:cNvSpPr/>
            <p:nvPr/>
          </p:nvSpPr>
          <p:spPr>
            <a:xfrm>
              <a:off x="7726407" y="2188885"/>
              <a:ext cx="2162772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Nhân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vật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em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thích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DC92CAB-38A3-476F-AB69-A4BE6ACBFB71}"/>
              </a:ext>
            </a:extLst>
          </p:cNvPr>
          <p:cNvGrpSpPr/>
          <p:nvPr/>
        </p:nvGrpSpPr>
        <p:grpSpPr>
          <a:xfrm>
            <a:off x="7845991" y="3907280"/>
            <a:ext cx="4605056" cy="2401208"/>
            <a:chOff x="6546138" y="1401960"/>
            <a:chExt cx="4605056" cy="2401208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9020D7F-FD9E-466A-B815-5FCE8DEC1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589" b="9863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46138" y="1401960"/>
              <a:ext cx="4605056" cy="2401208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629405D-ECB7-445D-A580-030B92F8303D}"/>
                </a:ext>
              </a:extLst>
            </p:cNvPr>
            <p:cNvSpPr/>
            <p:nvPr/>
          </p:nvSpPr>
          <p:spPr>
            <a:xfrm>
              <a:off x="7740835" y="2188885"/>
              <a:ext cx="2133919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Mức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độ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yêu</a:t>
              </a:r>
              <a:r>
                <a:rPr lang="en-US" sz="36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thích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4216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479,113 BEST Cartoon Sky IMAGES, STOCK PHOTOS &amp;amp; VECTORS | Adobe 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" y="549512"/>
            <a:ext cx="11016730" cy="5796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/>
            </a:solidFill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66E914-2833-47A2-B5BE-B423F31F13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453" y="1516187"/>
            <a:ext cx="10382130" cy="353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01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FEAB9332-4B98-4B06-B3B0-34B215F21D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548" y="350733"/>
            <a:ext cx="11961692" cy="6361247"/>
          </a:xfrm>
          <a:prstGeom prst="rect">
            <a:avLst/>
          </a:prstGeom>
          <a:effectLst>
            <a:outerShdw blurRad="25400" algn="ctr" rotWithShape="0">
              <a:prstClr val="black">
                <a:alpha val="69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430BFD-7D29-4535-A456-97332FA741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0123" y="2522380"/>
            <a:ext cx="6931753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56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39C0BE2-9349-46AE-AF4F-F7048EBD1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404853"/>
          </a:xfrm>
          <a:prstGeom prst="rect">
            <a:avLst/>
          </a:prstGeom>
          <a:effectLst>
            <a:outerShdw blurRad="25400" algn="ctr" rotWithShape="0">
              <a:prstClr val="black">
                <a:alpha val="67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163" r="96512">
                        <a14:backgroundMark x1="12791" y1="89474" x2="48256" y2="87368"/>
                        <a14:backgroundMark x1="74419" y1="96842" x2="93023" y2="97895"/>
                        <a14:backgroundMark x1="67442" y1="96842" x2="72674" y2="92632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067992"/>
            <a:ext cx="3085336" cy="1704109"/>
          </a:xfrm>
          <a:prstGeom prst="rect">
            <a:avLst/>
          </a:prstGeom>
        </p:spPr>
      </p:pic>
      <p:sp>
        <p:nvSpPr>
          <p:cNvPr id="15" name="矩形: 圆角 6">
            <a:extLst>
              <a:ext uri="{FF2B5EF4-FFF2-40B4-BE49-F238E27FC236}">
                <a16:creationId xmlns:a16="http://schemas.microsoft.com/office/drawing/2014/main" id="{B5FFE863-37B3-4F1A-8D55-751956D26D5A}"/>
              </a:ext>
            </a:extLst>
          </p:cNvPr>
          <p:cNvSpPr/>
          <p:nvPr/>
        </p:nvSpPr>
        <p:spPr>
          <a:xfrm>
            <a:off x="3783066" y="1850565"/>
            <a:ext cx="411132" cy="411132"/>
          </a:xfrm>
          <a:prstGeom prst="roundRect">
            <a:avLst/>
          </a:prstGeom>
          <a:solidFill>
            <a:srgbClr val="9EDDEE"/>
          </a:solidFill>
          <a:ln>
            <a:noFill/>
          </a:ln>
          <a:effectLst>
            <a:outerShdw blurRad="25400" algn="ctr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E7D8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1E7D8A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80887" y="1743539"/>
            <a:ext cx="5780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1E7D8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Nhân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1E7D8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1E7D8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vật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1E7D8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1E7D8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đó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1E7D8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1E7D8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1E7D8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1E7D8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gì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1E7D8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E7D8A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44232" y="2606212"/>
            <a:ext cx="6100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kern="0" dirty="0" err="1">
                <a:solidFill>
                  <a:srgbClr val="1E7D8A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Nhân</a:t>
            </a:r>
            <a:r>
              <a:rPr lang="en-US" sz="3200" b="1" kern="0" dirty="0">
                <a:solidFill>
                  <a:srgbClr val="1E7D8A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1E7D8A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vật</a:t>
            </a:r>
            <a:r>
              <a:rPr lang="en-US" sz="3200" b="1" kern="0" dirty="0">
                <a:solidFill>
                  <a:srgbClr val="1E7D8A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1E7D8A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đó</a:t>
            </a:r>
            <a:r>
              <a:rPr lang="en-US" sz="3200" b="1" kern="0" dirty="0">
                <a:solidFill>
                  <a:srgbClr val="1E7D8A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1E7D8A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lang="en-US" sz="3200" b="1" kern="0" dirty="0">
                <a:solidFill>
                  <a:srgbClr val="1E7D8A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1E7D8A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gì</a:t>
            </a:r>
            <a:r>
              <a:rPr lang="en-US" sz="3200" b="1" kern="0" dirty="0">
                <a:solidFill>
                  <a:srgbClr val="1E7D8A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1E7D8A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thú</a:t>
            </a:r>
            <a:r>
              <a:rPr lang="en-US" sz="3200" b="1" kern="0" dirty="0">
                <a:solidFill>
                  <a:srgbClr val="1E7D8A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1E7D8A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vị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E7D8A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9" name="矩形: 圆角 6">
            <a:extLst>
              <a:ext uri="{FF2B5EF4-FFF2-40B4-BE49-F238E27FC236}">
                <a16:creationId xmlns:a16="http://schemas.microsoft.com/office/drawing/2014/main" id="{B5FFE863-37B3-4F1A-8D55-751956D26D5A}"/>
              </a:ext>
            </a:extLst>
          </p:cNvPr>
          <p:cNvSpPr/>
          <p:nvPr/>
        </p:nvSpPr>
        <p:spPr>
          <a:xfrm>
            <a:off x="3904284" y="2770549"/>
            <a:ext cx="411132" cy="411132"/>
          </a:xfrm>
          <a:prstGeom prst="roundRect">
            <a:avLst/>
          </a:prstGeom>
          <a:solidFill>
            <a:srgbClr val="9EDDEE"/>
          </a:solidFill>
          <a:ln>
            <a:noFill/>
          </a:ln>
          <a:effectLst>
            <a:outerShdw blurRad="25400" algn="ctr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E7D8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1E7D8A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859" y="5241402"/>
            <a:ext cx="2328768" cy="163972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B4A801-BFDC-4A4C-B84F-56C1B63E1F00}"/>
              </a:ext>
            </a:extLst>
          </p:cNvPr>
          <p:cNvSpPr/>
          <p:nvPr/>
        </p:nvSpPr>
        <p:spPr>
          <a:xfrm>
            <a:off x="4344232" y="3429000"/>
            <a:ext cx="6100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kern="0" noProof="0" dirty="0" err="1">
                <a:solidFill>
                  <a:srgbClr val="1E7D8A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lang="en-US" sz="3200" b="1" kern="0" noProof="0" dirty="0">
                <a:solidFill>
                  <a:srgbClr val="1E7D8A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noProof="0" dirty="0" err="1">
                <a:solidFill>
                  <a:srgbClr val="1E7D8A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học</a:t>
            </a:r>
            <a:r>
              <a:rPr lang="en-US" sz="3200" b="1" kern="0" noProof="0" dirty="0">
                <a:solidFill>
                  <a:srgbClr val="1E7D8A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noProof="0" dirty="0" err="1">
                <a:solidFill>
                  <a:srgbClr val="1E7D8A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hỏi</a:t>
            </a:r>
            <a:r>
              <a:rPr lang="en-US" sz="3200" b="1" kern="0" noProof="0" dirty="0">
                <a:solidFill>
                  <a:srgbClr val="1E7D8A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noProof="0" dirty="0" err="1">
                <a:solidFill>
                  <a:srgbClr val="1E7D8A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được</a:t>
            </a:r>
            <a:r>
              <a:rPr lang="en-US" sz="3200" b="1" kern="0" noProof="0" dirty="0">
                <a:solidFill>
                  <a:srgbClr val="1E7D8A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noProof="0" dirty="0" err="1">
                <a:solidFill>
                  <a:srgbClr val="1E7D8A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điều</a:t>
            </a:r>
            <a:r>
              <a:rPr lang="en-US" sz="3200" b="1" kern="0" noProof="0" dirty="0">
                <a:solidFill>
                  <a:srgbClr val="1E7D8A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1E7D8A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gì</a:t>
            </a:r>
            <a:r>
              <a:rPr lang="en-US" sz="3200" b="1" kern="0" dirty="0">
                <a:solidFill>
                  <a:srgbClr val="1E7D8A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1E7D8A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lang="en-US" sz="3200" b="1" kern="0" dirty="0">
                <a:solidFill>
                  <a:srgbClr val="1E7D8A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1E7D8A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nhân</a:t>
            </a:r>
            <a:r>
              <a:rPr lang="en-US" sz="3200" b="1" kern="0" dirty="0">
                <a:solidFill>
                  <a:srgbClr val="1E7D8A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1E7D8A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vật</a:t>
            </a:r>
            <a:r>
              <a:rPr lang="en-US" sz="3200" b="1" kern="0" dirty="0">
                <a:solidFill>
                  <a:srgbClr val="1E7D8A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1E7D8A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đó</a:t>
            </a:r>
            <a:r>
              <a:rPr lang="en-US" sz="3200" b="1" kern="0" dirty="0">
                <a:solidFill>
                  <a:srgbClr val="1E7D8A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E7D8A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" name="矩形: 圆角 6">
            <a:extLst>
              <a:ext uri="{FF2B5EF4-FFF2-40B4-BE49-F238E27FC236}">
                <a16:creationId xmlns:a16="http://schemas.microsoft.com/office/drawing/2014/main" id="{01A9AF9F-9D98-4CAD-AA34-12A6D2CC67A5}"/>
              </a:ext>
            </a:extLst>
          </p:cNvPr>
          <p:cNvSpPr/>
          <p:nvPr/>
        </p:nvSpPr>
        <p:spPr>
          <a:xfrm>
            <a:off x="3908532" y="3557300"/>
            <a:ext cx="411132" cy="411132"/>
          </a:xfrm>
          <a:prstGeom prst="roundRect">
            <a:avLst/>
          </a:prstGeom>
          <a:solidFill>
            <a:srgbClr val="9EDDEE"/>
          </a:solidFill>
          <a:ln>
            <a:noFill/>
          </a:ln>
          <a:effectLst>
            <a:outerShdw blurRad="25400" algn="ctr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E7D8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1E7D8A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574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  <p:bldP spid="19" grpId="0" animBg="1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31f7217a017c2d9a8a7bcbd9844c1629">
            <a:extLst>
              <a:ext uri="{FF2B5EF4-FFF2-40B4-BE49-F238E27FC236}">
                <a16:creationId xmlns:a16="http://schemas.microsoft.com/office/drawing/2014/main" id="{11D5B44B-B9D1-4D84-B288-47B98CD8F2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2713347" y="1539676"/>
            <a:ext cx="6851650" cy="2393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76D123-A3EF-475E-9E91-E6A69DCF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970" y="1653446"/>
            <a:ext cx="5462489" cy="2280102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47B996E-8D92-429E-B613-3DC39C488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7" y="2878136"/>
            <a:ext cx="2254495" cy="3803904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F01F8494-D2E0-47CB-A1D6-83E72E65F2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997" y="2925237"/>
            <a:ext cx="228855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3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58" y="704410"/>
            <a:ext cx="2661297" cy="891384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795" y="2438530"/>
            <a:ext cx="12190410" cy="400512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" y="4577181"/>
            <a:ext cx="12816408" cy="201044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617" y="428754"/>
            <a:ext cx="12329822" cy="10691790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6432" y="1868482"/>
            <a:ext cx="8337150" cy="4591647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7659" y="-32501"/>
            <a:ext cx="3393549" cy="3284628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795" y="4840640"/>
            <a:ext cx="2751079" cy="1620609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40418" y="3481234"/>
            <a:ext cx="1405096" cy="268710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180" y="4800547"/>
            <a:ext cx="2784027" cy="162060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69773" y="3330322"/>
            <a:ext cx="2176274" cy="337679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5783" y="6168336"/>
            <a:ext cx="12190413" cy="686128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5783" y="6291358"/>
            <a:ext cx="12190413" cy="56895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5783" y="6487069"/>
            <a:ext cx="12190413" cy="36559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cs typeface="+mn-ea"/>
              <a:sym typeface="+mn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009CE2D-5FD6-4466-8E57-DA4273D6BD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46" y="0"/>
            <a:ext cx="2525372" cy="2009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811EC8-AFDC-43EC-9336-CE1C5072390D}"/>
              </a:ext>
            </a:extLst>
          </p:cNvPr>
          <p:cNvSpPr txBox="1"/>
          <p:nvPr/>
        </p:nvSpPr>
        <p:spPr>
          <a:xfrm>
            <a:off x="3214583" y="3078480"/>
            <a:ext cx="59169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</a:t>
            </a:r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ề nhà tìm đọc thêm những bài văn, bài thơ,...viết về tình cảm trong gia đình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3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11" grpId="0" animBg="1"/>
      <p:bldP spid="11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DBC1ECB0-12D4-47AB-8A7A-6AD6A9E9B7C0}"/>
              </a:ext>
            </a:extLst>
          </p:cNvPr>
          <p:cNvSpPr/>
          <p:nvPr/>
        </p:nvSpPr>
        <p:spPr>
          <a:xfrm>
            <a:off x="630891" y="645459"/>
            <a:ext cx="10930218" cy="5567082"/>
          </a:xfrm>
          <a:prstGeom prst="roundRect">
            <a:avLst>
              <a:gd name="adj" fmla="val 16184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12711FF-E6B8-4951-8A7F-D6D1E3AD7C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81" y="1162373"/>
            <a:ext cx="4864188" cy="4864188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6978" y="2568835"/>
            <a:ext cx="8894835" cy="2523963"/>
          </a:xfrm>
          <a:prstGeom prst="rect">
            <a:avLst/>
          </a:prstGeom>
        </p:spPr>
      </p:pic>
      <p:sp>
        <p:nvSpPr>
          <p:cNvPr id="23" name="箭头: 五边形 10">
            <a:extLst>
              <a:ext uri="{FF2B5EF4-FFF2-40B4-BE49-F238E27FC236}">
                <a16:creationId xmlns:a16="http://schemas.microsoft.com/office/drawing/2014/main" id="{33E4879D-B77F-47B4-91FB-8FAA5380224F}"/>
              </a:ext>
            </a:extLst>
          </p:cNvPr>
          <p:cNvSpPr/>
          <p:nvPr/>
        </p:nvSpPr>
        <p:spPr>
          <a:xfrm>
            <a:off x="7051190" y="1625721"/>
            <a:ext cx="2066365" cy="707886"/>
          </a:xfrm>
          <a:prstGeom prst="homePlate">
            <a:avLst/>
          </a:prstGeom>
          <a:solidFill>
            <a:srgbClr val="F67C08"/>
          </a:solidFill>
          <a:ln>
            <a:noFill/>
          </a:ln>
          <a:effectLst>
            <a:outerShdw blurRad="254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93709" y="908939"/>
            <a:ext cx="4381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Thứ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…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ngày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…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tháng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…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endParaRPr kumimoji="0" lang="zh-CN" altLang="en-US" sz="2800" b="0" i="0" u="none" strike="noStrike" kern="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站酷快乐体2016修订版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7342" y="1656548"/>
            <a:ext cx="191431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94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​​">
  <a:themeElements>
    <a:clrScheme name="自定义 10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DBAD3"/>
      </a:accent1>
      <a:accent2>
        <a:srgbClr val="3DBAD3"/>
      </a:accent2>
      <a:accent3>
        <a:srgbClr val="3DBAD3"/>
      </a:accent3>
      <a:accent4>
        <a:srgbClr val="3DBAD3"/>
      </a:accent4>
      <a:accent5>
        <a:srgbClr val="3DBAD3"/>
      </a:accent5>
      <a:accent6>
        <a:srgbClr val="3DBAD3"/>
      </a:accent6>
      <a:hlink>
        <a:srgbClr val="0563C1"/>
      </a:hlink>
      <a:folHlink>
        <a:srgbClr val="954F72"/>
      </a:folHlink>
    </a:clrScheme>
    <a:fontScheme name="22hj5noo">
      <a:majorFont>
        <a:latin typeface="字魂59号-创粗黑" panose="020F0302020204030204"/>
        <a:ea typeface="字魂59号-创粗黑"/>
        <a:cs typeface=""/>
      </a:majorFont>
      <a:minorFont>
        <a:latin typeface="字魂59号-创粗黑" panose="020F0502020204030204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117</Words>
  <Application>Microsoft Office PowerPoint</Application>
  <PresentationFormat>Widescreen</PresentationFormat>
  <Paragraphs>27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微软雅黑</vt:lpstr>
      <vt:lpstr>宋体</vt:lpstr>
      <vt:lpstr>Arial</vt:lpstr>
      <vt:lpstr>Calibri</vt:lpstr>
      <vt:lpstr>Cambria</vt:lpstr>
      <vt:lpstr>等线</vt:lpstr>
      <vt:lpstr>等线 Light</vt:lpstr>
      <vt:lpstr>DFPOP1-W9</vt:lpstr>
      <vt:lpstr>华康少女文字W5</vt:lpstr>
      <vt:lpstr>字魂59号-创粗黑</vt:lpstr>
      <vt:lpstr>站酷快乐体2016修订版</vt:lpstr>
      <vt:lpstr>Office 主题​​</vt:lpstr>
      <vt:lpstr>千图网海量PPT模板www.58pic.com​​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Quynh Mai</cp:lastModifiedBy>
  <cp:revision>7</cp:revision>
  <dcterms:created xsi:type="dcterms:W3CDTF">2022-08-16T01:26:06Z</dcterms:created>
  <dcterms:modified xsi:type="dcterms:W3CDTF">2024-11-06T07:52:39Z</dcterms:modified>
</cp:coreProperties>
</file>