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  <p:sldMasterId id="2147483716" r:id="rId2"/>
    <p:sldMasterId id="2147483766" r:id="rId3"/>
  </p:sldMasterIdLst>
  <p:notesMasterIdLst>
    <p:notesMasterId r:id="rId15"/>
  </p:notesMasterIdLst>
  <p:sldIdLst>
    <p:sldId id="316" r:id="rId4"/>
    <p:sldId id="366" r:id="rId5"/>
    <p:sldId id="269" r:id="rId6"/>
    <p:sldId id="272" r:id="rId7"/>
    <p:sldId id="367" r:id="rId8"/>
    <p:sldId id="281" r:id="rId9"/>
    <p:sldId id="264" r:id="rId10"/>
    <p:sldId id="258" r:id="rId11"/>
    <p:sldId id="372" r:id="rId12"/>
    <p:sldId id="265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E0"/>
    <a:srgbClr val="FF7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9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rung </a:t>
            </a:r>
            <a:r>
              <a:rPr lang="en-US" baseline="0" dirty="0" err="1"/>
              <a:t>rinh</a:t>
            </a:r>
            <a:r>
              <a:rPr lang="en-US" baseline="0" dirty="0"/>
              <a:t> ở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3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25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54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5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1FC610-42C2-49E1-8181-6CA7E86CCA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67001"/>
            <a:ext cx="6858000" cy="12192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1AA1819-109F-49BA-AF3F-08ECD6693337}"/>
              </a:ext>
            </a:extLst>
          </p:cNvPr>
          <p:cNvGrpSpPr/>
          <p:nvPr userDrawn="1"/>
        </p:nvGrpSpPr>
        <p:grpSpPr>
          <a:xfrm>
            <a:off x="598714" y="610121"/>
            <a:ext cx="10994572" cy="5637757"/>
            <a:chOff x="598714" y="610121"/>
            <a:chExt cx="10994572" cy="563775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C04A625-1523-419A-AD2A-B9AE57C6FDED}"/>
                </a:ext>
              </a:extLst>
            </p:cNvPr>
            <p:cNvSpPr/>
            <p:nvPr/>
          </p:nvSpPr>
          <p:spPr>
            <a:xfrm>
              <a:off x="598714" y="610121"/>
              <a:ext cx="10994572" cy="563775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5" name="PA-1022141">
              <a:extLst>
                <a:ext uri="{FF2B5EF4-FFF2-40B4-BE49-F238E27FC236}">
                  <a16:creationId xmlns:a16="http://schemas.microsoft.com/office/drawing/2014/main" id="{8DE851D8-324A-4D52-A4B3-D857D96E333D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8749" flipH="1">
              <a:off x="730877" y="870488"/>
              <a:ext cx="974251" cy="974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36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64" r:id="rId2"/>
    <p:sldLayoutId id="2147483765" r:id="rId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03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111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94361"/>
            <a:ext cx="8453967" cy="40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9654B1-4190-4E8A-B7EE-09BC8C74D58B}"/>
              </a:ext>
            </a:extLst>
          </p:cNvPr>
          <p:cNvSpPr txBox="1"/>
          <p:nvPr/>
        </p:nvSpPr>
        <p:spPr>
          <a:xfrm>
            <a:off x="878889" y="4507865"/>
            <a:ext cx="10928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trò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 “</a:t>
            </a:r>
            <a:r>
              <a:rPr lang="en-US" sz="3200" b="1" dirty="0" err="1"/>
              <a:t>Chọn</a:t>
            </a:r>
            <a:r>
              <a:rPr lang="en-US" sz="3200" b="1" dirty="0"/>
              <a:t> </a:t>
            </a:r>
            <a:r>
              <a:rPr lang="en-US" sz="3200" b="1" dirty="0" err="1"/>
              <a:t>thú</a:t>
            </a:r>
            <a:r>
              <a:rPr lang="en-US" sz="3200" b="1" dirty="0"/>
              <a:t> </a:t>
            </a:r>
            <a:r>
              <a:rPr lang="en-US" sz="3200" b="1" dirty="0" err="1"/>
              <a:t>bông</a:t>
            </a:r>
            <a:r>
              <a:rPr lang="en-US" sz="3200" b="1" dirty="0"/>
              <a:t>” </a:t>
            </a:r>
          </a:p>
          <a:p>
            <a:pPr algn="ctr"/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thêm</a:t>
            </a:r>
            <a:r>
              <a:rPr lang="en-US" sz="3200" b="1" dirty="0"/>
              <a:t> </a:t>
            </a:r>
            <a:r>
              <a:rPr lang="en-US" sz="3200" b="1" dirty="0" err="1"/>
              <a:t>nhé</a:t>
            </a:r>
            <a:r>
              <a:rPr lang="en-US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99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23" y="2396033"/>
            <a:ext cx="5918851" cy="17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5" y="1411615"/>
            <a:ext cx="5082767" cy="5082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81" y="1410317"/>
            <a:ext cx="5084064" cy="5084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7" y="759067"/>
            <a:ext cx="1798575" cy="5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7A6A43-4B15-B46C-E2F7-29113B4E8A3D}"/>
              </a:ext>
            </a:extLst>
          </p:cNvPr>
          <p:cNvSpPr txBox="1"/>
          <p:nvPr/>
        </p:nvSpPr>
        <p:spPr>
          <a:xfrm>
            <a:off x="1032163" y="1258751"/>
            <a:ext cx="1140056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538" b="1" dirty="0" err="1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ba</a:t>
            </a:r>
            <a:endParaRPr lang="en-US" sz="5538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D90D5-D064-AC06-BDE6-31E0070E957F}"/>
              </a:ext>
            </a:extLst>
          </p:cNvPr>
          <p:cNvSpPr/>
          <p:nvPr/>
        </p:nvSpPr>
        <p:spPr>
          <a:xfrm>
            <a:off x="1988849" y="0"/>
            <a:ext cx="7870621" cy="783647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  <a:cs typeface="Arial" pitchFamily="34" charset="0"/>
              </a:rPr>
              <a:t>TROØ CHÔI CHOÏN THUÙ BOÂNG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03E2C-21F8-C476-FDA2-3520D1D8C32C}"/>
              </a:ext>
            </a:extLst>
          </p:cNvPr>
          <p:cNvSpPr txBox="1"/>
          <p:nvPr/>
        </p:nvSpPr>
        <p:spPr>
          <a:xfrm>
            <a:off x="3854602" y="1258751"/>
            <a:ext cx="1168910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538" b="1" dirty="0" err="1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baø</a:t>
            </a:r>
            <a:endParaRPr lang="en-US" sz="5538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AFF95-C950-5FFB-4613-4E5AD96E390A}"/>
              </a:ext>
            </a:extLst>
          </p:cNvPr>
          <p:cNvSpPr txBox="1"/>
          <p:nvPr/>
        </p:nvSpPr>
        <p:spPr>
          <a:xfrm>
            <a:off x="757810" y="2499460"/>
            <a:ext cx="2300630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538" b="1" dirty="0" err="1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ba</a:t>
            </a:r>
            <a:r>
              <a:rPr lang="en-US" sz="5538" b="1" dirty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5538" b="1" dirty="0" err="1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ba</a:t>
            </a:r>
            <a:endParaRPr lang="en-US" sz="5538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F1FBD-F71C-178C-3770-CFD5FE3B69A6}"/>
              </a:ext>
            </a:extLst>
          </p:cNvPr>
          <p:cNvSpPr txBox="1"/>
          <p:nvPr/>
        </p:nvSpPr>
        <p:spPr>
          <a:xfrm>
            <a:off x="3874414" y="2499460"/>
            <a:ext cx="2329484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538" b="1" dirty="0" err="1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baø</a:t>
            </a:r>
            <a:r>
              <a:rPr lang="en-US" sz="5538" b="1" dirty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5538" b="1" dirty="0" err="1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ba</a:t>
            </a:r>
            <a:endParaRPr lang="en-US" sz="5538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FC329-9B90-7E39-3DE3-1A251D399867}"/>
              </a:ext>
            </a:extLst>
          </p:cNvPr>
          <p:cNvSpPr txBox="1"/>
          <p:nvPr/>
        </p:nvSpPr>
        <p:spPr>
          <a:xfrm>
            <a:off x="2895600" y="4358540"/>
            <a:ext cx="2329484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538" b="1" dirty="0" err="1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ba</a:t>
            </a:r>
            <a:r>
              <a:rPr lang="en-US" sz="5538" b="1" dirty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5538" b="1" dirty="0" err="1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baø</a:t>
            </a:r>
            <a:endParaRPr lang="en-US" sz="5538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85EAAB-3397-1075-B5BD-CE1E45722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4561" r="20000" b="4328"/>
          <a:stretch/>
        </p:blipFill>
        <p:spPr>
          <a:xfrm>
            <a:off x="9519343" y="759333"/>
            <a:ext cx="1511804" cy="1811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D299D1-9396-7986-806B-061FB610D2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4000" r="11201" b="7600"/>
          <a:stretch/>
        </p:blipFill>
        <p:spPr>
          <a:xfrm>
            <a:off x="9421678" y="2729465"/>
            <a:ext cx="1511804" cy="1641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CEC573-2DCC-7B3C-69F9-69B4A9B6F9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r="16238"/>
          <a:stretch/>
        </p:blipFill>
        <p:spPr>
          <a:xfrm>
            <a:off x="7247916" y="2679553"/>
            <a:ext cx="1885646" cy="1741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FE7661-94FE-6E2A-48D9-D37844A89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52" y="818370"/>
            <a:ext cx="1709610" cy="1752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DB44B6-0DEB-FD4C-E7A0-B72C5EA82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01" y="4443583"/>
            <a:ext cx="1701398" cy="17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34E3F2-7DA2-488B-95AF-01A820F61E2D}"/>
              </a:ext>
            </a:extLst>
          </p:cNvPr>
          <p:cNvSpPr/>
          <p:nvPr/>
        </p:nvSpPr>
        <p:spPr>
          <a:xfrm>
            <a:off x="896645" y="941033"/>
            <a:ext cx="1260629" cy="110970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0DD60F-984E-428D-9C01-6692BB7E9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C5738A-190A-8BDA-3F4A-93B60A2F3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06" y="2152481"/>
            <a:ext cx="7116603" cy="20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2" y="1399165"/>
            <a:ext cx="11629704" cy="5181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r="9835" b="8467"/>
          <a:stretch/>
        </p:blipFill>
        <p:spPr>
          <a:xfrm>
            <a:off x="1531081" y="1294215"/>
            <a:ext cx="9257415" cy="4419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94"/>
            <a:ext cx="2010134" cy="5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755" y="5878871"/>
            <a:ext cx="538764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Nam và bố </a:t>
            </a:r>
            <a:r>
              <a:rPr lang="en-US" sz="3733" kern="0" dirty="0" err="1">
                <a:solidFill>
                  <a:srgbClr val="000000"/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733" kern="0" dirty="0">
                <a:solidFill>
                  <a:srgbClr val="000000"/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</a:t>
            </a:r>
            <a:r>
              <a:rPr lang="en-US" sz="3733" kern="0" dirty="0">
                <a:solidFill>
                  <a:srgbClr val="000000"/>
                </a:solidFill>
                <a:latin typeface="Century Gothic" panose="020B05020202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73" y="1288723"/>
            <a:ext cx="10712857" cy="4566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24"/>
            <a:ext cx="1745777" cy="5095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93595" y="5807645"/>
            <a:ext cx="2196179" cy="736852"/>
            <a:chOff x="5817083" y="4259179"/>
            <a:chExt cx="1647135" cy="552640"/>
          </a:xfrm>
        </p:grpSpPr>
        <p:grpSp>
          <p:nvGrpSpPr>
            <p:cNvPr id="3" name="Group 2"/>
            <p:cNvGrpSpPr/>
            <p:nvPr/>
          </p:nvGrpSpPr>
          <p:grpSpPr>
            <a:xfrm>
              <a:off x="5817083" y="4259181"/>
              <a:ext cx="1647135" cy="552638"/>
              <a:chOff x="4652747" y="4217106"/>
              <a:chExt cx="1647135" cy="55263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652747" y="4217106"/>
                <a:ext cx="1561255" cy="552638"/>
                <a:chOff x="3676749" y="3957014"/>
                <a:chExt cx="1028245" cy="55263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3676749" y="3957014"/>
                  <a:ext cx="91248" cy="500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lang="en-US" sz="3733" kern="0" dirty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3871236" y="4009563"/>
                  <a:ext cx="833758" cy="500089"/>
                  <a:chOff x="2451979" y="3864270"/>
                  <a:chExt cx="833758" cy="500089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972831" y="3864270"/>
                    <a:ext cx="312906" cy="5000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r>
                      <a:rPr lang="en-US" sz="3733" kern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c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451979" y="3864270"/>
                    <a:ext cx="280287" cy="5000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r>
                      <a:rPr lang="en-US" sz="3733" kern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c</a:t>
                    </a:r>
                  </a:p>
                </p:txBody>
              </p:sp>
            </p:grpSp>
          </p:grpSp>
          <p:sp>
            <p:nvSpPr>
              <p:cNvPr id="12" name="Rectangle 11"/>
              <p:cNvSpPr/>
              <p:nvPr/>
            </p:nvSpPr>
            <p:spPr>
              <a:xfrm>
                <a:off x="6053180" y="4252548"/>
                <a:ext cx="246702" cy="500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3733" b="1" kern="0" dirty="0">
                    <a:solidFill>
                      <a:srgbClr val="FF0000"/>
                    </a:solidFill>
                    <a:latin typeface="Quicksand Medium" panose="0000060000000000000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ˊ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918661" y="4259179"/>
              <a:ext cx="209212" cy="500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FF0000"/>
                  </a:solidFill>
                  <a:latin typeface="Century Gothic" panose="020B05020202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C09D6820-0543-4479-8E46-D12DA7A09BA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68152" y="1339050"/>
            <a:ext cx="6879077" cy="19818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10666" b="1" dirty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3: C  </a:t>
            </a:r>
            <a:r>
              <a:rPr lang="en-GB" sz="10666" b="1" dirty="0" err="1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GB" sz="10666" b="1" dirty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́</a:t>
            </a:r>
            <a:endParaRPr sz="10666" b="1" dirty="0">
              <a:solidFill>
                <a:schemeClr val="bg1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F4E34-BE75-422A-A74B-B59ACF82C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43" y="2266379"/>
            <a:ext cx="5370261" cy="23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DA6401-D580-4702-A804-3DA293A76F34}"/>
              </a:ext>
            </a:extLst>
          </p:cNvPr>
          <p:cNvGrpSpPr/>
          <p:nvPr/>
        </p:nvGrpSpPr>
        <p:grpSpPr>
          <a:xfrm>
            <a:off x="3227010" y="1518946"/>
            <a:ext cx="5737981" cy="3820002"/>
            <a:chOff x="2420257" y="1139209"/>
            <a:chExt cx="4303486" cy="286500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667BD-CA9E-4A4F-A1A6-8536636CE21C}"/>
                </a:ext>
              </a:extLst>
            </p:cNvPr>
            <p:cNvSpPr txBox="1"/>
            <p:nvPr/>
          </p:nvSpPr>
          <p:spPr>
            <a:xfrm>
              <a:off x="3824515" y="1139209"/>
              <a:ext cx="1182914" cy="237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GB" sz="20000" kern="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</a:t>
              </a:r>
            </a:p>
          </p:txBody>
        </p:sp>
      </p:grpSp>
      <p:pic>
        <p:nvPicPr>
          <p:cNvPr id="3" name="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4336" y="4972177"/>
            <a:ext cx="261921" cy="261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773382" cy="849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8" y="730953"/>
            <a:ext cx="4595695" cy="2434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398" y="806180"/>
            <a:ext cx="4632480" cy="243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9877" cy="623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5A831F-56C1-0E76-DBCC-5F28C78AA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449" y="3272362"/>
            <a:ext cx="8949787" cy="32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57</Words>
  <Application>Microsoft Office PowerPoint</Application>
  <PresentationFormat>Widescreen</PresentationFormat>
  <Paragraphs>16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Century Gothic</vt:lpstr>
      <vt:lpstr>Lato</vt:lpstr>
      <vt:lpstr>Quicksand Medium</vt:lpstr>
      <vt:lpstr>VNI-Avo</vt:lpstr>
      <vt:lpstr>2_Office Theme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C  c   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Tuan Anh</cp:lastModifiedBy>
  <cp:revision>48</cp:revision>
  <dcterms:created xsi:type="dcterms:W3CDTF">2020-08-13T09:32:00Z</dcterms:created>
  <dcterms:modified xsi:type="dcterms:W3CDTF">2024-07-23T02:30:12Z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