
<file path=[Content_Types].xml><?xml version="1.0" encoding="utf-8"?>
<Types xmlns="http://schemas.openxmlformats.org/package/2006/content-types">
  <Default Extension="gif" ContentType="image/gif"/>
  <Default Extension="glb" ContentType="model/gltf.binary"/>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8" r:id="rId2"/>
    <p:sldId id="257" r:id="rId3"/>
    <p:sldId id="332" r:id="rId4"/>
    <p:sldId id="323" r:id="rId5"/>
    <p:sldId id="333" r:id="rId6"/>
    <p:sldId id="310" r:id="rId7"/>
    <p:sldId id="302" r:id="rId8"/>
    <p:sldId id="338" r:id="rId9"/>
    <p:sldId id="339" r:id="rId10"/>
    <p:sldId id="448" r:id="rId11"/>
    <p:sldId id="289" r:id="rId12"/>
    <p:sldId id="435" r:id="rId13"/>
    <p:sldId id="436" r:id="rId14"/>
    <p:sldId id="437" r:id="rId15"/>
    <p:sldId id="311" r:id="rId16"/>
    <p:sldId id="449" r:id="rId17"/>
    <p:sldId id="451" r:id="rId18"/>
    <p:sldId id="312" r:id="rId19"/>
    <p:sldId id="454" r:id="rId20"/>
    <p:sldId id="455" r:id="rId21"/>
    <p:sldId id="456" r:id="rId22"/>
    <p:sldId id="292" r:id="rId23"/>
    <p:sldId id="443" r:id="rId24"/>
    <p:sldId id="447" r:id="rId25"/>
    <p:sldId id="317" r:id="rId26"/>
    <p:sldId id="264" r:id="rId27"/>
    <p:sldId id="261" r:id="rId28"/>
    <p:sldId id="260" r:id="rId29"/>
    <p:sldId id="453" r:id="rId30"/>
    <p:sldId id="262" r:id="rId31"/>
    <p:sldId id="318"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0216" autoAdjust="0"/>
  </p:normalViewPr>
  <p:slideViewPr>
    <p:cSldViewPr showGuides="1">
      <p:cViewPr varScale="1">
        <p:scale>
          <a:sx n="89" d="100"/>
          <a:sy n="89" d="100"/>
        </p:scale>
        <p:origin x="102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22</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23</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24</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9/8/2021</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9/8/2021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1" r:id="rId3"/>
    <p:sldLayoutId id="2147483649" r:id="rId4"/>
    <p:sldLayoutId id="2147483657" r:id="rId5"/>
    <p:sldLayoutId id="2147483650"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4.xml"/><Relationship Id="rId11" Type="http://schemas.openxmlformats.org/officeDocument/2006/relationships/image" Target="../media/image3.jp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hdphoto" Target="../media/hdphoto7.wdp"/><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image" Target="../media/image47.gif"/><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media2.wav"/><Relationship Id="rId7" Type="http://schemas.openxmlformats.org/officeDocument/2006/relationships/image" Target="../media/image52.gif"/><Relationship Id="rId12" Type="http://schemas.openxmlformats.org/officeDocument/2006/relationships/image" Target="../media/image10.png"/><Relationship Id="rId2" Type="http://schemas.microsoft.com/office/2007/relationships/media" Target="../media/media2.wav"/><Relationship Id="rId1" Type="http://schemas.openxmlformats.org/officeDocument/2006/relationships/tags" Target="../tags/tag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gif"/><Relationship Id="rId4" Type="http://schemas.openxmlformats.org/officeDocument/2006/relationships/slideLayout" Target="../slideLayouts/slideLayout2.xml"/><Relationship Id="rId9" Type="http://schemas.openxmlformats.org/officeDocument/2006/relationships/image" Target="../media/image54.gif"/></Relationships>
</file>

<file path=ppt/slides/_rels/slide2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0.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59.gif"/><Relationship Id="rId17" Type="http://schemas.openxmlformats.org/officeDocument/2006/relationships/image" Target="../media/image62.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4.xml"/><Relationship Id="rId6" Type="http://schemas.openxmlformats.org/officeDocument/2006/relationships/image" Target="../media/image50.jpg"/><Relationship Id="rId11" Type="http://schemas.openxmlformats.org/officeDocument/2006/relationships/image" Target="../media/image52.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8.gif"/><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60.gif"/><Relationship Id="rId17" Type="http://schemas.openxmlformats.org/officeDocument/2006/relationships/image" Target="../media/image63.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5.xml"/><Relationship Id="rId6" Type="http://schemas.openxmlformats.org/officeDocument/2006/relationships/image" Target="../media/image50.jpg"/><Relationship Id="rId11" Type="http://schemas.openxmlformats.org/officeDocument/2006/relationships/image" Target="../media/image59.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53.gif"/><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gif"/><Relationship Id="rId18"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50.jpg"/><Relationship Id="rId12" Type="http://schemas.openxmlformats.org/officeDocument/2006/relationships/image" Target="../media/image59.gif"/><Relationship Id="rId17" Type="http://schemas.openxmlformats.org/officeDocument/2006/relationships/image" Target="../media/image56.png"/><Relationship Id="rId2" Type="http://schemas.openxmlformats.org/officeDocument/2006/relationships/slideLayout" Target="../slideLayouts/slideLayout2.xml"/><Relationship Id="rId16" Type="http://schemas.microsoft.com/office/2007/relationships/hdphoto" Target="../media/hdphoto8.wdp"/><Relationship Id="rId1" Type="http://schemas.openxmlformats.org/officeDocument/2006/relationships/tags" Target="../tags/tag16.xml"/><Relationship Id="rId6" Type="http://schemas.openxmlformats.org/officeDocument/2006/relationships/audio" Target="../media/audio5.wav"/><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61.png"/><Relationship Id="rId10" Type="http://schemas.openxmlformats.org/officeDocument/2006/relationships/image" Target="../media/image53.gif"/><Relationship Id="rId4" Type="http://schemas.openxmlformats.org/officeDocument/2006/relationships/audio" Target="../media/audio6.wav"/><Relationship Id="rId9" Type="http://schemas.openxmlformats.org/officeDocument/2006/relationships/image" Target="../media/image57.gif"/><Relationship Id="rId1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gif"/><Relationship Id="rId18" Type="http://schemas.microsoft.com/office/2007/relationships/hdphoto" Target="../media/hdphoto8.wdp"/><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2.gif"/><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7.xml"/><Relationship Id="rId6" Type="http://schemas.openxmlformats.org/officeDocument/2006/relationships/image" Target="../media/image50.jpg"/><Relationship Id="rId11" Type="http://schemas.openxmlformats.org/officeDocument/2006/relationships/image" Target="../media/image53.gif"/><Relationship Id="rId5" Type="http://schemas.openxmlformats.org/officeDocument/2006/relationships/audio" Target="../media/audio5.wav"/><Relationship Id="rId15" Type="http://schemas.openxmlformats.org/officeDocument/2006/relationships/image" Target="../media/image62.gif"/><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65.gif"/><Relationship Id="rId14"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10" Type="http://schemas.microsoft.com/office/2007/relationships/hdphoto" Target="../media/hdphoto4.wdp"/><Relationship Id="rId4" Type="http://schemas.microsoft.com/office/2017/06/relationships/model3d" Target="../media/model3d1.glb"/><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jpe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203877"/>
            <a:ext cx="12192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BÀI 2: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ĐỊA </a:t>
            </a: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HÌNH VÀ </a:t>
            </a:r>
            <a:b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b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KHOÁNG SẢN</a:t>
            </a:r>
            <a:endParaRPr lang="en-US" sz="8000" dirty="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6">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97188790-F176-4A97-9EB2-02047AE7025F}"/>
              </a:ext>
            </a:extLst>
          </p:cNvPr>
          <p:cNvSpPr txBox="1"/>
          <p:nvPr/>
        </p:nvSpPr>
        <p:spPr>
          <a:xfrm>
            <a:off x="771728" y="5541690"/>
            <a:ext cx="4823436" cy="553998"/>
          </a:xfrm>
          <a:prstGeom prst="rect">
            <a:avLst/>
          </a:prstGeom>
          <a:noFill/>
        </p:spPr>
        <p:txBody>
          <a:bodyPr wrap="none" lIns="0" tIns="0" rIns="0" bIns="0" rtlCol="0">
            <a:spAutoFit/>
          </a:bodyPr>
          <a:lstStyle/>
          <a:p>
            <a:pPr algn="l"/>
            <a:r>
              <a:rPr lang="en-US" sz="3600" b="1">
                <a:solidFill>
                  <a:schemeClr val="bg2">
                    <a:lumMod val="25000"/>
                  </a:schemeClr>
                </a:solidFill>
                <a:latin typeface="#9Slide05 Aquarelle" panose="02040603050506020204" pitchFamily="18" charset="0"/>
              </a:rPr>
              <a:t>Người thực hiện: EduFive</a:t>
            </a:r>
          </a:p>
        </p:txBody>
      </p:sp>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par>
                                <p:cTn id="42" presetID="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400"/>
                            </p:stCondLst>
                            <p:childTnLst>
                              <p:par>
                                <p:cTn id="47" presetID="1" presetClass="mediacall" presetSubtype="0" fill="hold" nodeType="afterEffect">
                                  <p:stCondLst>
                                    <p:cond delay="0"/>
                                  </p:stCondLst>
                                  <p:childTnLst>
                                    <p:cmd type="call" cmd="playFrom(0.0)">
                                      <p:cBhvr>
                                        <p:cTn id="48"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4994886" y="922766"/>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567695" y="319501"/>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4671076" y="3271266"/>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Luoc_do_mot_so_khoang_san_Viet_Nam">
            <a:extLst>
              <a:ext uri="{FF2B5EF4-FFF2-40B4-BE49-F238E27FC236}">
                <a16:creationId xmlns:a16="http://schemas.microsoft.com/office/drawing/2014/main" id="{1D641EF8-DC53-43C7-9D1F-13061732AE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093"/>
          <a:stretch/>
        </p:blipFill>
        <p:spPr bwMode="auto">
          <a:xfrm>
            <a:off x="0" y="0"/>
            <a:ext cx="452891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1" y="6546219"/>
            <a:ext cx="4528918"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algn="ctr"/>
            <a:r>
              <a:rPr lang="en-US" sz="6000" b="1">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CHÚC CÁC EM </a:t>
            </a:r>
          </a:p>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HỌC TỐT!</a:t>
            </a:r>
            <a:endParaRPr lang="en-US" sz="800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3"/>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9"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5"/>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6">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8" name="Picture 7">
            <a:extLst>
              <a:ext uri="{FF2B5EF4-FFF2-40B4-BE49-F238E27FC236}">
                <a16:creationId xmlns:a16="http://schemas.microsoft.com/office/drawing/2014/main" id="{C93DD410-624E-4A1E-B4EF-9B0F8C970F1E}"/>
              </a:ext>
            </a:extLst>
          </p:cNvPr>
          <p:cNvPicPr>
            <a:picLocks noChangeAspect="1"/>
          </p:cNvPicPr>
          <p:nvPr/>
        </p:nvPicPr>
        <p:blipFill rotWithShape="1">
          <a:blip r:embed="rId9">
            <a:clrChange>
              <a:clrFrom>
                <a:srgbClr val="D6D6D6"/>
              </a:clrFrom>
              <a:clrTo>
                <a:srgbClr val="D6D6D6">
                  <a:alpha val="0"/>
                </a:srgbClr>
              </a:clrTo>
            </a:clrChange>
            <a:extLst>
              <a:ext uri="{BEBA8EAE-BF5A-486C-A8C5-ECC9F3942E4B}">
                <a14:imgProps xmlns:a14="http://schemas.microsoft.com/office/drawing/2010/main">
                  <a14:imgLayer r:embed="rId10">
                    <a14:imgEffect>
                      <a14:backgroundRemoval t="6905" b="92857" l="27672" r="83228">
                        <a14:foregroundMark x1="53122" y1="8968" x2="53122" y2="8968"/>
                        <a14:foregroundMark x1="50317" y1="7222" x2="50317" y2="7222"/>
                        <a14:foregroundMark x1="50847" y1="6905" x2="52381" y2="8492"/>
                        <a14:foregroundMark x1="65132" y1="19722" x2="65132" y2="19722"/>
                        <a14:foregroundMark x1="49524" y1="91429" x2="49524" y2="91429"/>
                        <a14:foregroundMark x1="47831" y1="92222" x2="47831" y2="92222"/>
                        <a14:foregroundMark x1="60741" y1="92857" x2="60741" y2="92857"/>
                        <a14:foregroundMark x1="70053" y1="16508" x2="70053" y2="16508"/>
                        <a14:foregroundMark x1="82063" y1="69127" x2="82063" y2="69127"/>
                        <a14:backgroundMark x1="40317" y1="82817" x2="40317" y2="82817"/>
                        <a14:backgroundMark x1="40688" y1="81310" x2="39683" y2="83175"/>
                      </a14:backgroundRemoval>
                    </a14:imgEffect>
                  </a14:imgLayer>
                </a14:imgProps>
              </a:ext>
            </a:extLst>
          </a:blip>
          <a:srcRect l="20741" r="9629"/>
          <a:stretch/>
        </p:blipFill>
        <p:spPr>
          <a:xfrm>
            <a:off x="3429000" y="-152400"/>
            <a:ext cx="4383351" cy="7467600"/>
          </a:xfrm>
          <a:prstGeom prst="rect">
            <a:avLst/>
          </a:prstGeom>
        </p:spPr>
      </p:pic>
      <p:sp>
        <p:nvSpPr>
          <p:cNvPr id="2" name="Title 1">
            <a:extLst>
              <a:ext uri="{FF2B5EF4-FFF2-40B4-BE49-F238E27FC236}">
                <a16:creationId xmlns:a16="http://schemas.microsoft.com/office/drawing/2014/main" id="{65463703-D50B-40D5-981D-372C644A26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710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0.9|2.8|1.6|3.7|3.6"/>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421</TotalTime>
  <Words>1354</Words>
  <Application>Microsoft Office PowerPoint</Application>
  <PresentationFormat>Widescreen</PresentationFormat>
  <Paragraphs>123</Paragraphs>
  <Slides>32</Slides>
  <Notes>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#9Slide02 Noi dung dai</vt:lpstr>
      <vt:lpstr>#9Slide02 Tieu de dai</vt:lpstr>
      <vt:lpstr>#9Slide04 Noticia Text Bold</vt:lpstr>
      <vt:lpstr>#9Slide05 Aquarelle</vt:lpstr>
      <vt:lpstr>.VnTime</vt:lpstr>
      <vt:lpstr>arial</vt:lpstr>
      <vt:lpstr>arial</vt:lpstr>
      <vt:lpstr>Calibri</vt:lpstr>
      <vt:lpstr>Cambria Math</vt:lpstr>
      <vt:lpstr>Libre Franklin</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Nguyễn Thanh Bình</cp:lastModifiedBy>
  <cp:revision>24</cp:revision>
  <dcterms:created xsi:type="dcterms:W3CDTF">2021-09-08T03:53:37Z</dcterms:created>
  <dcterms:modified xsi:type="dcterms:W3CDTF">2021-09-08T11:06:11Z</dcterms:modified>
  <cp:category>9Slide.vn</cp:category>
  <cp:contentStatus>9Slide</cp:contentStatus>
</cp:coreProperties>
</file>