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2" r:id="rId3"/>
    <p:sldId id="293" r:id="rId4"/>
    <p:sldId id="294" r:id="rId5"/>
    <p:sldId id="295" r:id="rId6"/>
    <p:sldId id="257" r:id="rId7"/>
    <p:sldId id="297" r:id="rId8"/>
    <p:sldId id="273" r:id="rId9"/>
    <p:sldId id="260" r:id="rId10"/>
    <p:sldId id="268" r:id="rId11"/>
    <p:sldId id="298" r:id="rId12"/>
    <p:sldId id="300" r:id="rId13"/>
    <p:sldId id="301" r:id="rId14"/>
    <p:sldId id="302" r:id="rId15"/>
    <p:sldId id="305" r:id="rId16"/>
    <p:sldId id="287" r:id="rId17"/>
    <p:sldId id="291" r:id="rId18"/>
    <p:sldId id="306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B7C"/>
    <a:srgbClr val="AFD7FF"/>
    <a:srgbClr val="99CCFF"/>
    <a:srgbClr val="66CCFF"/>
    <a:srgbClr val="FF3399"/>
    <a:srgbClr val="7280FF"/>
    <a:srgbClr val="030470"/>
    <a:srgbClr val="FFFFFF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1540FE-9923-DD30-6C01-222C1B7D9B69}" v="11" dt="2022-09-08T00:36:03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510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714eac6e5ec652f03db7bb2a997a6580af791f949ac4acd00e2b9a9a4f3e8d02::" providerId="AD" clId="Web-{021540FE-9923-DD30-6C01-222C1B7D9B69}"/>
    <pc:docChg chg="modSld">
      <pc:chgData name="Người dùng Khách" userId="S::urn:spo:anon#714eac6e5ec652f03db7bb2a997a6580af791f949ac4acd00e2b9a9a4f3e8d02::" providerId="AD" clId="Web-{021540FE-9923-DD30-6C01-222C1B7D9B69}" dt="2022-09-08T00:36:03.395" v="4" actId="20577"/>
      <pc:docMkLst>
        <pc:docMk/>
      </pc:docMkLst>
      <pc:sldChg chg="modSp">
        <pc:chgData name="Người dùng Khách" userId="S::urn:spo:anon#714eac6e5ec652f03db7bb2a997a6580af791f949ac4acd00e2b9a9a4f3e8d02::" providerId="AD" clId="Web-{021540FE-9923-DD30-6C01-222C1B7D9B69}" dt="2022-09-08T00:36:03.395" v="4" actId="20577"/>
        <pc:sldMkLst>
          <pc:docMk/>
          <pc:sldMk cId="4005941835" sldId="273"/>
        </pc:sldMkLst>
        <pc:spChg chg="mod">
          <ac:chgData name="Người dùng Khách" userId="S::urn:spo:anon#714eac6e5ec652f03db7bb2a997a6580af791f949ac4acd00e2b9a9a4f3e8d02::" providerId="AD" clId="Web-{021540FE-9923-DD30-6C01-222C1B7D9B69}" dt="2022-09-08T00:36:03.395" v="4" actId="20577"/>
          <ac:spMkLst>
            <pc:docMk/>
            <pc:sldMk cId="4005941835" sldId="273"/>
            <ac:spMk id="20" creationId="{947B4C1E-9154-496A-AD28-F7D097CA8BF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2022/9/7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92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04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497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10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74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E816E60-6230-4220-8C81-5FA1F40E52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2022/9/7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2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1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gif"/><Relationship Id="rId7" Type="http://schemas.openxmlformats.org/officeDocument/2006/relationships/image" Target="../media/image67.jpeg"/><Relationship Id="rId12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slide" Target="slide13.xml"/><Relationship Id="rId5" Type="http://schemas.microsoft.com/office/2007/relationships/hdphoto" Target="../media/hdphoto1.wdp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openxmlformats.org/officeDocument/2006/relationships/image" Target="../media/image64.gif"/><Relationship Id="rId12" Type="http://schemas.openxmlformats.org/officeDocument/2006/relationships/image" Target="../media/image68.jpeg"/><Relationship Id="rId17" Type="http://schemas.openxmlformats.org/officeDocument/2006/relationships/image" Target="../media/image76.gif"/><Relationship Id="rId2" Type="http://schemas.openxmlformats.org/officeDocument/2006/relationships/audio" Target="../media/audio4.wav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67.jpeg"/><Relationship Id="rId5" Type="http://schemas.openxmlformats.org/officeDocument/2006/relationships/image" Target="../media/image72.gif"/><Relationship Id="rId15" Type="http://schemas.openxmlformats.org/officeDocument/2006/relationships/image" Target="../media/image74.jpeg"/><Relationship Id="rId10" Type="http://schemas.openxmlformats.org/officeDocument/2006/relationships/image" Target="../media/image66.jpeg"/><Relationship Id="rId4" Type="http://schemas.openxmlformats.org/officeDocument/2006/relationships/image" Target="../media/image63.png"/><Relationship Id="rId9" Type="http://schemas.microsoft.com/office/2007/relationships/hdphoto" Target="../media/hdphoto1.wdp"/><Relationship Id="rId1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2.gif"/><Relationship Id="rId12" Type="http://schemas.openxmlformats.org/officeDocument/2006/relationships/image" Target="../media/image69.png"/><Relationship Id="rId17" Type="http://schemas.openxmlformats.org/officeDocument/2006/relationships/image" Target="../media/image74.jpeg"/><Relationship Id="rId2" Type="http://schemas.openxmlformats.org/officeDocument/2006/relationships/audio" Target="../media/audio4.wav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68.jpeg"/><Relationship Id="rId5" Type="http://schemas.openxmlformats.org/officeDocument/2006/relationships/image" Target="../media/image77.gif"/><Relationship Id="rId15" Type="http://schemas.openxmlformats.org/officeDocument/2006/relationships/image" Target="../media/image79.png"/><Relationship Id="rId10" Type="http://schemas.openxmlformats.org/officeDocument/2006/relationships/image" Target="../media/image66.jpeg"/><Relationship Id="rId19" Type="http://schemas.openxmlformats.org/officeDocument/2006/relationships/image" Target="../media/image76.gif"/><Relationship Id="rId4" Type="http://schemas.openxmlformats.org/officeDocument/2006/relationships/image" Target="../media/image63.png"/><Relationship Id="rId9" Type="http://schemas.microsoft.com/office/2007/relationships/hdphoto" Target="../media/hdphoto1.wdp"/><Relationship Id="rId1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13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12" Type="http://schemas.openxmlformats.org/officeDocument/2006/relationships/image" Target="../media/image7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gif"/><Relationship Id="rId11" Type="http://schemas.openxmlformats.org/officeDocument/2006/relationships/image" Target="../media/image80.gif"/><Relationship Id="rId5" Type="http://schemas.openxmlformats.org/officeDocument/2006/relationships/image" Target="../media/image63.png"/><Relationship Id="rId15" Type="http://schemas.openxmlformats.org/officeDocument/2006/relationships/image" Target="../media/image84.png"/><Relationship Id="rId10" Type="http://schemas.openxmlformats.org/officeDocument/2006/relationships/image" Target="../media/image70.jpeg"/><Relationship Id="rId4" Type="http://schemas.openxmlformats.org/officeDocument/2006/relationships/audio" Target="../media/audio2.wav"/><Relationship Id="rId9" Type="http://schemas.openxmlformats.org/officeDocument/2006/relationships/image" Target="../media/image66.jpeg"/><Relationship Id="rId14" Type="http://schemas.openxmlformats.org/officeDocument/2006/relationships/image" Target="../media/image7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13.sv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slide" Target="slide4.xml"/><Relationship Id="rId15" Type="http://schemas.openxmlformats.org/officeDocument/2006/relationships/image" Target="../media/image16.gif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.png"/><Relationship Id="rId3" Type="http://schemas.openxmlformats.org/officeDocument/2006/relationships/image" Target="../media/image27.gif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0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F438CF3-0FB1-4A39-9E0F-CB9E32659DC5}"/>
              </a:ext>
            </a:extLst>
          </p:cNvPr>
          <p:cNvSpPr txBox="1"/>
          <p:nvPr/>
        </p:nvSpPr>
        <p:spPr>
          <a:xfrm>
            <a:off x="3326652" y="4164496"/>
            <a:ext cx="5538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Người</a:t>
            </a:r>
            <a:r>
              <a:rPr lang="en-US" altLang="zh-CN" sz="4000" b="1" dirty="0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thực</a:t>
            </a:r>
            <a:r>
              <a:rPr lang="en-US" altLang="zh-CN" sz="4000" b="1" dirty="0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hiện</a:t>
            </a:r>
            <a:r>
              <a:rPr lang="en-US" altLang="zh-CN" sz="4000" b="1" dirty="0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: </a:t>
            </a:r>
            <a:r>
              <a:rPr lang="en-US" altLang="zh-CN" sz="4000" b="1" dirty="0" err="1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EduFive</a:t>
            </a:r>
            <a:endParaRPr lang="zh-CN" altLang="en-US" sz="4000" b="1" dirty="0">
              <a:ln w="57150">
                <a:noFill/>
              </a:ln>
              <a:solidFill>
                <a:srgbClr val="FF3399"/>
              </a:solidFill>
              <a:latin typeface="#9Slide05 Aquarelle" panose="02040603050506020204" pitchFamily="18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595957" y="2828835"/>
            <a:ext cx="50000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Toán</a:t>
            </a:r>
            <a:r>
              <a:rPr lang="en-US" altLang="zh-CN" sz="80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lớp</a:t>
            </a:r>
            <a:r>
              <a:rPr lang="en-US" altLang="zh-CN" sz="80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5</a:t>
            </a:r>
            <a:endParaRPr lang="zh-CN" altLang="en-US" sz="80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492135" y="293324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90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4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Google Shape;9;p2"/>
          <p:cNvSpPr/>
          <p:nvPr/>
        </p:nvSpPr>
        <p:spPr>
          <a:xfrm>
            <a:off x="526055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6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87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79" y="88568"/>
            <a:ext cx="922304" cy="9223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sp>
        <p:nvSpPr>
          <p:cNvPr id="45" name="Google Shape;2375;p42"/>
          <p:cNvSpPr txBox="1">
            <a:spLocks/>
          </p:cNvSpPr>
          <p:nvPr/>
        </p:nvSpPr>
        <p:spPr>
          <a:xfrm>
            <a:off x="840225" y="326831"/>
            <a:ext cx="1034314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500" b="1" i="0" u="none" strike="noStrike" cap="none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l"/>
            <a:r>
              <a:rPr lang="en-US" sz="3200" u="sng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srgbClr val="B50B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09036" y="1607795"/>
            <a:ext cx="685800" cy="60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23436" y="1607795"/>
            <a:ext cx="685800" cy="60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914036" y="1607795"/>
            <a:ext cx="685800" cy="60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914036" y="1607795"/>
            <a:ext cx="342900" cy="30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2"/>
          </p:cNvCxnSpPr>
          <p:nvPr/>
        </p:nvCxnSpPr>
        <p:spPr>
          <a:xfrm flipV="1">
            <a:off x="3256936" y="1910795"/>
            <a:ext cx="0" cy="303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8" idx="3"/>
          </p:cNvCxnSpPr>
          <p:nvPr/>
        </p:nvCxnSpPr>
        <p:spPr>
          <a:xfrm flipH="1">
            <a:off x="3256936" y="1910795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009036" y="317794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456836" y="317794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1009036" y="4497152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09036" y="44209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684978" y="442989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009036" y="4780570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009036" y="4704370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684978" y="471331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009036" y="5030552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09036" y="49543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684978" y="496329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942736" y="316200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41713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3999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6285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4857136" y="3168612"/>
            <a:ext cx="228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1009036" y="5335352"/>
            <a:ext cx="18288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009036" y="52591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832782" y="5259152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37836" y="5335352"/>
            <a:ext cx="8191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684978" y="5255264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923436" y="525526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4" name="Google Shape;1982;p33">
            <a:hlinkClick r:id="rId5" action="ppaction://hlinksldjump"/>
          </p:cNvPr>
          <p:cNvSpPr/>
          <p:nvPr/>
        </p:nvSpPr>
        <p:spPr>
          <a:xfrm>
            <a:off x="526954" y="1736413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a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p:sp>
        <p:nvSpPr>
          <p:cNvPr id="75" name="Google Shape;1982;p33">
            <a:hlinkClick r:id="rId5" action="ppaction://hlinksldjump"/>
          </p:cNvPr>
          <p:cNvSpPr/>
          <p:nvPr/>
        </p:nvSpPr>
        <p:spPr>
          <a:xfrm>
            <a:off x="512958" y="3284253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b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p:sp>
        <p:nvSpPr>
          <p:cNvPr id="76" name="Google Shape;1982;p33">
            <a:hlinkClick r:id="rId5" action="ppaction://hlinksldjump"/>
          </p:cNvPr>
          <p:cNvSpPr/>
          <p:nvPr/>
        </p:nvSpPr>
        <p:spPr>
          <a:xfrm>
            <a:off x="512958" y="4665452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c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5811637" y="1068956"/>
                <a:ext cx="7494344" cy="1428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itchFamily="18" charset="0"/>
                  </a:rPr>
                  <a:t>Viết: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 </a:t>
                </a:r>
              </a:p>
              <a:p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Hai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bốn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1068956"/>
                <a:ext cx="7494344" cy="1428661"/>
              </a:xfrm>
              <a:prstGeom prst="rect">
                <a:avLst/>
              </a:prstGeom>
              <a:blipFill>
                <a:blip r:embed="rId6"/>
                <a:stretch>
                  <a:fillRect l="-2439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5811637" y="2669668"/>
                <a:ext cx="5718624" cy="14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itchFamily="18" charset="0"/>
                  </a:rPr>
                  <a:t>Viết: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</a:t>
                </a:r>
              </a:p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bốn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2669668"/>
                <a:ext cx="5718624" cy="1430969"/>
              </a:xfrm>
              <a:prstGeom prst="rect">
                <a:avLst/>
              </a:prstGeom>
              <a:blipFill>
                <a:blip r:embed="rId7"/>
                <a:stretch>
                  <a:fillRect l="-3198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811637" y="4140484"/>
                <a:ext cx="6493065" cy="1432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itchFamily="18" charset="0"/>
                  </a:rPr>
                  <a:t>Viết: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</a:t>
                </a:r>
              </a:p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Ba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ba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4140484"/>
                <a:ext cx="6493065" cy="1432572"/>
              </a:xfrm>
              <a:prstGeom prst="rect">
                <a:avLst/>
              </a:prstGeom>
              <a:blipFill>
                <a:blip r:embed="rId8"/>
                <a:stretch>
                  <a:fillRect l="-2817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接连接符 42">
            <a:extLst>
              <a:ext uri="{FF2B5EF4-FFF2-40B4-BE49-F238E27FC236}">
                <a16:creationId xmlns:a16="http://schemas.microsoft.com/office/drawing/2014/main" id="{BFDDA30C-08CE-4840-A679-8AAED0DF8F0B}"/>
              </a:ext>
            </a:extLst>
          </p:cNvPr>
          <p:cNvCxnSpPr/>
          <p:nvPr/>
        </p:nvCxnSpPr>
        <p:spPr>
          <a:xfrm>
            <a:off x="1009036" y="2621542"/>
            <a:ext cx="10380859" cy="481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42">
            <a:extLst>
              <a:ext uri="{FF2B5EF4-FFF2-40B4-BE49-F238E27FC236}">
                <a16:creationId xmlns:a16="http://schemas.microsoft.com/office/drawing/2014/main" id="{BFDDA30C-08CE-4840-A679-8AAED0DF8F0B}"/>
              </a:ext>
            </a:extLst>
          </p:cNvPr>
          <p:cNvCxnSpPr/>
          <p:nvPr/>
        </p:nvCxnSpPr>
        <p:spPr>
          <a:xfrm>
            <a:off x="1009035" y="4152774"/>
            <a:ext cx="10380859" cy="481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8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63" grpId="0" animBg="1"/>
      <p:bldP spid="67" grpId="0" animBg="1"/>
      <p:bldP spid="74" grpId="0" animBg="1"/>
      <p:bldP spid="75" grpId="0" animBg="1"/>
      <p:bldP spid="76" grpId="0" animBg="1"/>
      <p:bldP spid="77" grpId="0"/>
      <p:bldP spid="78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Google Shape;9;p2"/>
          <p:cNvSpPr/>
          <p:nvPr/>
        </p:nvSpPr>
        <p:spPr>
          <a:xfrm>
            <a:off x="526055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5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76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0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668136" y="1984149"/>
            <a:ext cx="5791200" cy="3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6681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201536" y="190794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7349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8336" y="190794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017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51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5736" y="153278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0330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060" y="2094172"/>
                <a:ext cx="359394" cy="554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5664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460" y="2094172"/>
                <a:ext cx="359394" cy="5549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998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860" y="2094172"/>
                <a:ext cx="359394" cy="5549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633260" y="2081342"/>
                <a:ext cx="359394" cy="554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260" y="2081342"/>
                <a:ext cx="359394" cy="5540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166660" y="2094949"/>
                <a:ext cx="359394" cy="559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660" y="2094949"/>
                <a:ext cx="359394" cy="5599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182736" y="152532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835100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25736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00042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163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32630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526054" y="2052085"/>
                <a:ext cx="511679" cy="625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latin typeface="Cambria Math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054" y="2052085"/>
                <a:ext cx="511679" cy="625877"/>
              </a:xfrm>
              <a:prstGeom prst="rect">
                <a:avLst/>
              </a:prstGeom>
              <a:blipFill>
                <a:blip r:embed="rId8"/>
                <a:stretch>
                  <a:fillRect l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91218" y="2140959"/>
                <a:ext cx="48282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218" y="2140959"/>
                <a:ext cx="482824" cy="5549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7695413" y="154056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38542" y="2157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17941" y="2157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45121" y="2157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037733" y="2126574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33" y="2126574"/>
                <a:ext cx="465011" cy="616155"/>
              </a:xfrm>
              <a:prstGeom prst="rect">
                <a:avLst/>
              </a:prstGeom>
              <a:blipFill>
                <a:blip r:embed="rId10"/>
                <a:stretch>
                  <a:fillRect l="-10127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588120" y="2126573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120" y="2126573"/>
                <a:ext cx="465011" cy="616155"/>
              </a:xfrm>
              <a:prstGeom prst="rect">
                <a:avLst/>
              </a:prstGeom>
              <a:blipFill>
                <a:blip r:embed="rId11"/>
                <a:stretch>
                  <a:fillRect l="-115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145121" y="2126572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121" y="2126572"/>
                <a:ext cx="465011" cy="616155"/>
              </a:xfrm>
              <a:prstGeom prst="rect">
                <a:avLst/>
              </a:prstGeom>
              <a:blipFill>
                <a:blip r:embed="rId12"/>
                <a:stretch>
                  <a:fillRect l="-10256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 flipV="1">
            <a:off x="2668136" y="3582400"/>
            <a:ext cx="6172200" cy="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668136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353936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023660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697544" y="3514364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353797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015380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15736" y="3136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62226" y="312675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658526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01426" y="3514364"/>
            <a:ext cx="2351" cy="144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995495" y="350581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611736" y="349874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531222" y="311899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474519" y="311899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193571" y="372197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571" y="3721970"/>
                <a:ext cx="359394" cy="5549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3866405" y="375092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405" y="3750920"/>
                <a:ext cx="359394" cy="5549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4530074" y="373555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74" y="3735550"/>
                <a:ext cx="359394" cy="5549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5014317" y="3700091"/>
                <a:ext cx="511679" cy="625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317" y="3700091"/>
                <a:ext cx="511679" cy="625812"/>
              </a:xfrm>
              <a:prstGeom prst="rect">
                <a:avLst/>
              </a:prstGeom>
              <a:blipFill>
                <a:blip r:embed="rId16"/>
                <a:stretch>
                  <a:fillRect l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6487646" y="3750142"/>
                <a:ext cx="365805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646" y="3750142"/>
                <a:ext cx="365805" cy="55496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8441657" y="3706673"/>
                <a:ext cx="365805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657" y="3706673"/>
                <a:ext cx="365805" cy="55496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5859134" y="3819592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119325" y="3845561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813394" y="3827367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785822" y="372197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822" y="3721970"/>
                <a:ext cx="465011" cy="616155"/>
              </a:xfrm>
              <a:prstGeom prst="rect">
                <a:avLst/>
              </a:prstGeom>
              <a:blipFill>
                <a:blip r:embed="rId19"/>
                <a:stretch>
                  <a:fillRect l="-10256"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7071271" y="374522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271" y="3745220"/>
                <a:ext cx="465011" cy="616155"/>
              </a:xfrm>
              <a:prstGeom prst="rect">
                <a:avLst/>
              </a:prstGeom>
              <a:blipFill>
                <a:blip r:embed="rId20"/>
                <a:stretch>
                  <a:fillRect l="-10256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7765336" y="375092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336" y="3750920"/>
                <a:ext cx="465011" cy="616155"/>
              </a:xfrm>
              <a:prstGeom prst="rect">
                <a:avLst/>
              </a:prstGeom>
              <a:blipFill>
                <a:blip r:embed="rId21"/>
                <a:stretch>
                  <a:fillRect l="-115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8" y="21073"/>
            <a:ext cx="922304" cy="922304"/>
          </a:xfrm>
          <a:prstGeom prst="rect">
            <a:avLst/>
          </a:prstGeom>
        </p:spPr>
      </p:pic>
      <p:sp>
        <p:nvSpPr>
          <p:cNvPr id="60" name="Google Shape;2375;p42"/>
          <p:cNvSpPr txBox="1">
            <a:spLocks/>
          </p:cNvSpPr>
          <p:nvPr/>
        </p:nvSpPr>
        <p:spPr>
          <a:xfrm>
            <a:off x="840225" y="695796"/>
            <a:ext cx="10957806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500" b="1" i="0" u="none" strike="noStrike" cap="none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l"/>
            <a:r>
              <a:rPr lang="en-US" sz="2800" u="sng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8" grpId="0"/>
      <p:bldP spid="39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6" grpId="0" animBg="1"/>
      <p:bldP spid="57" grpId="0" animBg="1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464882"/>
            <a:ext cx="7028958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4000" dirty="0">
                <a:latin typeface="#9Slide04 Taviraj Bold" panose="00000800000000000000" pitchFamily="2" charset="-34"/>
                <a:cs typeface="#9Slide04 Taviraj Bold" panose="00000800000000000000" pitchFamily="2" charset="-34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719453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  <a:solidFill>
            <a:scrgbClr r="0" g="0" b="0">
              <a:alpha val="86000"/>
            </a:scrgbClr>
          </a:solidFill>
          <a:ln>
            <a:noFill/>
          </a:ln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060962" y="5673515"/>
            <a:ext cx="504009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phương án trên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sp>
        <p:nvSpPr>
          <p:cNvPr id="108" name="ĐC SHARE MIỄN PHÍ BỞI NK POWERSKILLS"/>
          <p:cNvSpPr/>
          <p:nvPr/>
        </p:nvSpPr>
        <p:spPr>
          <a:xfrm>
            <a:off x="6060962" y="4590602"/>
            <a:ext cx="504009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39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08" grpId="0" animBg="1"/>
      <p:bldP spid="108" grpId="1" animBg="1"/>
      <p:bldP spid="117" grpId="0" animBg="1"/>
      <p:bldP spid="1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965831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17252" y="4352206"/>
                <a:ext cx="4683803" cy="8410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252" y="4352206"/>
                <a:ext cx="4683803" cy="841069"/>
              </a:xfrm>
              <a:prstGeom prst="rect">
                <a:avLst/>
              </a:prstGeom>
              <a:blipFill>
                <a:blip r:embed="rId14"/>
                <a:stretch>
                  <a:fillRect b="-7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622425" y="5494996"/>
                <a:ext cx="4683803" cy="7811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4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25" y="5494996"/>
                <a:ext cx="4683803" cy="781192"/>
              </a:xfrm>
              <a:prstGeom prst="rect">
                <a:avLst/>
              </a:prstGeom>
              <a:blipFill>
                <a:blip r:embed="rId15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Rectangle 97"/>
          <p:cNvSpPr/>
          <p:nvPr/>
        </p:nvSpPr>
        <p:spPr>
          <a:xfrm>
            <a:off x="6417252" y="5546561"/>
            <a:ext cx="4683803" cy="729627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D.4+2/9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600204" y="4460166"/>
                <a:ext cx="4683803" cy="7811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4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04" y="4460166"/>
                <a:ext cx="4683803" cy="781192"/>
              </a:xfrm>
              <a:prstGeom prst="rect">
                <a:avLst/>
              </a:prstGeom>
              <a:blipFill>
                <a:blip r:embed="rId16"/>
                <a:stretch>
                  <a:fillRect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414772" y="1346508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8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710911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38308" y="4607069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609756" y="567351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07391" y="545265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4039129" y="963991"/>
                <a:ext cx="5589508" cy="9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</a:t>
                </a:r>
                <a:r>
                  <a:rPr lang="en-US" sz="4000" b="1" dirty="0">
                    <a:solidFill>
                      <a:schemeClr val="tx2">
                        <a:lumMod val="10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129" y="963991"/>
                <a:ext cx="5589508" cy="979755"/>
              </a:xfrm>
              <a:prstGeom prst="rect">
                <a:avLst/>
              </a:prstGeom>
              <a:blipFill>
                <a:blip r:embed="rId15"/>
                <a:stretch>
                  <a:fillRect l="-3926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808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F438CF3-0FB1-4A39-9E0F-CB9E32659DC5}"/>
              </a:ext>
            </a:extLst>
          </p:cNvPr>
          <p:cNvSpPr txBox="1"/>
          <p:nvPr/>
        </p:nvSpPr>
        <p:spPr>
          <a:xfrm>
            <a:off x="3331461" y="4049213"/>
            <a:ext cx="5529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err="1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Người</a:t>
            </a:r>
            <a:r>
              <a:rPr lang="en-US" altLang="zh-CN" sz="4000" dirty="0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 </a:t>
            </a:r>
            <a:r>
              <a:rPr lang="en-US" altLang="zh-CN" sz="4000" dirty="0" err="1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thực</a:t>
            </a:r>
            <a:r>
              <a:rPr lang="en-US" altLang="zh-CN" sz="4000" dirty="0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 </a:t>
            </a:r>
            <a:r>
              <a:rPr lang="en-US" altLang="zh-CN" sz="4000" dirty="0" err="1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hiện</a:t>
            </a:r>
            <a:r>
              <a:rPr lang="en-US" altLang="zh-CN" sz="4000" dirty="0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: </a:t>
            </a:r>
            <a:r>
              <a:rPr lang="en-US" altLang="zh-CN" sz="4000" dirty="0" err="1">
                <a:ln w="57150">
                  <a:noFill/>
                </a:ln>
                <a:solidFill>
                  <a:srgbClr val="FF3399"/>
                </a:solidFill>
                <a:latin typeface="#9Slide05 Aquarelle" panose="02040603050506020204" pitchFamily="18" charset="0"/>
                <a:ea typeface="inpin heiti" charset="-122"/>
              </a:rPr>
              <a:t>EduFive</a:t>
            </a:r>
            <a:endParaRPr lang="zh-CN" altLang="en-US" sz="4000" dirty="0">
              <a:ln w="57150">
                <a:noFill/>
              </a:ln>
              <a:solidFill>
                <a:srgbClr val="FF3399"/>
              </a:solidFill>
              <a:latin typeface="#9Slide05 Aquarelle" panose="02040603050506020204" pitchFamily="18" charset="0"/>
              <a:ea typeface="inpin heiti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383205" y="207314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798736" y="2818729"/>
            <a:ext cx="45945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Tạm</a:t>
            </a:r>
            <a:r>
              <a:rPr lang="en-US" altLang="zh-CN" sz="88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biệt</a:t>
            </a:r>
            <a:endParaRPr lang="zh-CN" altLang="en-US" sz="88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8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83665"/>
            <a:ext cx="12192000" cy="240262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240632" y="0"/>
            <a:ext cx="1195136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940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4400" b="1" dirty="0">
              <a:solidFill>
                <a:srgbClr val="FF940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b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PPT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5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team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them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link: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https://www.facebook.com/groups/439653980716707</a:t>
            </a:r>
            <a:endParaRPr lang="zh-CN" altLang="en-US" sz="4400" b="1" dirty="0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3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airplane"/>
      </p:transition>
    </mc:Choice>
    <mc:Fallback xmlns="">
      <p:transition spd="slow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6CFB-27B9-4D52-9978-5C831238C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2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2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388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11353800" y="6391434"/>
            <a:ext cx="838200" cy="466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2470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581275"/>
                <a:ext cx="6810375" cy="11328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581275"/>
                <a:ext cx="6810375" cy="113288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7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58127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581275"/>
                <a:ext cx="6810375" cy="1029191"/>
              </a:xfrm>
              <a:prstGeom prst="roundRect">
                <a:avLst/>
              </a:prstGeom>
              <a:blipFill>
                <a:blip r:embed="rId5"/>
                <a:stretch>
                  <a:fillRect b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34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5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6" name="文本框 21">
            <a:extLst>
              <a:ext uri="{FF2B5EF4-FFF2-40B4-BE49-F238E27FC236}">
                <a16:creationId xmlns:a16="http://schemas.microsoft.com/office/drawing/2014/main" id="{4F438CF3-0FB1-4A39-9E0F-CB9E32659DC5}"/>
              </a:ext>
            </a:extLst>
          </p:cNvPr>
          <p:cNvSpPr txBox="1"/>
          <p:nvPr/>
        </p:nvSpPr>
        <p:spPr>
          <a:xfrm>
            <a:off x="5137519" y="2582759"/>
            <a:ext cx="1925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err="1">
                <a:ln w="57150">
                  <a:noFill/>
                </a:ln>
                <a:solidFill>
                  <a:srgbClr val="FF3399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Toán</a:t>
            </a:r>
            <a:endParaRPr lang="zh-CN" altLang="en-US" sz="6000" b="1" dirty="0">
              <a:ln w="57150">
                <a:noFill/>
              </a:ln>
              <a:solidFill>
                <a:srgbClr val="FF3399"/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722594" y="3664944"/>
            <a:ext cx="47468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Hỗn</a:t>
            </a:r>
            <a:r>
              <a:rPr lang="en-US" altLang="zh-CN" sz="115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115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số</a:t>
            </a:r>
            <a:endParaRPr lang="zh-CN" altLang="en-US" sz="115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10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305845" y="425100"/>
            <a:ext cx="5580311" cy="2667759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1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C474235-CF36-4857-A99B-6C0B5753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995" y="2000557"/>
            <a:ext cx="218231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Nhận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về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số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#9Slide04 Taviraj Bold" panose="00000800000000000000" pitchFamily="2" charset="-34"/>
              <a:ea typeface="inpin heiti" charset="-122"/>
              <a:cs typeface="#9Slide04 Taviraj Bold" panose="00000800000000000000" pitchFamily="2" charset="-34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B007350-D691-42A8-A169-4FDDB183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915" y="1675256"/>
            <a:ext cx="218231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đọc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,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viết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số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#9Slide04 Taviraj Bold" panose="00000800000000000000" pitchFamily="2" charset="-34"/>
              <a:ea typeface="inpin heiti" charset="-122"/>
              <a:cs typeface="#9Slide04 Taviraj Bold" panose="00000800000000000000" pitchFamily="2" charset="-34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71B6AD5-FD30-4C34-9F33-48C78A58F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456" y="1513885"/>
            <a:ext cx="3585544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số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có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phần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nguyên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và</a:t>
            </a:r>
            <a: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b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</a:br>
            <a: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phần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thập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phân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#9Slide04 Taviraj Bold" panose="00000800000000000000" pitchFamily="2" charset="-34"/>
              <a:ea typeface="inpin heiti" charset="-122"/>
              <a:cs typeface="#9Slide04 Taviraj Bold" panose="00000800000000000000" pitchFamily="2" charset="-34"/>
            </a:endParaRPr>
          </a:p>
        </p:txBody>
      </p:sp>
      <p:sp>
        <p:nvSpPr>
          <p:cNvPr id="44" name="TextBox 33">
            <a:extLst>
              <a:ext uri="{FF2B5EF4-FFF2-40B4-BE49-F238E27FC236}">
                <a16:creationId xmlns:a16="http://schemas.microsoft.com/office/drawing/2014/main" id="{A389980C-98D4-4820-A5B5-E94E816F8A1B}"/>
              </a:ext>
            </a:extLst>
          </p:cNvPr>
          <p:cNvSpPr txBox="1"/>
          <p:nvPr/>
        </p:nvSpPr>
        <p:spPr>
          <a:xfrm>
            <a:off x="1187117" y="427707"/>
            <a:ext cx="2526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800" b="1" dirty="0" err="1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lang="en-US" altLang="zh-CN" sz="4800" b="1" dirty="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tiêu</a:t>
            </a:r>
            <a:endParaRPr lang="zh-CN" altLang="en-US" sz="4800" b="1" dirty="0">
              <a:ln w="3175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 descr="图片包含 物体&#10;&#10;已生成高可信度的说明">
            <a:extLst>
              <a:ext uri="{FF2B5EF4-FFF2-40B4-BE49-F238E27FC236}">
                <a16:creationId xmlns:a16="http://schemas.microsoft.com/office/drawing/2014/main" id="{97C1C86C-4738-4A38-A5DF-5D3C64F290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3" y="323384"/>
            <a:ext cx="922304" cy="9223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8E17DE0-34AB-4B9D-AB01-F1C3BB6833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6"/>
          <a:stretch/>
        </p:blipFill>
        <p:spPr>
          <a:xfrm>
            <a:off x="392626" y="4217158"/>
            <a:ext cx="11406748" cy="252065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6" r="82384" b="47194"/>
          <a:stretch/>
        </p:blipFill>
        <p:spPr>
          <a:xfrm>
            <a:off x="3535460" y="2924113"/>
            <a:ext cx="2009381" cy="131018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229" r="60079" b="60063"/>
          <a:stretch/>
        </p:blipFill>
        <p:spPr>
          <a:xfrm>
            <a:off x="6230784" y="2560745"/>
            <a:ext cx="1992573" cy="1719618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2" r="41106" b="59464"/>
          <a:stretch/>
        </p:blipFill>
        <p:spPr>
          <a:xfrm>
            <a:off x="9288007" y="2640842"/>
            <a:ext cx="1842448" cy="184854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9" b="56771"/>
          <a:stretch/>
        </p:blipFill>
        <p:spPr>
          <a:xfrm>
            <a:off x="690079" y="2877096"/>
            <a:ext cx="1836507" cy="19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95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9;p2"/>
          <p:cNvSpPr/>
          <p:nvPr/>
        </p:nvSpPr>
        <p:spPr>
          <a:xfrm>
            <a:off x="718559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5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62;p2"/>
          <p:cNvSpPr/>
          <p:nvPr/>
        </p:nvSpPr>
        <p:spPr>
          <a:xfrm>
            <a:off x="7105153" y="2825370"/>
            <a:ext cx="45719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63;p2"/>
          <p:cNvGrpSpPr/>
          <p:nvPr/>
        </p:nvGrpSpPr>
        <p:grpSpPr>
          <a:xfrm>
            <a:off x="1594392" y="323271"/>
            <a:ext cx="450878" cy="487150"/>
            <a:chOff x="2157913" y="1144688"/>
            <a:chExt cx="267451" cy="374299"/>
          </a:xfrm>
        </p:grpSpPr>
        <p:sp>
          <p:nvSpPr>
            <p:cNvPr id="158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8;p2"/>
          <p:cNvSpPr/>
          <p:nvPr/>
        </p:nvSpPr>
        <p:spPr>
          <a:xfrm>
            <a:off x="7125447" y="831537"/>
            <a:ext cx="142361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8;p2"/>
          <p:cNvGrpSpPr/>
          <p:nvPr/>
        </p:nvGrpSpPr>
        <p:grpSpPr>
          <a:xfrm>
            <a:off x="848980" y="3091234"/>
            <a:ext cx="929983" cy="1279218"/>
            <a:chOff x="848981" y="3091234"/>
            <a:chExt cx="717966" cy="1279218"/>
          </a:xfrm>
        </p:grpSpPr>
        <p:grpSp>
          <p:nvGrpSpPr>
            <p:cNvPr id="261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63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73;p2"/>
          <p:cNvGrpSpPr/>
          <p:nvPr/>
        </p:nvGrpSpPr>
        <p:grpSpPr>
          <a:xfrm>
            <a:off x="7287565" y="2539546"/>
            <a:ext cx="1362128" cy="1046180"/>
            <a:chOff x="7287565" y="2539546"/>
            <a:chExt cx="1051591" cy="1046180"/>
          </a:xfrm>
        </p:grpSpPr>
        <p:sp>
          <p:nvSpPr>
            <p:cNvPr id="266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roup 529"/>
          <p:cNvGrpSpPr/>
          <p:nvPr/>
        </p:nvGrpSpPr>
        <p:grpSpPr>
          <a:xfrm>
            <a:off x="1698506" y="676721"/>
            <a:ext cx="4396631" cy="1343837"/>
            <a:chOff x="2139883" y="995546"/>
            <a:chExt cx="7525800" cy="2526426"/>
          </a:xfrm>
        </p:grpSpPr>
        <p:pic>
          <p:nvPicPr>
            <p:cNvPr id="520" name="Picture 5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3" b="41150"/>
            <a:stretch/>
          </p:blipFill>
          <p:spPr>
            <a:xfrm>
              <a:off x="2139883" y="1161326"/>
              <a:ext cx="7525800" cy="2360646"/>
            </a:xfrm>
            <a:prstGeom prst="rect">
              <a:avLst/>
            </a:prstGeom>
          </p:spPr>
        </p:pic>
        <p:pic>
          <p:nvPicPr>
            <p:cNvPr id="522" name="Picture 5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47500"/>
            <a:stretch/>
          </p:blipFill>
          <p:spPr>
            <a:xfrm>
              <a:off x="7287565" y="995546"/>
              <a:ext cx="1207265" cy="1389181"/>
            </a:xfrm>
            <a:prstGeom prst="rect">
              <a:avLst/>
            </a:prstGeom>
          </p:spPr>
        </p:pic>
      </p:grpSp>
      <p:sp>
        <p:nvSpPr>
          <p:cNvPr id="524" name="Cloud 523"/>
          <p:cNvSpPr/>
          <p:nvPr/>
        </p:nvSpPr>
        <p:spPr>
          <a:xfrm>
            <a:off x="6813025" y="712444"/>
            <a:ext cx="4052185" cy="19418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5" name="文本框 22">
                <a:extLst>
                  <a:ext uri="{FF2B5EF4-FFF2-40B4-BE49-F238E27FC236}">
                    <a16:creationId xmlns:a16="http://schemas.microsoft.com/office/drawing/2014/main" id="{6D675D76-3844-46FC-8058-DFAE000D86B5}"/>
                  </a:ext>
                </a:extLst>
              </p:cNvPr>
              <p:cNvSpPr txBox="1"/>
              <p:nvPr/>
            </p:nvSpPr>
            <p:spPr>
              <a:xfrm>
                <a:off x="1369121" y="182430"/>
                <a:ext cx="4690708" cy="788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Có 2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cái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bánh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altLang="zh-C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inpin heiti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cái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bánh</a:t>
                </a:r>
                <a:endParaRPr lang="zh-CN" alt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5" name="文本框 22">
                <a:extLst>
                  <a:ext uri="{FF2B5EF4-FFF2-40B4-BE49-F238E27FC236}">
                    <a16:creationId xmlns:a16="http://schemas.microsoft.com/office/drawing/2014/main" id="{6D675D76-3844-46FC-8058-DFAE000D8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21" y="182430"/>
                <a:ext cx="4690708" cy="788742"/>
              </a:xfrm>
              <a:prstGeom prst="rect">
                <a:avLst/>
              </a:prstGeom>
              <a:blipFill>
                <a:blip r:embed="rId4"/>
                <a:stretch>
                  <a:fillRect l="-3381" r="-2731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6" name="Left Brace 525"/>
          <p:cNvSpPr/>
          <p:nvPr/>
        </p:nvSpPr>
        <p:spPr>
          <a:xfrm rot="16200000">
            <a:off x="2892757" y="853924"/>
            <a:ext cx="270093" cy="2474066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TextBox 526"/>
          <p:cNvSpPr txBox="1"/>
          <p:nvPr/>
        </p:nvSpPr>
        <p:spPr>
          <a:xfrm>
            <a:off x="2807181" y="2257966"/>
            <a:ext cx="410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28" name="Rectangle 527"/>
          <p:cNvSpPr/>
          <p:nvPr/>
        </p:nvSpPr>
        <p:spPr>
          <a:xfrm>
            <a:off x="4209229" y="231463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9" name="Rectangle 528"/>
              <p:cNvSpPr/>
              <p:nvPr/>
            </p:nvSpPr>
            <p:spPr>
              <a:xfrm>
                <a:off x="5143657" y="2062930"/>
                <a:ext cx="605755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29" name="Rectangle 5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657" y="2062930"/>
                <a:ext cx="605755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1" name="TextBox 530"/>
              <p:cNvSpPr txBox="1"/>
              <p:nvPr/>
            </p:nvSpPr>
            <p:spPr>
              <a:xfrm>
                <a:off x="1265290" y="2930041"/>
                <a:ext cx="305621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1" name="TextBox 5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90" y="2930041"/>
                <a:ext cx="3056210" cy="889924"/>
              </a:xfrm>
              <a:prstGeom prst="rect">
                <a:avLst/>
              </a:prstGeom>
              <a:blipFill>
                <a:blip r:embed="rId6"/>
                <a:stretch>
                  <a:fillRect l="-5190" b="-6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3" name="Straight Connector 532"/>
          <p:cNvCxnSpPr/>
          <p:nvPr/>
        </p:nvCxnSpPr>
        <p:spPr>
          <a:xfrm>
            <a:off x="6250676" y="606979"/>
            <a:ext cx="13815" cy="34362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5" name="TextBox 534"/>
              <p:cNvSpPr txBox="1"/>
              <p:nvPr/>
            </p:nvSpPr>
            <p:spPr>
              <a:xfrm>
                <a:off x="4136929" y="2901659"/>
                <a:ext cx="2356125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5" name="TextBox 5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929" y="2901659"/>
                <a:ext cx="2356125" cy="889924"/>
              </a:xfrm>
              <a:prstGeom prst="rect">
                <a:avLst/>
              </a:prstGeom>
              <a:blipFill>
                <a:blip r:embed="rId7"/>
                <a:stretch>
                  <a:fillRect l="-5440" b="-6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7" name="TextBox 536"/>
              <p:cNvSpPr txBox="1"/>
              <p:nvPr/>
            </p:nvSpPr>
            <p:spPr>
              <a:xfrm>
                <a:off x="7101178" y="1478389"/>
                <a:ext cx="4068898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7" name="TextBox 5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178" y="1478389"/>
                <a:ext cx="4068898" cy="978538"/>
              </a:xfrm>
              <a:prstGeom prst="rect">
                <a:avLst/>
              </a:prstGeom>
              <a:blipFill>
                <a:blip r:embed="rId8"/>
                <a:stretch>
                  <a:fillRect l="-539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8" name="TextBox 537"/>
              <p:cNvSpPr txBox="1"/>
              <p:nvPr/>
            </p:nvSpPr>
            <p:spPr>
              <a:xfrm>
                <a:off x="6268569" y="2496265"/>
                <a:ext cx="581940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à: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hai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ba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8" name="TextBox 5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569" y="2496265"/>
                <a:ext cx="5819404" cy="889924"/>
              </a:xfrm>
              <a:prstGeom prst="rect">
                <a:avLst/>
              </a:prstGeom>
              <a:blipFill>
                <a:blip r:embed="rId9"/>
                <a:stretch>
                  <a:fillRect l="-314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3" name="TextBox 542"/>
              <p:cNvSpPr txBox="1"/>
              <p:nvPr/>
            </p:nvSpPr>
            <p:spPr>
              <a:xfrm>
                <a:off x="3049303" y="3583651"/>
                <a:ext cx="1099476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3" name="TextBox 5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303" y="3583651"/>
                <a:ext cx="1099476" cy="1155766"/>
              </a:xfrm>
              <a:prstGeom prst="rect">
                <a:avLst/>
              </a:prstGeom>
              <a:blipFill>
                <a:blip r:embed="rId10"/>
                <a:stretch>
                  <a:fillRect l="-24862" b="-13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4" name="Rounded Rectangle 543"/>
          <p:cNvSpPr/>
          <p:nvPr/>
        </p:nvSpPr>
        <p:spPr>
          <a:xfrm>
            <a:off x="848980" y="4886546"/>
            <a:ext cx="2307404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5" name="Rounded Rectangle 544"/>
          <p:cNvSpPr/>
          <p:nvPr/>
        </p:nvSpPr>
        <p:spPr>
          <a:xfrm>
            <a:off x="3675981" y="4906128"/>
            <a:ext cx="2362652" cy="61105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7" name="Straight Arrow Connector 546"/>
          <p:cNvCxnSpPr/>
          <p:nvPr/>
        </p:nvCxnSpPr>
        <p:spPr>
          <a:xfrm flipH="1">
            <a:off x="2359252" y="4489241"/>
            <a:ext cx="872780" cy="3203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Arrow Connector 547"/>
          <p:cNvCxnSpPr/>
          <p:nvPr/>
        </p:nvCxnSpPr>
        <p:spPr>
          <a:xfrm>
            <a:off x="3810000" y="4489241"/>
            <a:ext cx="873601" cy="32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411942" y="3610947"/>
            <a:ext cx="392042" cy="115576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6600867" y="3660667"/>
                <a:ext cx="515480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867" y="3660667"/>
                <a:ext cx="5154807" cy="978538"/>
              </a:xfrm>
              <a:prstGeom prst="rect">
                <a:avLst/>
              </a:prstGeom>
              <a:blipFill>
                <a:blip r:embed="rId11"/>
                <a:stretch>
                  <a:fillRect l="-426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6558223" y="4482377"/>
                <a:ext cx="5154807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223" y="4482377"/>
                <a:ext cx="5154807" cy="875753"/>
              </a:xfrm>
              <a:prstGeom prst="rect">
                <a:avLst/>
              </a:prstGeom>
              <a:blipFill>
                <a:blip r:embed="rId1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ounded Rectangle 66"/>
          <p:cNvSpPr/>
          <p:nvPr/>
        </p:nvSpPr>
        <p:spPr>
          <a:xfrm>
            <a:off x="1470425" y="5665453"/>
            <a:ext cx="9374836" cy="10117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2" name="图片 6">
            <a:extLst>
              <a:ext uri="{FF2B5EF4-FFF2-40B4-BE49-F238E27FC236}">
                <a16:creationId xmlns:a16="http://schemas.microsoft.com/office/drawing/2014/main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 animBg="1"/>
      <p:bldP spid="524" grpId="1" animBg="1"/>
      <p:bldP spid="525" grpId="0"/>
      <p:bldP spid="526" grpId="0" animBg="1"/>
      <p:bldP spid="527" grpId="0"/>
      <p:bldP spid="528" grpId="0"/>
      <p:bldP spid="529" grpId="0"/>
      <p:bldP spid="531" grpId="0"/>
      <p:bldP spid="535" grpId="0"/>
      <p:bldP spid="537" grpId="0"/>
      <p:bldP spid="538" grpId="0"/>
      <p:bldP spid="543" grpId="0"/>
      <p:bldP spid="544" grpId="0" animBg="1"/>
      <p:bldP spid="545" grpId="0" animBg="1"/>
      <p:bldP spid="29" grpId="0" animBg="1"/>
      <p:bldP spid="63" grpId="0"/>
      <p:bldP spid="64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5689" y="-4450555"/>
            <a:ext cx="9182100" cy="158812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FB38A7-783F-468B-A578-9C7F6FEBA7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4921671"/>
            <a:ext cx="12192000" cy="1980989"/>
          </a:xfrm>
          <a:prstGeom prst="rect">
            <a:avLst/>
          </a:prstGeom>
        </p:spPr>
      </p:pic>
      <p:sp>
        <p:nvSpPr>
          <p:cNvPr id="37" name="TextBox 33">
            <a:extLst>
              <a:ext uri="{FF2B5EF4-FFF2-40B4-BE49-F238E27FC236}">
                <a16:creationId xmlns:a16="http://schemas.microsoft.com/office/drawing/2014/main" id="{A640309F-CCD0-4EE4-9430-1961B9991FF1}"/>
              </a:ext>
            </a:extLst>
          </p:cNvPr>
          <p:cNvSpPr txBox="1"/>
          <p:nvPr/>
        </p:nvSpPr>
        <p:spPr>
          <a:xfrm>
            <a:off x="1354274" y="285218"/>
            <a:ext cx="257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 b="1" dirty="0">
                <a:ln w="31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KẾT LUẬN</a:t>
            </a:r>
            <a:endParaRPr lang="zh-CN" altLang="en-US" sz="3600" b="1" dirty="0">
              <a:ln w="3175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37" descr="图片包含 物体&#10;&#10;已生成高可信度的说明">
            <a:extLst>
              <a:ext uri="{FF2B5EF4-FFF2-40B4-BE49-F238E27FC236}">
                <a16:creationId xmlns:a16="http://schemas.microsoft.com/office/drawing/2014/main" id="{F8A1B6A6-D999-46C9-AD4D-189AF55144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2"/>
            <a:ext cx="922304" cy="9223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4917BBDC-B844-4B3C-A21E-8E8CB0340F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13890" r="47013" b="53119"/>
          <a:stretch/>
        </p:blipFill>
        <p:spPr>
          <a:xfrm>
            <a:off x="533892" y="501142"/>
            <a:ext cx="1504059" cy="3896474"/>
          </a:xfrm>
          <a:prstGeom prst="rect">
            <a:avLst/>
          </a:prstGeom>
        </p:spPr>
      </p:pic>
      <p:sp>
        <p:nvSpPr>
          <p:cNvPr id="20" name="矩形 45">
            <a:extLst>
              <a:ext uri="{FF2B5EF4-FFF2-40B4-BE49-F238E27FC236}">
                <a16:creationId xmlns:a16="http://schemas.microsoft.com/office/drawing/2014/main" id="{947B4C1E-9154-496A-AD28-F7D097CA8BFA}"/>
              </a:ext>
            </a:extLst>
          </p:cNvPr>
          <p:cNvSpPr/>
          <p:nvPr/>
        </p:nvSpPr>
        <p:spPr>
          <a:xfrm>
            <a:off x="2001481" y="1508695"/>
            <a:ext cx="9550515" cy="631711"/>
          </a:xfrm>
          <a:prstGeom prst="rect">
            <a:avLst/>
          </a:prstGeom>
        </p:spPr>
        <p:txBody>
          <a:bodyPr wrap="square" lIns="91440" tIns="45720" rIns="91440" bIns="45720" anchor="t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/>
                <a:ea typeface="inpin heiti"/>
                <a:cs typeface="Times New Roman"/>
              </a:rPr>
              <a:t>Hỗn</a:t>
            </a:r>
            <a:r>
              <a:rPr lang="en-US" altLang="zh-CN" sz="3200" dirty="0">
                <a:latin typeface="Times New Roman"/>
                <a:ea typeface="inpin heiti"/>
                <a:cs typeface="Times New Roman"/>
              </a:rPr>
              <a:t> </a:t>
            </a:r>
            <a:r>
              <a:rPr lang="en-US" altLang="zh-CN" sz="3200" dirty="0" err="1">
                <a:latin typeface="Times New Roman"/>
                <a:ea typeface="inpin heiti"/>
                <a:cs typeface="Times New Roman"/>
              </a:rPr>
              <a:t>số</a:t>
            </a:r>
            <a:r>
              <a:rPr lang="en-US" altLang="zh-CN" sz="3200" dirty="0">
                <a:latin typeface="Times New Roman"/>
                <a:ea typeface="inpin heiti"/>
                <a:cs typeface="Times New Roman"/>
              </a:rPr>
              <a:t> </a:t>
            </a:r>
            <a:r>
              <a:rPr lang="en-US" altLang="zh-CN" sz="3200" dirty="0" err="1">
                <a:latin typeface="Times New Roman"/>
                <a:ea typeface="inpin heiti"/>
                <a:cs typeface="Times New Roman"/>
              </a:rPr>
              <a:t>gồm</a:t>
            </a:r>
            <a:r>
              <a:rPr lang="en-US" altLang="zh-CN" sz="3200" dirty="0">
                <a:latin typeface="Times New Roman"/>
                <a:ea typeface="inpin heiti"/>
                <a:cs typeface="Times New Roman"/>
              </a:rPr>
              <a:t> </a:t>
            </a:r>
            <a:r>
              <a:rPr lang="en-US" altLang="zh-CN" sz="3200" dirty="0" err="1">
                <a:latin typeface="Times New Roman"/>
                <a:ea typeface="inpin heiti"/>
                <a:cs typeface="Times New Roman"/>
              </a:rPr>
              <a:t>có</a:t>
            </a:r>
            <a:r>
              <a:rPr lang="en-US" altLang="zh-CN" sz="3200" dirty="0">
                <a:latin typeface="Times New Roman"/>
                <a:ea typeface="inpin heiti"/>
                <a:cs typeface="Times New Roman"/>
              </a:rPr>
              <a:t> </a:t>
            </a:r>
            <a:r>
              <a:rPr lang="en-US" altLang="zh-CN" sz="3200" dirty="0" err="1">
                <a:latin typeface="Times New Roman"/>
                <a:ea typeface="inpin heiti"/>
                <a:cs typeface="Times New Roman"/>
              </a:rPr>
              <a:t>hai</a:t>
            </a:r>
            <a:r>
              <a:rPr lang="en-US" altLang="zh-CN" sz="3200" dirty="0">
                <a:latin typeface="Times New Roman"/>
                <a:ea typeface="inpin heiti"/>
                <a:cs typeface="Times New Roman"/>
              </a:rPr>
              <a:t> </a:t>
            </a:r>
            <a:r>
              <a:rPr lang="en-US" altLang="zh-CN" sz="3200" dirty="0" err="1">
                <a:latin typeface="Times New Roman"/>
                <a:ea typeface="inpin heiti"/>
                <a:cs typeface="Times New Roman"/>
              </a:rPr>
              <a:t>phần</a:t>
            </a:r>
            <a:r>
              <a:rPr lang="en-US" altLang="zh-CN" sz="3200" dirty="0">
                <a:latin typeface="Times New Roman"/>
                <a:ea typeface="inpin heiti"/>
                <a:cs typeface="Times New Roman"/>
              </a:rPr>
              <a:t>: </a:t>
            </a:r>
            <a:r>
              <a:rPr lang="en-US" altLang="zh-CN" sz="3200" dirty="0" err="1">
                <a:latin typeface="Times New Roman"/>
                <a:ea typeface="inpin heiti"/>
                <a:cs typeface="Times New Roman"/>
              </a:rPr>
              <a:t>phần</a:t>
            </a:r>
            <a:r>
              <a:rPr lang="en-US" altLang="zh-CN" sz="3200" dirty="0">
                <a:latin typeface="Times New Roman"/>
                <a:ea typeface="inpin heiti"/>
                <a:cs typeface="Times New Roman"/>
              </a:rPr>
              <a:t> </a:t>
            </a:r>
            <a:r>
              <a:rPr lang="en-US" altLang="zh-CN" sz="3200" dirty="0" err="1">
                <a:latin typeface="Times New Roman"/>
                <a:ea typeface="inpin heiti"/>
                <a:cs typeface="Times New Roman"/>
              </a:rPr>
              <a:t>nguyên</a:t>
            </a:r>
            <a:r>
              <a:rPr lang="en-US" altLang="zh-CN" sz="3200" dirty="0">
                <a:latin typeface="Times New Roman"/>
                <a:ea typeface="inpin heiti"/>
                <a:cs typeface="Times New Roman"/>
              </a:rPr>
              <a:t> </a:t>
            </a:r>
            <a:r>
              <a:rPr lang="en-US" altLang="zh-CN" sz="3200" dirty="0" err="1">
                <a:latin typeface="Times New Roman"/>
                <a:ea typeface="inpin heiti"/>
                <a:cs typeface="Times New Roman"/>
              </a:rPr>
              <a:t>và</a:t>
            </a:r>
            <a:r>
              <a:rPr lang="en-US" altLang="zh-CN" sz="3200" dirty="0">
                <a:latin typeface="Times New Roman"/>
                <a:ea typeface="inpin heiti"/>
                <a:cs typeface="Times New Roman"/>
              </a:rPr>
              <a:t> </a:t>
            </a:r>
            <a:r>
              <a:rPr lang="en-US" altLang="zh-CN" sz="3200" dirty="0" err="1">
                <a:latin typeface="Times New Roman"/>
                <a:ea typeface="inpin heiti"/>
                <a:cs typeface="Times New Roman"/>
              </a:rPr>
              <a:t>phần</a:t>
            </a:r>
            <a:r>
              <a:rPr lang="en-US" altLang="zh-CN" sz="3200" dirty="0">
                <a:latin typeface="Times New Roman"/>
                <a:ea typeface="inpin heiti"/>
                <a:cs typeface="Times New Roman"/>
              </a:rPr>
              <a:t> </a:t>
            </a:r>
            <a:r>
              <a:rPr lang="en-US" altLang="zh-CN" sz="3200" dirty="0" err="1">
                <a:latin typeface="Times New Roman"/>
                <a:ea typeface="inpin heiti"/>
                <a:cs typeface="Times New Roman"/>
              </a:rPr>
              <a:t>phân</a:t>
            </a:r>
            <a:r>
              <a:rPr lang="en-US" altLang="zh-CN" sz="3200" dirty="0">
                <a:latin typeface="Times New Roman"/>
                <a:ea typeface="inpin heiti"/>
                <a:cs typeface="Times New Roman"/>
              </a:rPr>
              <a:t> </a:t>
            </a:r>
            <a:r>
              <a:rPr lang="en-US" altLang="zh-CN" sz="3200" dirty="0" err="1">
                <a:latin typeface="Times New Roman"/>
                <a:ea typeface="inpin heiti"/>
                <a:cs typeface="Times New Roman"/>
              </a:rPr>
              <a:t>số</a:t>
            </a:r>
            <a:r>
              <a:rPr lang="en-US" altLang="zh-CN" sz="3200" dirty="0">
                <a:latin typeface="Times New Roman"/>
                <a:ea typeface="inpin heiti"/>
                <a:cs typeface="Times New Roman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34" name="Google Shape;1262;p19"/>
          <p:cNvGrpSpPr/>
          <p:nvPr/>
        </p:nvGrpSpPr>
        <p:grpSpPr>
          <a:xfrm rot="2921779">
            <a:off x="806408" y="1423446"/>
            <a:ext cx="776096" cy="798845"/>
            <a:chOff x="4228612" y="3830323"/>
            <a:chExt cx="856430" cy="881533"/>
          </a:xfrm>
        </p:grpSpPr>
        <p:sp>
          <p:nvSpPr>
            <p:cNvPr id="35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262;p19"/>
          <p:cNvGrpSpPr/>
          <p:nvPr/>
        </p:nvGrpSpPr>
        <p:grpSpPr>
          <a:xfrm rot="2921779">
            <a:off x="829393" y="2476809"/>
            <a:ext cx="776096" cy="798845"/>
            <a:chOff x="4228612" y="3830323"/>
            <a:chExt cx="856430" cy="881533"/>
          </a:xfrm>
        </p:grpSpPr>
        <p:sp>
          <p:nvSpPr>
            <p:cNvPr id="50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矩形 45">
            <a:extLst>
              <a:ext uri="{FF2B5EF4-FFF2-40B4-BE49-F238E27FC236}">
                <a16:creationId xmlns:a16="http://schemas.microsoft.com/office/drawing/2014/main" id="{947B4C1E-9154-496A-AD28-F7D097CA8BFA}"/>
              </a:ext>
            </a:extLst>
          </p:cNvPr>
          <p:cNvSpPr/>
          <p:nvPr/>
        </p:nvSpPr>
        <p:spPr>
          <a:xfrm>
            <a:off x="2037348" y="2449379"/>
            <a:ext cx="9550515" cy="6317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bao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giờ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cũng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hơn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63" name="Google Shape;1262;p19"/>
          <p:cNvGrpSpPr/>
          <p:nvPr/>
        </p:nvGrpSpPr>
        <p:grpSpPr>
          <a:xfrm rot="2921779">
            <a:off x="852376" y="3480754"/>
            <a:ext cx="776096" cy="798845"/>
            <a:chOff x="4228612" y="3830323"/>
            <a:chExt cx="856430" cy="881533"/>
          </a:xfrm>
        </p:grpSpPr>
        <p:sp>
          <p:nvSpPr>
            <p:cNvPr id="64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矩形 45">
            <a:extLst>
              <a:ext uri="{FF2B5EF4-FFF2-40B4-BE49-F238E27FC236}">
                <a16:creationId xmlns:a16="http://schemas.microsoft.com/office/drawing/2014/main" id="{947B4C1E-9154-496A-AD28-F7D097CA8BFA}"/>
              </a:ext>
            </a:extLst>
          </p:cNvPr>
          <p:cNvSpPr/>
          <p:nvPr/>
        </p:nvSpPr>
        <p:spPr>
          <a:xfrm>
            <a:off x="2046792" y="3425876"/>
            <a:ext cx="9792282" cy="12741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rồi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41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0" grpId="0"/>
      <p:bldP spid="62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-1" y="31855"/>
            <a:ext cx="3222171" cy="23162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" y="4500531"/>
            <a:ext cx="12192000" cy="240262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861569" y="3201788"/>
            <a:ext cx="1187466" cy="1197383"/>
          </a:xfrm>
          <a:prstGeom prst="rect">
            <a:avLst/>
          </a:prstGeom>
        </p:spPr>
      </p:pic>
      <p:pic>
        <p:nvPicPr>
          <p:cNvPr id="11" name="图片 29" descr="图片包含 镜子&#10;&#10;已生成高可信度的说明">
            <a:extLst>
              <a:ext uri="{FF2B5EF4-FFF2-40B4-BE49-F238E27FC236}">
                <a16:creationId xmlns:a16="http://schemas.microsoft.com/office/drawing/2014/main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52839" r="-101" b="2330"/>
          <a:stretch/>
        </p:blipFill>
        <p:spPr>
          <a:xfrm>
            <a:off x="2028288" y="1580009"/>
            <a:ext cx="7175052" cy="3124978"/>
          </a:xfrm>
          <a:prstGeom prst="rect">
            <a:avLst/>
          </a:prstGeom>
        </p:spPr>
      </p:pic>
      <p:pic>
        <p:nvPicPr>
          <p:cNvPr id="12" name="图片 3" descr="图片包含 室内, 餐桌&#10;&#10;已生成高可信度的说明">
            <a:extLst>
              <a:ext uri="{FF2B5EF4-FFF2-40B4-BE49-F238E27FC236}">
                <a16:creationId xmlns:a16="http://schemas.microsoft.com/office/drawing/2014/main" id="{8534C2C7-49F7-45D1-9B2C-CD65902FF1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02" y="32391"/>
            <a:ext cx="6513095" cy="2315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15933" y="2620088"/>
            <a:ext cx="58078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8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8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2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747</TotalTime>
  <Words>477</Words>
  <Application>Microsoft Office PowerPoint</Application>
  <PresentationFormat>Widescreen</PresentationFormat>
  <Paragraphs>105</Paragraphs>
  <Slides>18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subject>9Slide.vn</dc:subject>
  <dc:creator>HP</dc:creator>
  <dc:description>9Slide.vn</dc:description>
  <cp:lastModifiedBy>PC-NAME</cp:lastModifiedBy>
  <cp:revision>101</cp:revision>
  <dcterms:created xsi:type="dcterms:W3CDTF">2017-09-15T01:01:39Z</dcterms:created>
  <dcterms:modified xsi:type="dcterms:W3CDTF">2022-09-08T00:36:04Z</dcterms:modified>
  <cp:category>9Slide.vn</cp:category>
</cp:coreProperties>
</file>