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424" r:id="rId31"/>
    <p:sldId id="395" r:id="rId32"/>
    <p:sldId id="423" r:id="rId33"/>
    <p:sldId id="393" r:id="rId34"/>
  </p:sldIdLst>
  <p:sldSz cx="12192000" cy="6858000"/>
  <p:notesSz cx="6858000" cy="9144000"/>
  <p:embeddedFontLst>
    <p:embeddedFont>
      <p:font typeface="Adobe Arabic" panose="02040503050201020203" pitchFamily="18" charset="-78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Vogue-ExtraBold" panose="020B0500000000000000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2024/7/23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696</Words>
  <Application>Microsoft Office PowerPoint</Application>
  <PresentationFormat>Widescreen</PresentationFormat>
  <Paragraphs>70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Cambria</vt:lpstr>
      <vt:lpstr>Calibri</vt:lpstr>
      <vt:lpstr>Adobe Arabic</vt:lpstr>
      <vt:lpstr>Arial</vt:lpstr>
      <vt:lpstr>Vogue-ExtraBold</vt:lpstr>
      <vt:lpstr>字魂151号-联盟综艺体</vt:lpstr>
      <vt:lpstr>Calibri Light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Tuan Anh</cp:lastModifiedBy>
  <cp:revision>6</cp:revision>
  <dcterms:created xsi:type="dcterms:W3CDTF">2023-06-19T10:13:40Z</dcterms:created>
  <dcterms:modified xsi:type="dcterms:W3CDTF">2024-07-23T02:58:30Z</dcterms:modified>
  <cp:version>MNT37</cp:version>
</cp:coreProperties>
</file>