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3" r:id="rId27"/>
    <p:sldId id="274" r:id="rId28"/>
    <p:sldId id="275" r:id="rId29"/>
  </p:sldIdLst>
  <p:sldSz cx="12192000" cy="6858000"/>
  <p:notesSz cx="6858000" cy="9144000"/>
  <p:embeddedFontLst>
    <p:embeddedFont>
      <p:font typeface="#9Slide03 AmpleSoft" panose="020B0604020202020204" charset="0"/>
      <p:regular r:id="rId31"/>
    </p:embeddedFont>
    <p:embeddedFont>
      <p:font typeface="#9Slide04 SFU Fenice Ultra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923</Words>
  <Application>Microsoft Office PowerPoint</Application>
  <PresentationFormat>Widescreen</PresentationFormat>
  <Paragraphs>79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#9Slide04 SFU Fenice Ultra</vt:lpstr>
      <vt:lpstr>#9Slide03 AmpleSoft</vt:lpstr>
      <vt:lpstr>Calibri Light</vt:lpstr>
      <vt:lpstr>Calibri</vt:lpstr>
      <vt:lpstr>Cambria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Tuan Anh</cp:lastModifiedBy>
  <cp:revision>6</cp:revision>
  <dcterms:created xsi:type="dcterms:W3CDTF">2023-06-28T15:31:04Z</dcterms:created>
  <dcterms:modified xsi:type="dcterms:W3CDTF">2024-07-23T02:51:10Z</dcterms:modified>
  <cp:version>MNT37</cp:version>
</cp:coreProperties>
</file>