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2" r:id="rId2"/>
    <p:sldMasterId id="2147483768" r:id="rId3"/>
    <p:sldMasterId id="2147483780" r:id="rId4"/>
  </p:sldMasterIdLst>
  <p:notesMasterIdLst>
    <p:notesMasterId r:id="rId19"/>
  </p:notesMasterIdLst>
  <p:sldIdLst>
    <p:sldId id="269" r:id="rId5"/>
    <p:sldId id="259" r:id="rId6"/>
    <p:sldId id="257" r:id="rId7"/>
    <p:sldId id="277" r:id="rId8"/>
    <p:sldId id="279" r:id="rId9"/>
    <p:sldId id="282" r:id="rId10"/>
    <p:sldId id="261" r:id="rId11"/>
    <p:sldId id="263" r:id="rId12"/>
    <p:sldId id="280" r:id="rId13"/>
    <p:sldId id="271" r:id="rId14"/>
    <p:sldId id="264" r:id="rId15"/>
    <p:sldId id="267" r:id="rId16"/>
    <p:sldId id="268" r:id="rId17"/>
    <p:sldId id="26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B4ACE-9A5D-4586-9AF8-D92AD466419C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C2390-E05B-4147-85CC-0853BFD55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9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FC2390-E05B-4147-85CC-0853BFD55C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47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4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7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12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861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166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35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15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10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65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62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20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03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72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5757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446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194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715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62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88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35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75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9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97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82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46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9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274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9492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18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071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77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86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2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952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075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227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074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22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0EF58-86FC-4F31-8E99-7DE21A7583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8D625-471B-403A-82ED-0045155A41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240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6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19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7" y="1435109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4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80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00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9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2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2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12FBD-C1D4-4FD2-81F2-60BCD7C35A16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329CD-295F-49A9-B436-BEB78A025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4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audio" Target="../media/media12.m4a"/><Relationship Id="rId7" Type="http://schemas.openxmlformats.org/officeDocument/2006/relationships/image" Target="../media/image30.jpg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29.jpg"/><Relationship Id="rId11" Type="http://schemas.openxmlformats.org/officeDocument/2006/relationships/image" Target="../media/image2.pn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34.jp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14.m4a"/><Relationship Id="rId7" Type="http://schemas.openxmlformats.org/officeDocument/2006/relationships/image" Target="../media/image25.png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39.png"/><Relationship Id="rId11" Type="http://schemas.openxmlformats.org/officeDocument/2006/relationships/image" Target="../media/image44.jpg"/><Relationship Id="rId5" Type="http://schemas.openxmlformats.org/officeDocument/2006/relationships/image" Target="../media/image38.png"/><Relationship Id="rId10" Type="http://schemas.openxmlformats.org/officeDocument/2006/relationships/image" Target="../media/image43.jp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9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media6.m4a"/><Relationship Id="rId7" Type="http://schemas.openxmlformats.org/officeDocument/2006/relationships/image" Target="../media/image12.jpe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9.m4a"/><Relationship Id="rId7" Type="http://schemas.openxmlformats.org/officeDocument/2006/relationships/image" Target="../media/image18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0.m4a"/><Relationship Id="rId7" Type="http://schemas.openxmlformats.org/officeDocument/2006/relationships/image" Target="../media/image22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058"/>
            <a:ext cx="12207287" cy="6889057"/>
          </a:xfrm>
          <a:prstGeom prst="rect">
            <a:avLst/>
          </a:prstGeom>
        </p:spPr>
      </p:pic>
      <p:sp>
        <p:nvSpPr>
          <p:cNvPr id="5" name="圆角矩形 2"/>
          <p:cNvSpPr/>
          <p:nvPr/>
        </p:nvSpPr>
        <p:spPr>
          <a:xfrm>
            <a:off x="2935362" y="4602951"/>
            <a:ext cx="6128715" cy="869073"/>
          </a:xfrm>
          <a:prstGeom prst="roundRect">
            <a:avLst>
              <a:gd name="adj" fmla="val 42270"/>
            </a:avLst>
          </a:prstGeom>
          <a:solidFill>
            <a:srgbClr val="D9D9D9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57"/>
          </a:p>
        </p:txBody>
      </p:sp>
      <p:sp>
        <p:nvSpPr>
          <p:cNvPr id="6" name="TextBox 31"/>
          <p:cNvSpPr txBox="1"/>
          <p:nvPr/>
        </p:nvSpPr>
        <p:spPr>
          <a:xfrm>
            <a:off x="3439720" y="4610060"/>
            <a:ext cx="5209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ln w="13462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ea typeface="微软雅黑" panose="020B0503020204020204" pitchFamily="34" charset="-122"/>
                <a:cs typeface="HP001 5H" panose="020B0603050302020204" pitchFamily="34" charset="0"/>
              </a:rPr>
              <a:t>Lớp</a:t>
            </a:r>
            <a:r>
              <a:rPr lang="en-US" altLang="zh-CN" sz="5400" b="1" dirty="0">
                <a:ln w="13462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HP001 5H" panose="020B0603050302020204" pitchFamily="34" charset="0"/>
                <a:ea typeface="微软雅黑" panose="020B0503020204020204" pitchFamily="34" charset="-122"/>
                <a:cs typeface="HP001 5H" panose="020B0603050302020204" pitchFamily="34" charset="0"/>
              </a:rPr>
              <a:t> 2</a:t>
            </a:r>
            <a:endParaRPr lang="zh-CN" altLang="en-US" sz="5400" b="1" dirty="0">
              <a:ln w="13462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HP001 5H" panose="020B0603050302020204" pitchFamily="34" charset="0"/>
              <a:ea typeface="微软雅黑" panose="020B0503020204020204" pitchFamily="34" charset="-122"/>
              <a:cs typeface="HP001 5H" panose="020B0603050302020204" pitchFamily="34" charset="0"/>
            </a:endParaRPr>
          </a:p>
        </p:txBody>
      </p:sp>
      <p:grpSp>
        <p:nvGrpSpPr>
          <p:cNvPr id="7" name="组合 4"/>
          <p:cNvGrpSpPr/>
          <p:nvPr/>
        </p:nvGrpSpPr>
        <p:grpSpPr>
          <a:xfrm>
            <a:off x="2935362" y="4559684"/>
            <a:ext cx="849322" cy="912341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圆角矩形 5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  <p:sp>
          <p:nvSpPr>
            <p:cNvPr id="9" name="圆角矩形 6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srgbClr val="C00000"/>
                </a:solidFill>
                <a:ea typeface="微软雅黑" pitchFamily="34" charset="-122"/>
              </a:endParaRPr>
            </a:p>
          </p:txBody>
        </p:sp>
      </p:grpSp>
      <p:sp>
        <p:nvSpPr>
          <p:cNvPr id="10" name="椭圆 24"/>
          <p:cNvSpPr/>
          <p:nvPr/>
        </p:nvSpPr>
        <p:spPr>
          <a:xfrm>
            <a:off x="335806" y="443684"/>
            <a:ext cx="1509367" cy="1643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/>
          </a:p>
        </p:txBody>
      </p:sp>
      <p:sp>
        <p:nvSpPr>
          <p:cNvPr id="11" name="椭圆 25"/>
          <p:cNvSpPr/>
          <p:nvPr/>
        </p:nvSpPr>
        <p:spPr>
          <a:xfrm>
            <a:off x="268483" y="168291"/>
            <a:ext cx="1969068" cy="196231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/>
          </a:p>
        </p:txBody>
      </p:sp>
      <p:sp>
        <p:nvSpPr>
          <p:cNvPr id="12" name="椭圆 26"/>
          <p:cNvSpPr/>
          <p:nvPr/>
        </p:nvSpPr>
        <p:spPr>
          <a:xfrm>
            <a:off x="736629" y="4019989"/>
            <a:ext cx="1969068" cy="196231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/>
          </a:p>
        </p:txBody>
      </p:sp>
      <p:sp>
        <p:nvSpPr>
          <p:cNvPr id="13" name="椭圆 27"/>
          <p:cNvSpPr/>
          <p:nvPr/>
        </p:nvSpPr>
        <p:spPr>
          <a:xfrm>
            <a:off x="2859898" y="1315731"/>
            <a:ext cx="1101347" cy="139701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/>
          </a:p>
        </p:txBody>
      </p:sp>
      <p:grpSp>
        <p:nvGrpSpPr>
          <p:cNvPr id="14" name="组合 28"/>
          <p:cNvGrpSpPr/>
          <p:nvPr/>
        </p:nvGrpSpPr>
        <p:grpSpPr>
          <a:xfrm>
            <a:off x="3676996" y="3425777"/>
            <a:ext cx="737500" cy="708035"/>
            <a:chOff x="3768359" y="1725446"/>
            <a:chExt cx="1930605" cy="1930605"/>
          </a:xfrm>
        </p:grpSpPr>
        <p:sp>
          <p:nvSpPr>
            <p:cNvPr id="1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1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组合 31"/>
          <p:cNvGrpSpPr/>
          <p:nvPr/>
        </p:nvGrpSpPr>
        <p:grpSpPr>
          <a:xfrm>
            <a:off x="393954" y="536572"/>
            <a:ext cx="1488458" cy="1460826"/>
            <a:chOff x="3768359" y="1725446"/>
            <a:chExt cx="1930605" cy="1930605"/>
          </a:xfrm>
        </p:grpSpPr>
        <p:sp>
          <p:nvSpPr>
            <p:cNvPr id="1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组合 34"/>
          <p:cNvGrpSpPr/>
          <p:nvPr/>
        </p:nvGrpSpPr>
        <p:grpSpPr>
          <a:xfrm>
            <a:off x="8708849" y="2972346"/>
            <a:ext cx="1699131" cy="1693305"/>
            <a:chOff x="3768359" y="1725446"/>
            <a:chExt cx="1930605" cy="1930605"/>
          </a:xfrm>
        </p:grpSpPr>
        <p:sp>
          <p:nvSpPr>
            <p:cNvPr id="2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2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23" name="组合 37"/>
          <p:cNvGrpSpPr/>
          <p:nvPr/>
        </p:nvGrpSpPr>
        <p:grpSpPr>
          <a:xfrm>
            <a:off x="2618509" y="2669090"/>
            <a:ext cx="419615" cy="148993"/>
            <a:chOff x="3768359" y="1725446"/>
            <a:chExt cx="1930605" cy="1930605"/>
          </a:xfrm>
        </p:grpSpPr>
        <p:sp>
          <p:nvSpPr>
            <p:cNvPr id="2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sp>
        <p:nvSpPr>
          <p:cNvPr id="26" name="矩形 40"/>
          <p:cNvSpPr/>
          <p:nvPr/>
        </p:nvSpPr>
        <p:spPr>
          <a:xfrm>
            <a:off x="538451" y="593979"/>
            <a:ext cx="999402" cy="1328411"/>
          </a:xfrm>
          <a:prstGeom prst="rect">
            <a:avLst/>
          </a:prstGeom>
          <a:effectLst/>
        </p:spPr>
        <p:txBody>
          <a:bodyPr wrap="square" lIns="96364" tIns="48182" rIns="96364" bIns="48182">
            <a:spAutoFit/>
          </a:bodyPr>
          <a:lstStyle/>
          <a:p>
            <a:r>
              <a:rPr lang="vi-VN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M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7" name="组合 44"/>
          <p:cNvGrpSpPr/>
          <p:nvPr/>
        </p:nvGrpSpPr>
        <p:grpSpPr>
          <a:xfrm>
            <a:off x="2037591" y="4492833"/>
            <a:ext cx="405886" cy="404494"/>
            <a:chOff x="3768359" y="1725446"/>
            <a:chExt cx="1930605" cy="1930605"/>
          </a:xfrm>
        </p:grpSpPr>
        <p:sp>
          <p:nvSpPr>
            <p:cNvPr id="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组合 47"/>
          <p:cNvGrpSpPr/>
          <p:nvPr/>
        </p:nvGrpSpPr>
        <p:grpSpPr>
          <a:xfrm>
            <a:off x="923793" y="2412624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组合 50"/>
          <p:cNvGrpSpPr/>
          <p:nvPr/>
        </p:nvGrpSpPr>
        <p:grpSpPr>
          <a:xfrm>
            <a:off x="3838162" y="1661292"/>
            <a:ext cx="203535" cy="202837"/>
            <a:chOff x="3768359" y="1725446"/>
            <a:chExt cx="1930605" cy="1930605"/>
          </a:xfrm>
        </p:grpSpPr>
        <p:sp>
          <p:nvSpPr>
            <p:cNvPr id="3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3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组合 53"/>
          <p:cNvGrpSpPr/>
          <p:nvPr/>
        </p:nvGrpSpPr>
        <p:grpSpPr>
          <a:xfrm>
            <a:off x="5548770" y="1606888"/>
            <a:ext cx="290432" cy="289436"/>
            <a:chOff x="3768359" y="1725446"/>
            <a:chExt cx="1930605" cy="1930605"/>
          </a:xfrm>
        </p:grpSpPr>
        <p:sp>
          <p:nvSpPr>
            <p:cNvPr id="3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3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组合 56"/>
          <p:cNvGrpSpPr/>
          <p:nvPr/>
        </p:nvGrpSpPr>
        <p:grpSpPr>
          <a:xfrm>
            <a:off x="5527975" y="3253050"/>
            <a:ext cx="250642" cy="249783"/>
            <a:chOff x="3768359" y="1725446"/>
            <a:chExt cx="1930605" cy="1930605"/>
          </a:xfrm>
        </p:grpSpPr>
        <p:sp>
          <p:nvSpPr>
            <p:cNvPr id="4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4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组合 59"/>
          <p:cNvGrpSpPr/>
          <p:nvPr/>
        </p:nvGrpSpPr>
        <p:grpSpPr>
          <a:xfrm>
            <a:off x="3943257" y="3231984"/>
            <a:ext cx="257852" cy="256968"/>
            <a:chOff x="3768359" y="1725446"/>
            <a:chExt cx="1930605" cy="1930605"/>
          </a:xfrm>
        </p:grpSpPr>
        <p:sp>
          <p:nvSpPr>
            <p:cNvPr id="4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4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组合 62"/>
          <p:cNvGrpSpPr/>
          <p:nvPr/>
        </p:nvGrpSpPr>
        <p:grpSpPr>
          <a:xfrm>
            <a:off x="7228942" y="1509684"/>
            <a:ext cx="253899" cy="253027"/>
            <a:chOff x="3768359" y="1725446"/>
            <a:chExt cx="1930605" cy="1930605"/>
          </a:xfrm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4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48" name="组合 65"/>
          <p:cNvGrpSpPr/>
          <p:nvPr/>
        </p:nvGrpSpPr>
        <p:grpSpPr>
          <a:xfrm>
            <a:off x="7328872" y="3318366"/>
            <a:ext cx="224333" cy="223563"/>
            <a:chOff x="3768359" y="1725446"/>
            <a:chExt cx="1930605" cy="1930605"/>
          </a:xfrm>
        </p:grpSpPr>
        <p:sp>
          <p:nvSpPr>
            <p:cNvPr id="4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5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51" name="组合 68"/>
          <p:cNvGrpSpPr/>
          <p:nvPr/>
        </p:nvGrpSpPr>
        <p:grpSpPr>
          <a:xfrm>
            <a:off x="9052430" y="2425196"/>
            <a:ext cx="405886" cy="404494"/>
            <a:chOff x="3768359" y="1725446"/>
            <a:chExt cx="1930605" cy="1930605"/>
          </a:xfrm>
        </p:grpSpPr>
        <p:sp>
          <p:nvSpPr>
            <p:cNvPr id="5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5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54" name="组合 71"/>
          <p:cNvGrpSpPr/>
          <p:nvPr/>
        </p:nvGrpSpPr>
        <p:grpSpPr>
          <a:xfrm>
            <a:off x="9550265" y="2254318"/>
            <a:ext cx="284016" cy="283041"/>
            <a:chOff x="3768359" y="1725446"/>
            <a:chExt cx="1930605" cy="1930605"/>
          </a:xfrm>
        </p:grpSpPr>
        <p:sp>
          <p:nvSpPr>
            <p:cNvPr id="5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5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57" name="组合 74"/>
          <p:cNvGrpSpPr/>
          <p:nvPr/>
        </p:nvGrpSpPr>
        <p:grpSpPr>
          <a:xfrm>
            <a:off x="9969253" y="2498165"/>
            <a:ext cx="203535" cy="202837"/>
            <a:chOff x="3768359" y="1725446"/>
            <a:chExt cx="1930605" cy="1930605"/>
          </a:xfrm>
        </p:grpSpPr>
        <p:sp>
          <p:nvSpPr>
            <p:cNvPr id="5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5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60" name="组合 77"/>
          <p:cNvGrpSpPr/>
          <p:nvPr/>
        </p:nvGrpSpPr>
        <p:grpSpPr>
          <a:xfrm>
            <a:off x="920793" y="3956370"/>
            <a:ext cx="203535" cy="202837"/>
            <a:chOff x="3768359" y="1725446"/>
            <a:chExt cx="1930605" cy="1930605"/>
          </a:xfrm>
        </p:grpSpPr>
        <p:sp>
          <p:nvSpPr>
            <p:cNvPr id="6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6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sp>
        <p:nvSpPr>
          <p:cNvPr id="63" name="椭圆 26"/>
          <p:cNvSpPr/>
          <p:nvPr/>
        </p:nvSpPr>
        <p:spPr>
          <a:xfrm>
            <a:off x="9496011" y="2813807"/>
            <a:ext cx="1341871" cy="150685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/>
          </a:p>
        </p:txBody>
      </p:sp>
      <p:sp>
        <p:nvSpPr>
          <p:cNvPr id="64" name="椭圆 26"/>
          <p:cNvSpPr/>
          <p:nvPr/>
        </p:nvSpPr>
        <p:spPr>
          <a:xfrm>
            <a:off x="7569633" y="92948"/>
            <a:ext cx="1969068" cy="196231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/>
          </a:p>
        </p:txBody>
      </p:sp>
      <p:sp>
        <p:nvSpPr>
          <p:cNvPr id="65" name="椭圆 26"/>
          <p:cNvSpPr/>
          <p:nvPr/>
        </p:nvSpPr>
        <p:spPr>
          <a:xfrm>
            <a:off x="7120757" y="981196"/>
            <a:ext cx="1631380" cy="13969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/>
          </a:p>
        </p:txBody>
      </p:sp>
      <p:sp>
        <p:nvSpPr>
          <p:cNvPr id="66" name="椭圆 24"/>
          <p:cNvSpPr/>
          <p:nvPr/>
        </p:nvSpPr>
        <p:spPr>
          <a:xfrm>
            <a:off x="1857288" y="443684"/>
            <a:ext cx="1509367" cy="1643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/>
          </a:p>
        </p:txBody>
      </p:sp>
      <p:sp>
        <p:nvSpPr>
          <p:cNvPr id="67" name="椭圆 24"/>
          <p:cNvSpPr/>
          <p:nvPr/>
        </p:nvSpPr>
        <p:spPr>
          <a:xfrm>
            <a:off x="4059667" y="443684"/>
            <a:ext cx="1509367" cy="1643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/>
          </a:p>
        </p:txBody>
      </p:sp>
      <p:sp>
        <p:nvSpPr>
          <p:cNvPr id="68" name="椭圆 24"/>
          <p:cNvSpPr/>
          <p:nvPr/>
        </p:nvSpPr>
        <p:spPr>
          <a:xfrm>
            <a:off x="5581149" y="443684"/>
            <a:ext cx="1509367" cy="1643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/>
          </a:p>
        </p:txBody>
      </p:sp>
      <p:sp>
        <p:nvSpPr>
          <p:cNvPr id="69" name="椭圆 24"/>
          <p:cNvSpPr/>
          <p:nvPr/>
        </p:nvSpPr>
        <p:spPr>
          <a:xfrm>
            <a:off x="7102631" y="445885"/>
            <a:ext cx="1509367" cy="1643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/>
          </a:p>
        </p:txBody>
      </p:sp>
      <p:sp>
        <p:nvSpPr>
          <p:cNvPr id="70" name="椭圆 24"/>
          <p:cNvSpPr/>
          <p:nvPr/>
        </p:nvSpPr>
        <p:spPr>
          <a:xfrm>
            <a:off x="8624113" y="445885"/>
            <a:ext cx="1509367" cy="1643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/>
          </a:p>
        </p:txBody>
      </p:sp>
      <p:sp>
        <p:nvSpPr>
          <p:cNvPr id="71" name="椭圆 24"/>
          <p:cNvSpPr/>
          <p:nvPr/>
        </p:nvSpPr>
        <p:spPr>
          <a:xfrm>
            <a:off x="10159368" y="445885"/>
            <a:ext cx="1509367" cy="164387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algn="ctr"/>
            <a:endParaRPr lang="zh-CN" altLang="en-US" sz="2257"/>
          </a:p>
        </p:txBody>
      </p:sp>
      <p:grpSp>
        <p:nvGrpSpPr>
          <p:cNvPr id="72" name="组合 31"/>
          <p:cNvGrpSpPr/>
          <p:nvPr/>
        </p:nvGrpSpPr>
        <p:grpSpPr>
          <a:xfrm>
            <a:off x="1864352" y="532454"/>
            <a:ext cx="1488458" cy="1460826"/>
            <a:chOff x="3768359" y="1725446"/>
            <a:chExt cx="1930605" cy="1930605"/>
          </a:xfrm>
          <a:solidFill>
            <a:srgbClr val="FF0000"/>
          </a:solidFill>
        </p:grpSpPr>
        <p:sp>
          <p:nvSpPr>
            <p:cNvPr id="7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7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75" name="组合 31"/>
          <p:cNvGrpSpPr/>
          <p:nvPr/>
        </p:nvGrpSpPr>
        <p:grpSpPr>
          <a:xfrm>
            <a:off x="4102344" y="520796"/>
            <a:ext cx="1488458" cy="1460826"/>
            <a:chOff x="3768359" y="1725446"/>
            <a:chExt cx="1930605" cy="1930605"/>
          </a:xfrm>
          <a:solidFill>
            <a:srgbClr val="FF00FF"/>
          </a:solidFill>
        </p:grpSpPr>
        <p:sp>
          <p:nvSpPr>
            <p:cNvPr id="7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7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78" name="组合 31"/>
          <p:cNvGrpSpPr/>
          <p:nvPr/>
        </p:nvGrpSpPr>
        <p:grpSpPr>
          <a:xfrm>
            <a:off x="5583062" y="492745"/>
            <a:ext cx="1488458" cy="1460826"/>
            <a:chOff x="3768359" y="1725446"/>
            <a:chExt cx="1930605" cy="1930605"/>
          </a:xfrm>
          <a:solidFill>
            <a:srgbClr val="FFCCFF"/>
          </a:solidFill>
        </p:grpSpPr>
        <p:sp>
          <p:nvSpPr>
            <p:cNvPr id="7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8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组合 31"/>
          <p:cNvGrpSpPr/>
          <p:nvPr/>
        </p:nvGrpSpPr>
        <p:grpSpPr>
          <a:xfrm>
            <a:off x="7134984" y="523071"/>
            <a:ext cx="1488458" cy="1460826"/>
            <a:chOff x="3768359" y="1725446"/>
            <a:chExt cx="1930605" cy="1930605"/>
          </a:xfrm>
          <a:solidFill>
            <a:schemeClr val="accent2">
              <a:lumMod val="75000"/>
            </a:schemeClr>
          </a:solidFill>
        </p:grpSpPr>
        <p:sp>
          <p:nvSpPr>
            <p:cNvPr id="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84" name="组合 31"/>
          <p:cNvGrpSpPr/>
          <p:nvPr/>
        </p:nvGrpSpPr>
        <p:grpSpPr>
          <a:xfrm>
            <a:off x="8645022" y="495596"/>
            <a:ext cx="1488458" cy="1460826"/>
            <a:chOff x="3768359" y="1725446"/>
            <a:chExt cx="1930605" cy="1930605"/>
          </a:xfrm>
          <a:solidFill>
            <a:schemeClr val="accent1">
              <a:lumMod val="75000"/>
            </a:schemeClr>
          </a:solidFill>
        </p:grpSpPr>
        <p:sp>
          <p:nvSpPr>
            <p:cNvPr id="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grpSp>
        <p:nvGrpSpPr>
          <p:cNvPr id="87" name="组合 31"/>
          <p:cNvGrpSpPr/>
          <p:nvPr/>
        </p:nvGrpSpPr>
        <p:grpSpPr>
          <a:xfrm>
            <a:off x="10198489" y="523071"/>
            <a:ext cx="1488458" cy="1460826"/>
            <a:chOff x="3768359" y="1725446"/>
            <a:chExt cx="1930605" cy="1930605"/>
          </a:xfrm>
          <a:solidFill>
            <a:srgbClr val="00B0F0"/>
          </a:solidFill>
        </p:grpSpPr>
        <p:sp>
          <p:nvSpPr>
            <p:cNvPr id="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7">
                <a:solidFill>
                  <a:prstClr val="white"/>
                </a:solidFill>
              </a:endParaRPr>
            </a:p>
          </p:txBody>
        </p:sp>
        <p:sp>
          <p:nvSpPr>
            <p:cNvPr id="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grpFill/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257">
                <a:solidFill>
                  <a:prstClr val="black"/>
                </a:solidFill>
              </a:endParaRPr>
            </a:p>
          </p:txBody>
        </p:sp>
      </p:grpSp>
      <p:sp>
        <p:nvSpPr>
          <p:cNvPr id="90" name="矩形 40"/>
          <p:cNvSpPr/>
          <p:nvPr/>
        </p:nvSpPr>
        <p:spPr>
          <a:xfrm>
            <a:off x="2340958" y="594805"/>
            <a:ext cx="999402" cy="1328411"/>
          </a:xfrm>
          <a:prstGeom prst="rect">
            <a:avLst/>
          </a:prstGeom>
          <a:effectLst/>
        </p:spPr>
        <p:txBody>
          <a:bodyPr wrap="square" lIns="96364" tIns="48182" rIns="96364" bIns="48182">
            <a:spAutoFit/>
          </a:bodyPr>
          <a:lstStyle/>
          <a:p>
            <a:r>
              <a:rPr lang="vi-VN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Ĩ</a:t>
            </a:r>
            <a:endParaRPr lang="zh-CN" altLang="en-US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1" name="矩形 40"/>
          <p:cNvSpPr/>
          <p:nvPr/>
        </p:nvSpPr>
        <p:spPr>
          <a:xfrm>
            <a:off x="4229167" y="593979"/>
            <a:ext cx="999402" cy="1328411"/>
          </a:xfrm>
          <a:prstGeom prst="rect">
            <a:avLst/>
          </a:prstGeom>
          <a:effectLst/>
        </p:spPr>
        <p:txBody>
          <a:bodyPr wrap="square" lIns="96364" tIns="48182" rIns="96364" bIns="48182">
            <a:spAutoFit/>
          </a:bodyPr>
          <a:lstStyle/>
          <a:p>
            <a:r>
              <a:rPr lang="vi-VN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2" name="矩形 40"/>
          <p:cNvSpPr/>
          <p:nvPr/>
        </p:nvSpPr>
        <p:spPr>
          <a:xfrm>
            <a:off x="5694276" y="593979"/>
            <a:ext cx="999402" cy="1328411"/>
          </a:xfrm>
          <a:prstGeom prst="rect">
            <a:avLst/>
          </a:prstGeom>
          <a:effectLst/>
        </p:spPr>
        <p:txBody>
          <a:bodyPr wrap="square" lIns="96364" tIns="48182" rIns="96364" bIns="48182">
            <a:spAutoFit/>
          </a:bodyPr>
          <a:lstStyle/>
          <a:p>
            <a:r>
              <a:rPr lang="vi-VN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H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3" name="矩形 40"/>
          <p:cNvSpPr/>
          <p:nvPr/>
        </p:nvSpPr>
        <p:spPr>
          <a:xfrm>
            <a:off x="7372799" y="663048"/>
            <a:ext cx="999402" cy="1328411"/>
          </a:xfrm>
          <a:prstGeom prst="rect">
            <a:avLst/>
          </a:prstGeom>
          <a:effectLst/>
        </p:spPr>
        <p:txBody>
          <a:bodyPr wrap="square" lIns="96364" tIns="48182" rIns="96364" bIns="48182">
            <a:spAutoFit/>
          </a:bodyPr>
          <a:lstStyle/>
          <a:p>
            <a:r>
              <a:rPr lang="vi-VN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U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4" name="矩形 40"/>
          <p:cNvSpPr/>
          <p:nvPr/>
        </p:nvSpPr>
        <p:spPr>
          <a:xfrm>
            <a:off x="8946968" y="621818"/>
            <a:ext cx="999402" cy="1328411"/>
          </a:xfrm>
          <a:prstGeom prst="rect">
            <a:avLst/>
          </a:prstGeom>
          <a:effectLst/>
        </p:spPr>
        <p:txBody>
          <a:bodyPr wrap="square" lIns="96364" tIns="48182" rIns="96364" bIns="48182">
            <a:spAutoFit/>
          </a:bodyPr>
          <a:lstStyle/>
          <a:p>
            <a:r>
              <a:rPr lang="vi-VN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Ậ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5" name="矩形 40"/>
          <p:cNvSpPr/>
          <p:nvPr/>
        </p:nvSpPr>
        <p:spPr>
          <a:xfrm>
            <a:off x="10443017" y="582254"/>
            <a:ext cx="999402" cy="1328411"/>
          </a:xfrm>
          <a:prstGeom prst="rect">
            <a:avLst/>
          </a:prstGeom>
          <a:effectLst/>
        </p:spPr>
        <p:txBody>
          <a:bodyPr wrap="square" lIns="96364" tIns="48182" rIns="96364" bIns="48182">
            <a:spAutoFit/>
          </a:bodyPr>
          <a:lstStyle/>
          <a:p>
            <a:r>
              <a:rPr lang="vi-VN" altLang="zh-CN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T</a:t>
            </a:r>
            <a:endParaRPr lang="zh-CN" altLang="en-US" sz="1103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6" name="TextBox 14">
            <a:extLst>
              <a:ext uri="{FF2B5EF4-FFF2-40B4-BE49-F238E27FC236}">
                <a16:creationId xmlns:a16="http://schemas.microsoft.com/office/drawing/2014/main" id="{072BC738-4840-4656-A391-12EF8221D5FC}"/>
              </a:ext>
            </a:extLst>
          </p:cNvPr>
          <p:cNvSpPr txBox="1"/>
          <p:nvPr/>
        </p:nvSpPr>
        <p:spPr>
          <a:xfrm>
            <a:off x="1053268" y="43897"/>
            <a:ext cx="10548045" cy="46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2400" b="1" dirty="0">
                <a:solidFill>
                  <a:srgbClr val="002060"/>
                </a:solidFill>
                <a:latin typeface="DejaVu Serif Bold"/>
              </a:rPr>
              <a:t>PHÒNG GIÁO DỤC VÀ ĐÀO TẠO QUẬN LONG BIÊN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605312-CCB2-4D15-A6C7-6073A883B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3" name="Snow-Rain-July">
            <a:hlinkClick r:id="" action="ppaction://media"/>
            <a:extLst>
              <a:ext uri="{FF2B5EF4-FFF2-40B4-BE49-F238E27FC236}">
                <a16:creationId xmlns:a16="http://schemas.microsoft.com/office/drawing/2014/main" id="{6D8A578E-6AB0-47A5-99E9-79BD060044A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1045" y="32488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1"/>
    </mc:Choice>
    <mc:Fallback xmlns="">
      <p:transition spd="slow" advTm="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3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8.33333E-7 0 L 0.45716 -0.00231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52" y="-116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210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26" grpId="0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62000" y="213805"/>
            <a:ext cx="7390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cap="all" dirty="0" err="1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cap="all" dirty="0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cap="all" dirty="0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cap="all" dirty="0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cap="all" dirty="0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 err="1">
                <a:ln w="0"/>
                <a:gradFill flip="none">
                  <a:gsLst>
                    <a:gs pos="0">
                      <a:srgbClr val="5B9BD5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5B9BD5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5B9BD5">
                        <a:shade val="65000"/>
                        <a:satMod val="130000"/>
                      </a:srgbClr>
                    </a:gs>
                    <a:gs pos="92000">
                      <a:srgbClr val="5B9BD5">
                        <a:shade val="50000"/>
                        <a:satMod val="120000"/>
                      </a:srgbClr>
                    </a:gs>
                    <a:gs pos="100000">
                      <a:srgbClr val="5B9BD5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cap="all" dirty="0">
              <a:ln w="0"/>
              <a:gradFill flip="none">
                <a:gsLst>
                  <a:gs pos="0">
                    <a:srgbClr val="5B9BD5">
                      <a:tint val="75000"/>
                      <a:shade val="75000"/>
                      <a:satMod val="170000"/>
                    </a:srgbClr>
                  </a:gs>
                  <a:gs pos="49000">
                    <a:srgbClr val="5B9BD5">
                      <a:tint val="88000"/>
                      <a:shade val="65000"/>
                      <a:satMod val="172000"/>
                    </a:srgbClr>
                  </a:gs>
                  <a:gs pos="50000">
                    <a:srgbClr val="5B9BD5">
                      <a:shade val="65000"/>
                      <a:satMod val="130000"/>
                    </a:srgbClr>
                  </a:gs>
                  <a:gs pos="92000">
                    <a:srgbClr val="5B9BD5">
                      <a:shade val="50000"/>
                      <a:satMod val="120000"/>
                    </a:srgbClr>
                  </a:gs>
                  <a:gs pos="100000">
                    <a:srgbClr val="5B9BD5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79" y="3572387"/>
            <a:ext cx="2577921" cy="2741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240" y="976013"/>
            <a:ext cx="2368760" cy="2368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572387"/>
            <a:ext cx="2771241" cy="2771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890" y="3572388"/>
            <a:ext cx="2747710" cy="2747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551" y="1128898"/>
            <a:ext cx="3163249" cy="20459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6" y="1128898"/>
            <a:ext cx="3313634" cy="18639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3E29A9-126D-4C50-9FD7-5266720AD3C1}"/>
              </a:ext>
            </a:extLst>
          </p:cNvPr>
          <p:cNvSpPr/>
          <p:nvPr/>
        </p:nvSpPr>
        <p:spPr>
          <a:xfrm>
            <a:off x="6054620" y="345332"/>
            <a:ext cx="5791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37C81D-B720-4DAD-A22D-16185EBE52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844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01"/>
    </mc:Choice>
    <mc:Fallback xmlns="">
      <p:transition spd="slow" advTm="13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1734800" cy="6858000"/>
          </a:xfrm>
        </p:spPr>
      </p:pic>
      <p:sp>
        <p:nvSpPr>
          <p:cNvPr id="5" name="TextBox 4"/>
          <p:cNvSpPr txBox="1"/>
          <p:nvPr/>
        </p:nvSpPr>
        <p:spPr>
          <a:xfrm flipH="1">
            <a:off x="1705568" y="534029"/>
            <a:ext cx="8532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PHÂN TÍCH – ĐÁNH GIÁ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9584" y="1214310"/>
            <a:ext cx="8388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?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?</a:t>
            </a:r>
          </a:p>
          <a:p>
            <a:pPr marL="285750" indent="-285750"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895600"/>
            <a:ext cx="6705601" cy="342837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26EE91-E369-467D-9708-E07FC52D36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885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7"/>
    </mc:Choice>
    <mc:Fallback xmlns="">
      <p:transition spd="slow" advTm="17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3009901" y="403522"/>
            <a:ext cx="6248400" cy="5355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Vận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dụng</a:t>
            </a:r>
            <a:r>
              <a:rPr lang="en-US" b="1" dirty="0">
                <a:solidFill>
                  <a:srgbClr val="FF0000"/>
                </a:solidFill>
              </a:rPr>
              <a:t> - </a:t>
            </a:r>
            <a:r>
              <a:rPr lang="en-US" b="1" dirty="0" err="1">
                <a:solidFill>
                  <a:srgbClr val="FF0000"/>
                </a:solidFill>
              </a:rPr>
              <a:t>Phát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triển</a:t>
            </a:r>
            <a:endParaRPr lang="vi-VN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D:\Diễm\Năm học 2021 - 2022\Hình ảnh SMT2\Bài Chiec bánh sn\download (8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806" y="3886200"/>
            <a:ext cx="3292394" cy="2536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Diễm\Năm học 2021 - 2022\Hình ảnh SMT2\Bài Chiec bánh sn\download (4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3468607" cy="21850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Diễm\Năm học 2021 - 2022\Hình ảnh SMT2\Bài Chiec bánh sn\download (5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19200"/>
            <a:ext cx="3352800" cy="219551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Diễm\Năm học 2021 - 2022\Hình ảnh SMT2\Bài Chiec bánh sn\download (7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86200"/>
            <a:ext cx="3475863" cy="25362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5562600" y="2311718"/>
            <a:ext cx="533401" cy="2790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562600" y="4800600"/>
            <a:ext cx="571501" cy="3537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65CE367-FD15-4373-8C99-7361EFA045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6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84"/>
    </mc:Choice>
    <mc:Fallback xmlns="">
      <p:transition spd="slow" advTm="16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09" y="3920736"/>
            <a:ext cx="2270412" cy="2676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962400"/>
            <a:ext cx="2270411" cy="26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3979087"/>
            <a:ext cx="2198047" cy="263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81200" y="152400"/>
            <a:ext cx="7924800" cy="52322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27238"/>
            <a:ext cx="2336946" cy="2541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6" y="969023"/>
            <a:ext cx="2356824" cy="2564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48" y="1021635"/>
            <a:ext cx="2617147" cy="2639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767" y="988704"/>
            <a:ext cx="2484411" cy="2639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1041513"/>
            <a:ext cx="2563317" cy="249236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4F2B4F9-7CFC-43DF-AA63-A010BFD080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21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9"/>
    </mc:Choice>
    <mc:Fallback xmlns="">
      <p:transition spd="slow" advTm="19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332656"/>
            <a:ext cx="9699626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5E7153-ED24-4599-956B-AB60C4F8C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4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8"/>
    </mc:Choice>
    <mc:Fallback xmlns="">
      <p:transition spd="slow" advTm="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992563" y="6410807"/>
            <a:ext cx="2297430" cy="381000"/>
          </a:xfrm>
          <a:prstGeom prst="rect">
            <a:avLst/>
          </a:prstGeom>
          <a:solidFill>
            <a:srgbClr val="5F23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52435"/>
            <a:ext cx="11286309" cy="61769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95860" y="1456301"/>
            <a:ext cx="4966252" cy="5927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 ĐÌNH NHỎ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6993" y="2188155"/>
            <a:ext cx="8763000" cy="70788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CHIẾC BÁNH SINH NHẬT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2 )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16205" y="662053"/>
            <a:ext cx="3774427" cy="6551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MĨ THUẬT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3352976-2824-4769-BA1B-D6D2D8DAC1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54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32"/>
    </mc:Choice>
    <mc:Fallback xmlns="">
      <p:transition spd="slow" advTm="1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6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484784"/>
            <a:ext cx="8064896" cy="4824536"/>
          </a:xfrm>
        </p:spPr>
      </p:pic>
      <p:sp>
        <p:nvSpPr>
          <p:cNvPr id="5" name="TextBox 4"/>
          <p:cNvSpPr txBox="1"/>
          <p:nvPr/>
        </p:nvSpPr>
        <p:spPr>
          <a:xfrm>
            <a:off x="3647729" y="692696"/>
            <a:ext cx="53183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ĐỒ DÙNG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A498E6-6A58-4828-B73A-40FB7A6189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0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16"/>
    </mc:Choice>
    <mc:Fallback xmlns="">
      <p:transition spd="slow" advTm="12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785" y="1557114"/>
            <a:ext cx="6377309" cy="325866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737865" y="1512620"/>
            <a:ext cx="4905927" cy="230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9"/>
              </a:lnSpc>
            </a:pPr>
            <a:endParaRPr sz="1200" dirty="0"/>
          </a:p>
          <a:p>
            <a:pPr algn="ctr">
              <a:lnSpc>
                <a:spcPts val="7025"/>
              </a:lnSpc>
            </a:pPr>
            <a:r>
              <a:rPr lang="en-US" sz="4310" b="1" spc="366" dirty="0">
                <a:solidFill>
                  <a:schemeClr val="accent2">
                    <a:lumMod val="75000"/>
                  </a:schemeClr>
                </a:solidFill>
                <a:latin typeface="Bogart Black"/>
              </a:rPr>
              <a:t>YÊU CẦU </a:t>
            </a:r>
          </a:p>
          <a:p>
            <a:pPr algn="ctr">
              <a:lnSpc>
                <a:spcPts val="7025"/>
              </a:lnSpc>
            </a:pPr>
            <a:r>
              <a:rPr lang="en-US" sz="4310" b="1" spc="366" dirty="0">
                <a:solidFill>
                  <a:schemeClr val="accent2">
                    <a:lumMod val="75000"/>
                  </a:schemeClr>
                </a:solidFill>
                <a:latin typeface="Bogart Black"/>
              </a:rPr>
              <a:t>CẦN ĐẠT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096000" y="858653"/>
            <a:ext cx="5987143" cy="1627818"/>
            <a:chOff x="0" y="-57151"/>
            <a:chExt cx="11504542" cy="3255636"/>
          </a:xfrm>
        </p:grpSpPr>
        <p:sp>
          <p:nvSpPr>
            <p:cNvPr id="8" name="TextBox 8"/>
            <p:cNvSpPr txBox="1"/>
            <p:nvPr/>
          </p:nvSpPr>
          <p:spPr>
            <a:xfrm>
              <a:off x="1979848" y="-57151"/>
              <a:ext cx="9524694" cy="3255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76"/>
                </a:lnSpc>
              </a:pPr>
              <a:r>
                <a:rPr lang="en-US" sz="3289" dirty="0" err="1">
                  <a:solidFill>
                    <a:srgbClr val="002060"/>
                  </a:solidFill>
                  <a:latin typeface="ไอติม"/>
                </a:rPr>
                <a:t>Nặn</a:t>
              </a:r>
              <a:r>
                <a:rPr lang="en-US" sz="3289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89" dirty="0" err="1">
                  <a:solidFill>
                    <a:srgbClr val="002060"/>
                  </a:solidFill>
                  <a:latin typeface="ไอติม"/>
                </a:rPr>
                <a:t>được</a:t>
              </a:r>
              <a:r>
                <a:rPr lang="en-US" sz="3289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89" dirty="0" err="1">
                  <a:solidFill>
                    <a:srgbClr val="002060"/>
                  </a:solidFill>
                  <a:latin typeface="ไอติม"/>
                </a:rPr>
                <a:t>chiếc</a:t>
              </a:r>
              <a:r>
                <a:rPr lang="en-US" sz="3289" dirty="0">
                  <a:solidFill>
                    <a:srgbClr val="002060"/>
                  </a:solidFill>
                  <a:latin typeface="ไอติม"/>
                </a:rPr>
                <a:t> bánh </a:t>
              </a:r>
              <a:r>
                <a:rPr lang="en-US" sz="3289" dirty="0" err="1">
                  <a:solidFill>
                    <a:srgbClr val="002060"/>
                  </a:solidFill>
                  <a:latin typeface="ไอติม"/>
                </a:rPr>
                <a:t>sinh</a:t>
              </a:r>
              <a:r>
                <a:rPr lang="en-US" sz="3289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89" dirty="0" err="1">
                  <a:solidFill>
                    <a:srgbClr val="002060"/>
                  </a:solidFill>
                  <a:latin typeface="ไอติม"/>
                </a:rPr>
                <a:t>nhật</a:t>
              </a:r>
              <a:r>
                <a:rPr lang="en-US" sz="3289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89" dirty="0" err="1">
                  <a:solidFill>
                    <a:srgbClr val="002060"/>
                  </a:solidFill>
                  <a:latin typeface="ไอติม"/>
                </a:rPr>
                <a:t>và</a:t>
              </a:r>
              <a:r>
                <a:rPr lang="en-US" sz="3289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89" dirty="0" err="1">
                  <a:solidFill>
                    <a:srgbClr val="002060"/>
                  </a:solidFill>
                  <a:latin typeface="ไอติม"/>
                </a:rPr>
                <a:t>trang</a:t>
              </a:r>
              <a:r>
                <a:rPr lang="en-US" sz="3289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89" dirty="0" err="1">
                  <a:solidFill>
                    <a:srgbClr val="002060"/>
                  </a:solidFill>
                  <a:latin typeface="ไอติม"/>
                </a:rPr>
                <a:t>trí</a:t>
              </a:r>
              <a:r>
                <a:rPr lang="en-US" sz="3289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89" dirty="0" err="1">
                  <a:solidFill>
                    <a:srgbClr val="002060"/>
                  </a:solidFill>
                  <a:latin typeface="ไอติม"/>
                </a:rPr>
                <a:t>theo</a:t>
              </a:r>
              <a:r>
                <a:rPr lang="en-US" sz="3289" dirty="0">
                  <a:solidFill>
                    <a:srgbClr val="002060"/>
                  </a:solidFill>
                  <a:latin typeface="ไอติม"/>
                </a:rPr>
                <a:t> ý </a:t>
              </a:r>
              <a:r>
                <a:rPr lang="en-US" sz="3289" dirty="0" err="1">
                  <a:solidFill>
                    <a:srgbClr val="002060"/>
                  </a:solidFill>
                  <a:latin typeface="ไอติม"/>
                </a:rPr>
                <a:t>thích</a:t>
              </a:r>
              <a:endParaRPr lang="en-US" sz="3289" dirty="0">
                <a:solidFill>
                  <a:srgbClr val="002060"/>
                </a:solidFill>
                <a:latin typeface="ไอติม"/>
              </a:endParaRPr>
            </a:p>
          </p:txBody>
        </p: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114907"/>
              <a:ext cx="1126010" cy="1349250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6360059" y="2557509"/>
            <a:ext cx="5200746" cy="1719914"/>
            <a:chOff x="57325" y="784359"/>
            <a:chExt cx="10214661" cy="3169147"/>
          </a:xfrm>
        </p:grpSpPr>
        <p:sp>
          <p:nvSpPr>
            <p:cNvPr id="11" name="TextBox 11"/>
            <p:cNvSpPr txBox="1"/>
            <p:nvPr/>
          </p:nvSpPr>
          <p:spPr>
            <a:xfrm>
              <a:off x="1944286" y="847397"/>
              <a:ext cx="8327700" cy="3106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16"/>
                </a:lnSpc>
              </a:pP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Nêu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được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cảm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nhận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về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vẻ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đẹp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của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hình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và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màu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sắc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trong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sản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166" dirty="0" err="1">
                  <a:solidFill>
                    <a:srgbClr val="002060"/>
                  </a:solidFill>
                  <a:latin typeface="ไอติม"/>
                </a:rPr>
                <a:t>phẩm</a:t>
              </a:r>
              <a:r>
                <a:rPr lang="en-US" sz="3166" dirty="0">
                  <a:solidFill>
                    <a:srgbClr val="002060"/>
                  </a:solidFill>
                  <a:latin typeface="ไอติม"/>
                </a:rPr>
                <a:t>.</a:t>
              </a: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7325" y="784359"/>
              <a:ext cx="1105785" cy="1325013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6360059" y="4616630"/>
            <a:ext cx="5472378" cy="1121017"/>
            <a:chOff x="0" y="-2"/>
            <a:chExt cx="10944757" cy="2242033"/>
          </a:xfrm>
        </p:grpSpPr>
        <p:sp>
          <p:nvSpPr>
            <p:cNvPr id="14" name="TextBox 14"/>
            <p:cNvSpPr txBox="1"/>
            <p:nvPr/>
          </p:nvSpPr>
          <p:spPr>
            <a:xfrm>
              <a:off x="1848530" y="223530"/>
              <a:ext cx="9096227" cy="20185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54"/>
                </a:lnSpc>
              </a:pPr>
              <a:r>
                <a:rPr lang="en-US" sz="3295" dirty="0" err="1">
                  <a:solidFill>
                    <a:srgbClr val="002060"/>
                  </a:solidFill>
                  <a:latin typeface="ไอติม"/>
                </a:rPr>
                <a:t>Bồi</a:t>
              </a:r>
              <a:r>
                <a:rPr lang="en-US" sz="3295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95" dirty="0" err="1">
                  <a:solidFill>
                    <a:srgbClr val="002060"/>
                  </a:solidFill>
                  <a:latin typeface="ไอติม"/>
                </a:rPr>
                <a:t>đắp</a:t>
              </a:r>
              <a:r>
                <a:rPr lang="en-US" sz="3295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95" dirty="0" err="1">
                  <a:solidFill>
                    <a:srgbClr val="002060"/>
                  </a:solidFill>
                  <a:latin typeface="ไอติม"/>
                </a:rPr>
                <a:t>tình</a:t>
              </a:r>
              <a:r>
                <a:rPr lang="en-US" sz="3295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95" dirty="0" err="1">
                  <a:solidFill>
                    <a:srgbClr val="002060"/>
                  </a:solidFill>
                  <a:latin typeface="ไอติม"/>
                </a:rPr>
                <a:t>yêu</a:t>
              </a:r>
              <a:r>
                <a:rPr lang="en-US" sz="3295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95" dirty="0" err="1">
                  <a:solidFill>
                    <a:srgbClr val="002060"/>
                  </a:solidFill>
                  <a:latin typeface="ไอติม"/>
                </a:rPr>
                <a:t>thương</a:t>
              </a:r>
              <a:r>
                <a:rPr lang="en-US" sz="3295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95" dirty="0" err="1">
                  <a:solidFill>
                    <a:srgbClr val="002060"/>
                  </a:solidFill>
                  <a:latin typeface="ไอติม"/>
                </a:rPr>
                <a:t>với</a:t>
              </a:r>
              <a:r>
                <a:rPr lang="en-US" sz="3295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95" dirty="0" err="1">
                  <a:solidFill>
                    <a:srgbClr val="002060"/>
                  </a:solidFill>
                  <a:latin typeface="ไอติม"/>
                </a:rPr>
                <a:t>người</a:t>
              </a:r>
              <a:r>
                <a:rPr lang="en-US" sz="3295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95" dirty="0" err="1">
                  <a:solidFill>
                    <a:srgbClr val="002060"/>
                  </a:solidFill>
                  <a:latin typeface="ไอติม"/>
                </a:rPr>
                <a:t>thân</a:t>
              </a:r>
              <a:r>
                <a:rPr lang="en-US" sz="3295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95" dirty="0" err="1">
                  <a:solidFill>
                    <a:srgbClr val="002060"/>
                  </a:solidFill>
                  <a:latin typeface="ไอติม"/>
                </a:rPr>
                <a:t>và</a:t>
              </a:r>
              <a:r>
                <a:rPr lang="en-US" sz="3295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95" dirty="0" err="1">
                  <a:solidFill>
                    <a:srgbClr val="002060"/>
                  </a:solidFill>
                  <a:latin typeface="ไอติม"/>
                </a:rPr>
                <a:t>bạn</a:t>
              </a:r>
              <a:r>
                <a:rPr lang="en-US" sz="3295" dirty="0">
                  <a:solidFill>
                    <a:srgbClr val="002060"/>
                  </a:solidFill>
                  <a:latin typeface="ไอติม"/>
                </a:rPr>
                <a:t> </a:t>
              </a:r>
              <a:r>
                <a:rPr lang="en-US" sz="3295" dirty="0" err="1">
                  <a:solidFill>
                    <a:srgbClr val="002060"/>
                  </a:solidFill>
                  <a:latin typeface="ไอติม"/>
                </a:rPr>
                <a:t>bè</a:t>
              </a:r>
              <a:r>
                <a:rPr lang="en-US" sz="3295" dirty="0">
                  <a:solidFill>
                    <a:srgbClr val="002060"/>
                  </a:solidFill>
                  <a:latin typeface="ไอติม"/>
                </a:rPr>
                <a:t>.</a:t>
              </a:r>
            </a:p>
          </p:txBody>
        </p: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-2"/>
              <a:ext cx="1126010" cy="1349249"/>
            </a:xfrm>
            <a:prstGeom prst="rect">
              <a:avLst/>
            </a:prstGeom>
          </p:spPr>
        </p:pic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F6BA1E-CBA2-4D6D-8438-A2FB5E5B4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4"/>
    </mc:Choice>
    <mc:Fallback xmlns="">
      <p:transition spd="slow" advTm="17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5" y="1296876"/>
            <a:ext cx="2729733" cy="1935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Bánh gatto kem tươi cỡ bé phủ chanh leo trang trí ho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7" y="1353482"/>
            <a:ext cx="2614218" cy="18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ua Bánh Sinh Nhật Tặng Người Yêu Ở Cẩm Phả :: Bánh kem ngon 404 - Bánh  Sinh Nhật Hải Dươ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54" y="1336300"/>
            <a:ext cx="2746046" cy="188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hé 11 tiệm bánh sinh nhật Hà Nội ngon, trang trí siêu đẹp - HaloTrave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1353482"/>
            <a:ext cx="2590612" cy="18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2961" y="3682205"/>
            <a:ext cx="7090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22961" y="4339891"/>
            <a:ext cx="664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2961" y="5056531"/>
            <a:ext cx="5934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5140" y="322798"/>
            <a:ext cx="3677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AEBF5CF-2D95-42AD-B304-C640508685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67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71"/>
    </mc:Choice>
    <mc:Fallback xmlns="">
      <p:transition spd="slow" advTm="44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zgif.com-gif-maker">
            <a:hlinkClick r:id="" action="ppaction://media"/>
            <a:extLst>
              <a:ext uri="{FF2B5EF4-FFF2-40B4-BE49-F238E27FC236}">
                <a16:creationId xmlns:a16="http://schemas.microsoft.com/office/drawing/2014/main" id="{6B322ED9-9CE3-4111-84D6-C18CC635263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6682" y="1287625"/>
            <a:ext cx="9658635" cy="5257800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5CB5F55-6757-415C-A245-3D186EC7F7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0200" y="329681"/>
            <a:ext cx="89916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             </a:t>
            </a:r>
            <a:r>
              <a:rPr lang="vi-VN" sz="3600" b="1" dirty="0">
                <a:solidFill>
                  <a:srgbClr val="C00000"/>
                </a:solidFill>
              </a:rPr>
              <a:t>Cách nặn chiếc bánh sinh nhật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A2EFF0-4B7E-48C3-BC54-7A92523DB71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7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43"/>
    </mc:Choice>
    <mc:Fallback xmlns="">
      <p:transition spd="slow" advTm="161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907" objId="4"/>
        <p14:stopEvt time="159231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34" y="808081"/>
            <a:ext cx="2784331" cy="1828800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7" y="3321325"/>
            <a:ext cx="2744748" cy="25013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53" y="2732620"/>
            <a:ext cx="2324094" cy="2840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949643"/>
            <a:ext cx="3505200" cy="1630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714999" y="180817"/>
            <a:ext cx="6166369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             </a:t>
            </a:r>
            <a:r>
              <a:rPr lang="vi-VN" sz="2400" b="1" dirty="0">
                <a:solidFill>
                  <a:srgbClr val="C00000"/>
                </a:solidFill>
              </a:rPr>
              <a:t>Cách nặn chiếc bánh sinh nhật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819400"/>
            <a:ext cx="518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</a:rPr>
              <a:t>Bước 1: Tạo ra khối trụ tròn hoặc vuông</a:t>
            </a:r>
            <a:r>
              <a:rPr lang="vi-VN" sz="2000" dirty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8569" y="5905829"/>
            <a:ext cx="434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</a:rPr>
              <a:t>Bước 2: Ghép chồng các khối lên nhau tạo thành hình chiếc bánh.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7000" y="5878495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</a:rPr>
              <a:t>Bước 3: Trang trí chiếc bánh sinh nhật bằng </a:t>
            </a:r>
          </a:p>
          <a:p>
            <a:r>
              <a:rPr lang="vi-VN" sz="2000" b="1" dirty="0">
                <a:solidFill>
                  <a:srgbClr val="002060"/>
                </a:solidFill>
              </a:rPr>
              <a:t>các khối dạng nét, chấm, màu.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8A8CF-41A8-42BD-A6E7-5909C609A0D8}"/>
              </a:ext>
            </a:extLst>
          </p:cNvPr>
          <p:cNvSpPr txBox="1"/>
          <p:nvPr/>
        </p:nvSpPr>
        <p:spPr>
          <a:xfrm>
            <a:off x="441581" y="180817"/>
            <a:ext cx="5366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KỸ NĂNG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11224C1-CA77-4ABF-A6EB-D3F4483D6F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652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70"/>
    </mc:Choice>
    <mc:Fallback xmlns="">
      <p:transition spd="slow" advTm="2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26" y="1066800"/>
            <a:ext cx="1928090" cy="2494064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86" y="3939036"/>
            <a:ext cx="2522913" cy="24829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14" y="1004807"/>
            <a:ext cx="2076585" cy="25560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66800"/>
            <a:ext cx="2522913" cy="24546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0" y="222837"/>
            <a:ext cx="12192000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+mj-lt"/>
              </a:rPr>
              <a:t>                                              </a:t>
            </a:r>
            <a:r>
              <a:rPr lang="vi-VN" sz="2800" b="1" dirty="0">
                <a:solidFill>
                  <a:srgbClr val="002060"/>
                </a:solidFill>
                <a:latin typeface="+mj-lt"/>
              </a:rPr>
              <a:t>SẢN PHẨM THAM KHẢO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4647CD28-5CFD-43A2-9545-9B5F7EFCA2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73" y="3939036"/>
            <a:ext cx="1877414" cy="2606388"/>
          </a:xfrm>
          <a:prstGeom prst="rect">
            <a:avLst/>
          </a:prstGeom>
        </p:spPr>
      </p:pic>
      <p:pic>
        <p:nvPicPr>
          <p:cNvPr id="10" name="Picture 5" descr="D:\Diễm\Năm học 2021 - 2022\Hình ảnh SMT2\Bài Chiec bánh sn\download (5).png">
            <a:extLst>
              <a:ext uri="{FF2B5EF4-FFF2-40B4-BE49-F238E27FC236}">
                <a16:creationId xmlns:a16="http://schemas.microsoft.com/office/drawing/2014/main" id="{3537E9C2-55FA-487E-9030-BBECC26EA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055" y="3849297"/>
            <a:ext cx="2774102" cy="26961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70B8F7B-33EC-4010-BAC7-01D4BF42F2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292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41"/>
    </mc:Choice>
    <mc:Fallback xmlns="">
      <p:transition spd="slow" advTm="15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04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3387" y="1654388"/>
            <a:ext cx="6873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SÁNG TẠO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858" y="2630739"/>
            <a:ext cx="11734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3693804"/>
            <a:ext cx="9252520" cy="208601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76CE974-C484-4BCD-A004-21067095A4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01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1"/>
    </mc:Choice>
    <mc:Fallback xmlns="">
      <p:transition spd="slow" advTm="12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2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2|2|3.9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.5|1.8|0.7|0.7|4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6|3.2|5.2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.2|1.6|2|1.3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1|3.6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8|3.5|1.2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268</Words>
  <Application>Microsoft Office PowerPoint</Application>
  <PresentationFormat>Widescreen</PresentationFormat>
  <Paragraphs>42</Paragraphs>
  <Slides>14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微软雅黑</vt:lpstr>
      <vt:lpstr>Arial</vt:lpstr>
      <vt:lpstr>Bogart Black</vt:lpstr>
      <vt:lpstr>Calibri</vt:lpstr>
      <vt:lpstr>Calibri Light</vt:lpstr>
      <vt:lpstr>DejaVu Serif Bold</vt:lpstr>
      <vt:lpstr>HP001 5H</vt:lpstr>
      <vt:lpstr>Times New Roman</vt:lpstr>
      <vt:lpstr>ไอติม</vt:lpstr>
      <vt:lpstr>Office Theme</vt:lpstr>
      <vt:lpstr>3_Office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Cách nặn chiếc bánh sinh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 - Phát triển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Tuan Anh</cp:lastModifiedBy>
  <cp:revision>113</cp:revision>
  <dcterms:created xsi:type="dcterms:W3CDTF">2021-08-13T09:29:58Z</dcterms:created>
  <dcterms:modified xsi:type="dcterms:W3CDTF">2024-07-23T03:11:50Z</dcterms:modified>
</cp:coreProperties>
</file>