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38"/>
  </p:notesMasterIdLst>
  <p:sldIdLst>
    <p:sldId id="265" r:id="rId5"/>
    <p:sldId id="271" r:id="rId6"/>
    <p:sldId id="276" r:id="rId7"/>
    <p:sldId id="279" r:id="rId8"/>
    <p:sldId id="281" r:id="rId9"/>
    <p:sldId id="303" r:id="rId10"/>
    <p:sldId id="304" r:id="rId11"/>
    <p:sldId id="284" r:id="rId12"/>
    <p:sldId id="285" r:id="rId13"/>
    <p:sldId id="306" r:id="rId14"/>
    <p:sldId id="308" r:id="rId15"/>
    <p:sldId id="309" r:id="rId16"/>
    <p:sldId id="310" r:id="rId17"/>
    <p:sldId id="305" r:id="rId18"/>
    <p:sldId id="307" r:id="rId19"/>
    <p:sldId id="290" r:id="rId20"/>
    <p:sldId id="294" r:id="rId21"/>
    <p:sldId id="286" r:id="rId22"/>
    <p:sldId id="311" r:id="rId23"/>
    <p:sldId id="313" r:id="rId24"/>
    <p:sldId id="312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259" r:id="rId34"/>
    <p:sldId id="322" r:id="rId35"/>
    <p:sldId id="323" r:id="rId36"/>
    <p:sldId id="29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7719" autoAdjust="0"/>
  </p:normalViewPr>
  <p:slideViewPr>
    <p:cSldViewPr snapToGrid="0">
      <p:cViewPr varScale="1">
        <p:scale>
          <a:sx n="75" d="100"/>
          <a:sy n="75" d="100"/>
        </p:scale>
        <p:origin x="10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F7F4-FD4B-4560-94EF-17B96239FD45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44324-AE21-4AF2-A937-93342E6F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32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2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1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05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54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71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2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8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72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53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18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9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1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4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7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8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6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4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5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6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701545-751D-4BB1-A318-E36F047F7E7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1" y="165652"/>
            <a:ext cx="1241265" cy="12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5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5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5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3.jp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6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5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slide" Target="slide3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slide" Target="slide30.xml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34.xml"/><Relationship Id="rId7" Type="http://schemas.openxmlformats.org/officeDocument/2006/relationships/slide" Target="slide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5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38" y="-71120"/>
            <a:ext cx="11230562" cy="692912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365566" y="4692781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00BD79-9633-45BA-87A6-5668B8BD5CFA}"/>
              </a:ext>
            </a:extLst>
          </p:cNvPr>
          <p:cNvSpPr txBox="1"/>
          <p:nvPr/>
        </p:nvSpPr>
        <p:spPr>
          <a:xfrm>
            <a:off x="1914086" y="336376"/>
            <a:ext cx="5597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9E0306-8516-4506-9B97-731C761E7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371" y="662506"/>
            <a:ext cx="3078747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768BDF-5695-402A-B08F-817EA78FB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270" y="1460926"/>
            <a:ext cx="7315834" cy="112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8F2F63-8132-4B77-8A6F-4F906DB04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530" y="2277581"/>
            <a:ext cx="7315834" cy="14022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A4690D-6AF9-4E94-9460-7E0CC26D0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6935" y="3702895"/>
            <a:ext cx="1810669" cy="591363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77B5FF3-CCE4-4354-8545-A7861845BA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81" y="-75343"/>
            <a:ext cx="1434319" cy="143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 đối tượng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con người làm ra: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70470-45D7-4A1C-842A-F9F169FB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5" y="2345213"/>
            <a:ext cx="2574454" cy="279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10FBC-AEA0-48C6-83B7-8EF8AEB4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17" y="2327536"/>
            <a:ext cx="4231323" cy="27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1412-8950-4118-BFFB-DA090AC0C3E6}"/>
              </a:ext>
            </a:extLst>
          </p:cNvPr>
          <p:cNvGrpSpPr/>
          <p:nvPr/>
        </p:nvGrpSpPr>
        <p:grpSpPr>
          <a:xfrm rot="727752" flipH="1">
            <a:off x="5331063" y="344963"/>
            <a:ext cx="6035153" cy="3755663"/>
            <a:chOff x="8599614" y="1959266"/>
            <a:chExt cx="3829418" cy="24070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084198-6B5E-4E1E-AAB4-F793011C0210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8" name="ïsḻîdé">
                <a:extLst>
                  <a:ext uri="{FF2B5EF4-FFF2-40B4-BE49-F238E27FC236}">
                    <a16:creationId xmlns:a16="http://schemas.microsoft.com/office/drawing/2014/main" id="{D2820BA3-0C67-4E4C-B943-69F49FF0370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19" name="iŝ1iḍe">
                <a:extLst>
                  <a:ext uri="{FF2B5EF4-FFF2-40B4-BE49-F238E27FC236}">
                    <a16:creationId xmlns:a16="http://schemas.microsoft.com/office/drawing/2014/main" id="{CAA229E9-D371-4A83-B662-54EEE1ADC711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9B502088-344C-40DA-8275-80E92CD1CBA3}"/>
                </a:ext>
              </a:extLst>
            </p:cNvPr>
            <p:cNvSpPr/>
            <p:nvPr/>
          </p:nvSpPr>
          <p:spPr>
            <a:xfrm rot="9134">
              <a:off x="8666354" y="2508320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và sản phẩm công nghệ mà em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E1BE0749-7D7C-4EAC-BD68-CFC76707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352040" y="142621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nhiên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id="{F970D90B-56D8-4045-8CCF-6DBFACE00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81" y="2023378"/>
            <a:ext cx="5093119" cy="21015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57DBB38-C4BA-435C-B3DE-A45204C8E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65720"/>
            <a:ext cx="3711080" cy="3711080"/>
          </a:xfrm>
          <a:prstGeom prst="rect">
            <a:avLst/>
          </a:prstGeom>
        </p:spPr>
      </p:pic>
      <p:pic>
        <p:nvPicPr>
          <p:cNvPr id="11" name="Picture 10" descr="A picture containing blur&#10;&#10;Description automatically generated">
            <a:extLst>
              <a:ext uri="{FF2B5EF4-FFF2-40B4-BE49-F238E27FC236}">
                <a16:creationId xmlns:a16="http://schemas.microsoft.com/office/drawing/2014/main" id="{DE03323D-AD21-48A2-BD6B-4BCED40EC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84" y="890224"/>
            <a:ext cx="4085750" cy="4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04A2C88-D36A-4A46-B830-BF7B38DA0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6" y="1975103"/>
            <a:ext cx="4141296" cy="2907794"/>
          </a:xfrm>
          <a:prstGeom prst="rect">
            <a:avLst/>
          </a:prstGeom>
        </p:spPr>
      </p:pic>
      <p:pic>
        <p:nvPicPr>
          <p:cNvPr id="7" name="Picture 6" descr="A white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7DCD56-EA0D-48AB-856A-4A937500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85" y="2123544"/>
            <a:ext cx="4768789" cy="2610912"/>
          </a:xfrm>
          <a:prstGeom prst="rect">
            <a:avLst/>
          </a:prstGeom>
        </p:spPr>
      </p:pic>
      <p:pic>
        <p:nvPicPr>
          <p:cNvPr id="10" name="Picture 9" descr="A picture containing text, refrigerator, appliance, white&#10;&#10;Description automatically generated">
            <a:extLst>
              <a:ext uri="{FF2B5EF4-FFF2-40B4-BE49-F238E27FC236}">
                <a16:creationId xmlns:a16="http://schemas.microsoft.com/office/drawing/2014/main" id="{177594A3-9D58-42A4-A237-A8498331C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944868"/>
            <a:ext cx="3598259" cy="4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 phẩm công nghệ là sản phẩm do con người tạo ra để phục vụ cuộc sống.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không phải do con người tạo ra mà có sẵn trong tự nhiên như: động vật, thực vật, đất, nước,...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4524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ý: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D85570-7825-44CF-AF6B-42F9240A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37"/>
            <a:ext cx="6780178" cy="519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C659F7-5D12-479A-A7E4-58A46BB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5" y="1564737"/>
            <a:ext cx="5019675" cy="277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EF489D-FF0A-4DE4-975F-FB31EE85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80" y="433651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667B00-C672-4A7E-9529-D99C245841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7403" y="2131759"/>
            <a:ext cx="2927736" cy="22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Tivi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ED4FB-C74B-42B3-A061-7BD3E194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" y="1065624"/>
            <a:ext cx="3831955" cy="301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04130-80C5-4F4A-AF7E-4DBB109C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9" y="4105918"/>
            <a:ext cx="3728721" cy="269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2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8D6C1-0558-4663-8387-36A35E04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42" y="1583054"/>
            <a:ext cx="4410783" cy="35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30" y="376435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1899920" y="0"/>
            <a:ext cx="1029208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67BAA5-2188-4488-9142-8FD457C810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5508" y="361616"/>
            <a:ext cx="4980864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2CC0A-1924-4171-8E44-59163F8F6739}"/>
              </a:ext>
            </a:extLst>
          </p:cNvPr>
          <p:cNvSpPr txBox="1"/>
          <p:nvPr/>
        </p:nvSpPr>
        <p:spPr>
          <a:xfrm>
            <a:off x="4734560" y="1528960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Phân biệt được đối tượng tự nhiên và sản phẩm công nghệ.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AB32A1-FC98-42D5-871B-41619492A296}"/>
              </a:ext>
            </a:extLst>
          </p:cNvPr>
          <p:cNvSpPr txBox="1"/>
          <p:nvPr/>
        </p:nvSpPr>
        <p:spPr>
          <a:xfrm>
            <a:off x="5776148" y="2848918"/>
            <a:ext cx="641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Nêu được tác dụng một số sản phẩm công nghệ trong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FE11E5-BC14-4ADA-AB8B-FF3D7134F98B}"/>
              </a:ext>
            </a:extLst>
          </p:cNvPr>
          <p:cNvSpPr txBox="1"/>
          <p:nvPr/>
        </p:nvSpPr>
        <p:spPr>
          <a:xfrm>
            <a:off x="6096000" y="4142968"/>
            <a:ext cx="6177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Nêu được vai trò của các sản phẩm công nghệ trong đời sống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7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FC16A-312F-444F-B943-9639BF30C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4" y="1698307"/>
            <a:ext cx="4176757" cy="3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512742" y="2332990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DAEEE-4968-4DC9-A0DA-C0BB8224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" y="2332990"/>
            <a:ext cx="5532413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sản phẩm công nghệ có vai trò rất quan trọng trong đời sống của chúng ta.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Càng ngày những sản phẩm công nghệ càng hiện đại giúp cho con người có cuộc sống tốt đẹp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BC55F-4D2D-4955-AC7D-F87D6616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458" y="1702752"/>
            <a:ext cx="3822523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7D354-F6B9-445F-A86C-193633B99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1" y="1357102"/>
            <a:ext cx="888873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6" y="381000"/>
            <a:ext cx="7010400" cy="9437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6C5F39-1A69-422C-88F8-3EB4274A97C6}"/>
              </a:ext>
            </a:extLst>
          </p:cNvPr>
          <p:cNvSpPr/>
          <p:nvPr/>
        </p:nvSpPr>
        <p:spPr>
          <a:xfrm>
            <a:off x="762000" y="1595120"/>
            <a:ext cx="967232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8BA72EB-731C-4EE1-A2EA-725653922003}"/>
              </a:ext>
            </a:extLst>
          </p:cNvPr>
          <p:cNvSpPr/>
          <p:nvPr/>
        </p:nvSpPr>
        <p:spPr>
          <a:xfrm>
            <a:off x="762000" y="260916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643B9-2202-41E3-9C82-AD6F097396DE}"/>
              </a:ext>
            </a:extLst>
          </p:cNvPr>
          <p:cNvSpPr/>
          <p:nvPr/>
        </p:nvSpPr>
        <p:spPr>
          <a:xfrm>
            <a:off x="833120" y="3618912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78F33A-2E14-4595-996C-A49DFF414BD5}"/>
              </a:ext>
            </a:extLst>
          </p:cNvPr>
          <p:cNvSpPr/>
          <p:nvPr/>
        </p:nvSpPr>
        <p:spPr>
          <a:xfrm>
            <a:off x="833120" y="465874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3F1D25A-27DD-4DC3-A21C-C51BB9B31868}"/>
              </a:ext>
            </a:extLst>
          </p:cNvPr>
          <p:cNvSpPr/>
          <p:nvPr/>
        </p:nvSpPr>
        <p:spPr>
          <a:xfrm>
            <a:off x="792480" y="5626294"/>
            <a:ext cx="9753600" cy="7913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7281B7-1870-4E2D-9B1E-4ADABC45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03" y="127602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D2585-1A66-45E9-9ED0-EA3342AE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046" y="1243503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1"/>
            <a:ext cx="5632627" cy="1288256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775600" y="389224"/>
                <a:ext cx="45999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Ngôi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sao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795813" y="230745"/>
                <a:ext cx="5480101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Biển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điện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1.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do con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ra?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2" y="219650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5404" y="4563757"/>
            <a:ext cx="5632627" cy="1302432"/>
            <a:chOff x="311419" y="3505812"/>
            <a:chExt cx="4224470" cy="97682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05812"/>
              <a:ext cx="3916087" cy="976824"/>
              <a:chOff x="129540" y="109192"/>
              <a:chExt cx="11932920" cy="172960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780159" y="109192"/>
                <a:ext cx="8887730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Mặt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trời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Ô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tô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Máy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hỏa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2.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tượng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507722" y="3311233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160869" y="4843768"/>
            <a:ext cx="5677677" cy="1346023"/>
            <a:chOff x="311419" y="3516443"/>
            <a:chExt cx="4258258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3916087" cy="978644"/>
              <a:chOff x="232497" y="182681"/>
              <a:chExt cx="11932920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85240" y="182681"/>
                <a:ext cx="7932253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Làm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tụt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hậu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655443" y="2307667"/>
            <a:ext cx="5481838" cy="1360986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2500105" y="191062"/>
                <a:ext cx="7156924" cy="1430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Không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ích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gì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773333" cy="1288256"/>
            <a:chOff x="264580" y="1765233"/>
            <a:chExt cx="4329999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938666" cy="966192"/>
              <a:chOff x="129540" y="128016"/>
              <a:chExt cx="12227213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758307" y="171137"/>
                <a:ext cx="10598446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con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người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tiện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lợi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hơn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3.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vai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7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8174424" y="473516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21444" y="22559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7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5389212" y="1452694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8" grpId="0" animBg="1"/>
      <p:bldP spid="8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7979" y="1164242"/>
            <a:ext cx="2054530" cy="987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4C154-8847-462D-8D9A-559911EE6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1637" y="2124945"/>
            <a:ext cx="5486876" cy="1072989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82C63172-2FBD-4804-A70F-E0242D04F6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25" y="3339580"/>
            <a:ext cx="2031620" cy="24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55" y="2374878"/>
            <a:ext cx="4167745" cy="56252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617504" y="2511632"/>
              <a:ext cx="6767991" cy="269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 bài hát bạn nhỏ yêu những gì?</a:t>
              </a:r>
            </a:p>
            <a:p>
              <a:pPr marL="457200" indent="-4572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Vậy thiên nhiên có những gì mà bạn nhỏ yêu nhỉ?</a:t>
              </a:r>
              <a:endPara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5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B71F32-FEFC-43E1-9C4E-72235936A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65" y="1321872"/>
            <a:ext cx="428585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AAD2B-91DB-4C9F-83DD-96955B16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24" y="1366983"/>
            <a:ext cx="90411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882CA8D4-CB70-4CF9-8930-906BCE070811}"/>
              </a:ext>
            </a:extLst>
          </p:cNvPr>
          <p:cNvSpPr/>
          <p:nvPr/>
        </p:nvSpPr>
        <p:spPr>
          <a:xfrm flipH="1">
            <a:off x="0" y="997693"/>
            <a:ext cx="4866640" cy="15056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gọi tên những đối tượng có trong hình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4ED7F900-142C-40EF-94C0-22190389EBF1}"/>
              </a:ext>
            </a:extLst>
          </p:cNvPr>
          <p:cNvSpPr/>
          <p:nvPr/>
        </p:nvSpPr>
        <p:spPr>
          <a:xfrm flipH="1">
            <a:off x="0" y="3079533"/>
            <a:ext cx="4866640" cy="25501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những đối tượng đó, đối tượng nào do con người làm ra, đối tượng nào không phải do con người làm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00F70-C604-40BF-BB14-D8162186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31" y="899160"/>
            <a:ext cx="7115670" cy="48107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6D17C5-BF5A-46BE-B99F-CDF50F54ABF6}"/>
              </a:ext>
            </a:extLst>
          </p:cNvPr>
          <p:cNvSpPr/>
          <p:nvPr/>
        </p:nvSpPr>
        <p:spPr>
          <a:xfrm>
            <a:off x="53340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7236B4D-E2D0-4559-A9ED-95485D177F7A}"/>
              </a:ext>
            </a:extLst>
          </p:cNvPr>
          <p:cNvSpPr/>
          <p:nvPr/>
        </p:nvSpPr>
        <p:spPr>
          <a:xfrm>
            <a:off x="75692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25463C-A9E2-4A87-89CB-BD34658DA032}"/>
              </a:ext>
            </a:extLst>
          </p:cNvPr>
          <p:cNvSpPr/>
          <p:nvPr/>
        </p:nvSpPr>
        <p:spPr>
          <a:xfrm>
            <a:off x="9733280" y="2647206"/>
            <a:ext cx="223520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025F5E-409B-4484-8FC9-1279C36434CC}"/>
              </a:ext>
            </a:extLst>
          </p:cNvPr>
          <p:cNvSpPr/>
          <p:nvPr/>
        </p:nvSpPr>
        <p:spPr>
          <a:xfrm>
            <a:off x="5212080" y="5191760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126896-30EE-42B2-B191-E607DDA7DA40}"/>
              </a:ext>
            </a:extLst>
          </p:cNvPr>
          <p:cNvSpPr/>
          <p:nvPr/>
        </p:nvSpPr>
        <p:spPr>
          <a:xfrm>
            <a:off x="7457440" y="5191759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DF1D6FA-95F5-4584-9F2B-5BE5E6C1BCBB}"/>
              </a:ext>
            </a:extLst>
          </p:cNvPr>
          <p:cNvSpPr/>
          <p:nvPr/>
        </p:nvSpPr>
        <p:spPr>
          <a:xfrm>
            <a:off x="9916160" y="5191758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Những đối tượng do con người làm ra: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EBEA9-ABFE-4090-86ED-2BCEBD48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5" y="1875690"/>
            <a:ext cx="2519679" cy="255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F85FF-7A98-4197-BB16-1D1B8BE7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60" y="1828501"/>
            <a:ext cx="2072639" cy="26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C88EC-B9A6-4A70-89A9-33BD810C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0" y="1747615"/>
            <a:ext cx="2062480" cy="26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408558-ED6A-48E1-98CD-0DFCF93E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294" y="1855173"/>
            <a:ext cx="3105785" cy="24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567</Words>
  <Application>Microsoft Office PowerPoint</Application>
  <PresentationFormat>Widescreen</PresentationFormat>
  <Paragraphs>78</Paragraphs>
  <Slides>33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等线</vt:lpstr>
      <vt:lpstr>等线 Light</vt:lpstr>
      <vt:lpstr>黑体</vt:lpstr>
      <vt:lpstr>Arial</vt:lpstr>
      <vt:lpstr>Calibri</vt:lpstr>
      <vt:lpstr>Fredoka One</vt:lpstr>
      <vt:lpstr>Georgia</vt:lpstr>
      <vt:lpstr>UTM Avo</vt:lpstr>
      <vt:lpstr>字魂59号-创粗黑</vt:lpstr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Tuan Anh</cp:lastModifiedBy>
  <cp:revision>51</cp:revision>
  <dcterms:created xsi:type="dcterms:W3CDTF">2022-07-14T22:03:21Z</dcterms:created>
  <dcterms:modified xsi:type="dcterms:W3CDTF">2024-07-22T16:59:55Z</dcterms:modified>
</cp:coreProperties>
</file>