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1001" r:id="rId2"/>
    <p:sldId id="340" r:id="rId3"/>
    <p:sldId id="1014" r:id="rId4"/>
    <p:sldId id="1029" r:id="rId5"/>
    <p:sldId id="994" r:id="rId6"/>
    <p:sldId id="1015" r:id="rId7"/>
    <p:sldId id="2007577120" r:id="rId8"/>
    <p:sldId id="1010" r:id="rId9"/>
    <p:sldId id="1012" r:id="rId10"/>
    <p:sldId id="1026" r:id="rId11"/>
    <p:sldId id="1013" r:id="rId12"/>
    <p:sldId id="1030" r:id="rId13"/>
    <p:sldId id="1016" r:id="rId14"/>
    <p:sldId id="100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137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39" autoAdjust="0"/>
  </p:normalViewPr>
  <p:slideViewPr>
    <p:cSldViewPr snapToGrid="0">
      <p:cViewPr varScale="1">
        <p:scale>
          <a:sx n="76" d="100"/>
          <a:sy n="76" d="100"/>
        </p:scale>
        <p:origin x="9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6A79B-7A0C-42A3-9F9F-5E18DF881E44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AB584-2568-4B1C-ADC0-EF04DFB4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5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25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37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927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912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973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21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7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78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7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06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55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2024/7/22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4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2024/7/22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9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2024/7/22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00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2024/7/22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03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2024/7/22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51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2024/7/22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8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2024/7/22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0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5.xml"/><Relationship Id="rId7" Type="http://schemas.openxmlformats.org/officeDocument/2006/relationships/image" Target="../media/image2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13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1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-29307" y="-70338"/>
            <a:ext cx="12221307" cy="70244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60" y="509044"/>
            <a:ext cx="10636766" cy="5978466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4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3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15" name="TextBox 35">
            <a:extLst>
              <a:ext uri="{FF2B5EF4-FFF2-40B4-BE49-F238E27FC236}">
                <a16:creationId xmlns:a16="http://schemas.microsoft.com/office/drawing/2014/main" id="{DC2E3BE6-8A7D-4F06-9164-ED72DACF7C46}"/>
              </a:ext>
            </a:extLst>
          </p:cNvPr>
          <p:cNvSpPr txBox="1"/>
          <p:nvPr/>
        </p:nvSpPr>
        <p:spPr>
          <a:xfrm>
            <a:off x="4391264" y="856412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Thứ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ngày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tháng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năm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…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CF0294A8-451A-4D5D-B134-880AF1AD5A7B}"/>
              </a:ext>
            </a:extLst>
          </p:cNvPr>
          <p:cNvSpPr txBox="1"/>
          <p:nvPr/>
        </p:nvSpPr>
        <p:spPr>
          <a:xfrm>
            <a:off x="5193892" y="1520942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Hoạt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động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trải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nghiệm</a:t>
            </a:r>
            <a:endParaRPr kumimoji="0" lang="zh-C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acifico" panose="00000500000000000000" pitchFamily="2" charset="0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21" name="TextBox 40">
            <a:extLst>
              <a:ext uri="{FF2B5EF4-FFF2-40B4-BE49-F238E27FC236}">
                <a16:creationId xmlns:a16="http://schemas.microsoft.com/office/drawing/2014/main" id="{CF0294A8-451A-4D5D-B134-880AF1AD5A7B}"/>
              </a:ext>
            </a:extLst>
          </p:cNvPr>
          <p:cNvSpPr txBox="1"/>
          <p:nvPr/>
        </p:nvSpPr>
        <p:spPr>
          <a:xfrm>
            <a:off x="4004479" y="2267339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lvl="0">
              <a:defRPr/>
            </a:pPr>
            <a:r>
              <a:rPr lang="en-US" altLang="zh-CN" sz="3200" b="1" dirty="0">
                <a:solidFill>
                  <a:srgbClr val="FF0000"/>
                </a:solidFill>
                <a:effectLst>
                  <a:glow rad="101600">
                    <a:srgbClr val="CFA439">
                      <a:satMod val="175000"/>
                      <a:alpha val="40000"/>
                    </a:srgbClr>
                  </a:glow>
                </a:effectLst>
                <a:latin typeface="iCiel Cadena" panose="02000503000000020004" pitchFamily="50" charset="0"/>
                <a:ea typeface="字魂58号-创中黑" panose="00000500000000000000"/>
                <a:cs typeface="Pattaya" panose="00000500000000000000" pitchFamily="2" charset="-34"/>
                <a:sym typeface="字魂58号-创中黑" panose="00000500000000000000" pitchFamily="2" charset="-122"/>
              </a:rPr>
              <a:t>CHỦ ĐỀ: TỰ GIỚI THIỆU VỀ MÌNH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srgbClr val="CFA439">
                    <a:satMod val="175000"/>
                    <a:alpha val="40000"/>
                  </a:srgbClr>
                </a:glow>
              </a:effectLst>
              <a:uLnTx/>
              <a:uFillTx/>
              <a:latin typeface="iCiel Cadena" panose="02000503000000020004" pitchFamily="50" charset="0"/>
              <a:ea typeface="字魂58号-创中黑" panose="00000500000000000000"/>
              <a:cs typeface="Pattaya" panose="00000500000000000000" pitchFamily="2" charset="-34"/>
              <a:sym typeface="字魂58号-创中黑" panose="00000500000000000000" pitchFamily="2" charset="-122"/>
            </a:endParaRPr>
          </a:p>
        </p:txBody>
      </p:sp>
      <p:pic>
        <p:nvPicPr>
          <p:cNvPr id="17" name="图片 10">
            <a:extLst>
              <a:ext uri="{FF2B5EF4-FFF2-40B4-BE49-F238E27FC236}">
                <a16:creationId xmlns:a16="http://schemas.microsoft.com/office/drawing/2014/main" id="{5E0F2C53-48D1-44F3-AA4C-AE27D895D8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087" y="1140373"/>
            <a:ext cx="5581073" cy="5581073"/>
          </a:xfrm>
          <a:prstGeom prst="rect">
            <a:avLst/>
          </a:prstGeom>
        </p:spPr>
      </p:pic>
      <p:pic>
        <p:nvPicPr>
          <p:cNvPr id="19" name="图片 28">
            <a:extLst>
              <a:ext uri="{FF2B5EF4-FFF2-40B4-BE49-F238E27FC236}">
                <a16:creationId xmlns:a16="http://schemas.microsoft.com/office/drawing/2014/main" id="{EF711A35-8410-4B33-8E07-01151A3F41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52"/>
          <a:stretch/>
        </p:blipFill>
        <p:spPr>
          <a:xfrm flipH="1">
            <a:off x="9236137" y="1827131"/>
            <a:ext cx="3601442" cy="5023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882DDB-A175-41CF-8F8D-B96DAC313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310" y="2773864"/>
            <a:ext cx="7603140" cy="2433555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139C66-9075-42B6-800E-19D186D288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07" y="-70338"/>
            <a:ext cx="1340822" cy="13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57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187008"/>
            <a:ext cx="12191999" cy="6194256"/>
          </a:xfrm>
          <a:prstGeom prst="roundRect">
            <a:avLst/>
          </a:prstGeom>
        </p:spPr>
      </p:pic>
      <p:pic>
        <p:nvPicPr>
          <p:cNvPr id="1026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82A74337-0134-4FFB-97BA-15CF70D59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79" y="788670"/>
            <a:ext cx="7738129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770CF100-B360-49D4-A952-CC407278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06" y="487213"/>
            <a:ext cx="3938315" cy="469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41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2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D093A9A-2A5B-4C56-B6A8-2666D768A5E5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5553BAF-4E3C-4280-828B-7D23970952D6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9" name="图片 7">
                <a:extLst>
                  <a:ext uri="{FF2B5EF4-FFF2-40B4-BE49-F238E27FC236}">
                    <a16:creationId xmlns:a16="http://schemas.microsoft.com/office/drawing/2014/main" id="{DEA471C0-8812-4B24-BCBC-078FBD96C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A5F592-B7F4-47E2-91AB-7BDD9B181183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E15857-EECD-41C1-87EF-E7EAFEE778D4}"/>
                </a:ext>
              </a:extLst>
            </p:cNvPr>
            <p:cNvSpPr/>
            <p:nvPr/>
          </p:nvSpPr>
          <p:spPr>
            <a:xfrm>
              <a:off x="7506959" y="2091919"/>
              <a:ext cx="2980534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182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5C884-5501-42CD-A226-A7B12A815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717" y="1569210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6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104503" y="284979"/>
            <a:ext cx="11976155" cy="6194256"/>
          </a:xfrm>
          <a:prstGeom prst="round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7395210" y="1874861"/>
            <a:ext cx="4486075" cy="1077218"/>
          </a:xfrm>
          <a:custGeom>
            <a:avLst/>
            <a:gdLst>
              <a:gd name="connsiteX0" fmla="*/ 0 w 4486075"/>
              <a:gd name="connsiteY0" fmla="*/ 0 h 1077218"/>
              <a:gd name="connsiteX1" fmla="*/ 4486075 w 4486075"/>
              <a:gd name="connsiteY1" fmla="*/ 0 h 1077218"/>
              <a:gd name="connsiteX2" fmla="*/ 4486075 w 4486075"/>
              <a:gd name="connsiteY2" fmla="*/ 1077218 h 1077218"/>
              <a:gd name="connsiteX3" fmla="*/ 0 w 4486075"/>
              <a:gd name="connsiteY3" fmla="*/ 1077218 h 1077218"/>
              <a:gd name="connsiteX4" fmla="*/ 0 w 448607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075" h="1077218" fill="none" extrusionOk="0">
                <a:moveTo>
                  <a:pt x="0" y="0"/>
                </a:moveTo>
                <a:cubicBezTo>
                  <a:pt x="686353" y="5222"/>
                  <a:pt x="4029674" y="24918"/>
                  <a:pt x="4486075" y="0"/>
                </a:cubicBezTo>
                <a:cubicBezTo>
                  <a:pt x="4523937" y="476103"/>
                  <a:pt x="4427472" y="631043"/>
                  <a:pt x="4486075" y="1077218"/>
                </a:cubicBezTo>
                <a:cubicBezTo>
                  <a:pt x="3439611" y="912457"/>
                  <a:pt x="1846676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486075" h="1077218" stroke="0" extrusionOk="0">
                <a:moveTo>
                  <a:pt x="0" y="0"/>
                </a:moveTo>
                <a:cubicBezTo>
                  <a:pt x="2000305" y="11849"/>
                  <a:pt x="3350604" y="-161459"/>
                  <a:pt x="4486075" y="0"/>
                </a:cubicBezTo>
                <a:cubicBezTo>
                  <a:pt x="4538110" y="144312"/>
                  <a:pt x="4578218" y="673209"/>
                  <a:pt x="4486075" y="1077218"/>
                </a:cubicBezTo>
                <a:cubicBezTo>
                  <a:pt x="3865190" y="931358"/>
                  <a:pt x="1445089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Soi gương và nhận xét em giống ai.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7295523" y="3905922"/>
            <a:ext cx="4685448" cy="1569660"/>
          </a:xfrm>
          <a:custGeom>
            <a:avLst/>
            <a:gdLst>
              <a:gd name="connsiteX0" fmla="*/ 0 w 4685448"/>
              <a:gd name="connsiteY0" fmla="*/ 0 h 1569660"/>
              <a:gd name="connsiteX1" fmla="*/ 4685448 w 4685448"/>
              <a:gd name="connsiteY1" fmla="*/ 0 h 1569660"/>
              <a:gd name="connsiteX2" fmla="*/ 4685448 w 4685448"/>
              <a:gd name="connsiteY2" fmla="*/ 1569660 h 1569660"/>
              <a:gd name="connsiteX3" fmla="*/ 0 w 4685448"/>
              <a:gd name="connsiteY3" fmla="*/ 1569660 h 1569660"/>
              <a:gd name="connsiteX4" fmla="*/ 0 w 4685448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1569660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783009" y="257633"/>
                  <a:pt x="4637057" y="890565"/>
                  <a:pt x="4685448" y="1569660"/>
                </a:cubicBezTo>
                <a:cubicBezTo>
                  <a:pt x="3295017" y="1404899"/>
                  <a:pt x="1783164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685448" h="1569660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59560" y="662121"/>
                  <a:pt x="4754860" y="1402874"/>
                  <a:pt x="4685448" y="1569660"/>
                </a:cubicBezTo>
                <a:cubicBezTo>
                  <a:pt x="2447273" y="1423800"/>
                  <a:pt x="2059075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Xác định những nét riêng của mỗi người và nét chung của cả nhà.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34">
            <a:extLst>
              <a:ext uri="{FF2B5EF4-FFF2-40B4-BE49-F238E27FC236}">
                <a16:creationId xmlns:a16="http://schemas.microsoft.com/office/drawing/2014/main" id="{510914A5-FB11-4045-8B8D-C37FA8B6B03B}"/>
              </a:ext>
            </a:extLst>
          </p:cNvPr>
          <p:cNvSpPr/>
          <p:nvPr/>
        </p:nvSpPr>
        <p:spPr>
          <a:xfrm>
            <a:off x="7283868" y="29400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322110" y="46367"/>
            <a:ext cx="3436729" cy="872491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endParaRPr lang="en-US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E65B2E59-A14A-403E-9DEC-2E0DA50B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2" y="1322857"/>
            <a:ext cx="6039928" cy="404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3" name="图片 29">
            <a:extLst>
              <a:ext uri="{FF2B5EF4-FFF2-40B4-BE49-F238E27FC236}">
                <a16:creationId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214115" y="3714532"/>
            <a:ext cx="2033132" cy="2930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567543" y="-118673"/>
            <a:ext cx="8406486" cy="41680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8178" y="995853"/>
            <a:ext cx="696767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id="{12482883-10DB-4A7E-A5A7-A5DEFDA44B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5142" b="52459"/>
          <a:stretch/>
        </p:blipFill>
        <p:spPr>
          <a:xfrm>
            <a:off x="23446" y="4746323"/>
            <a:ext cx="12192001" cy="229870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3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B161EB-B682-4C31-AB08-E2FAE1D83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231" y="1592724"/>
            <a:ext cx="7358510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3321354" y="488285"/>
            <a:ext cx="5945400" cy="830997"/>
          </a:xfrm>
          <a:custGeom>
            <a:avLst/>
            <a:gdLst>
              <a:gd name="connsiteX0" fmla="*/ 0 w 5945400"/>
              <a:gd name="connsiteY0" fmla="*/ 0 h 830997"/>
              <a:gd name="connsiteX1" fmla="*/ 5945400 w 5945400"/>
              <a:gd name="connsiteY1" fmla="*/ 0 h 830997"/>
              <a:gd name="connsiteX2" fmla="*/ 5945400 w 5945400"/>
              <a:gd name="connsiteY2" fmla="*/ 830997 h 830997"/>
              <a:gd name="connsiteX3" fmla="*/ 0 w 5945400"/>
              <a:gd name="connsiteY3" fmla="*/ 830997 h 830997"/>
              <a:gd name="connsiteX4" fmla="*/ 0 w 594540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5400" h="830997" fill="none" extrusionOk="0">
                <a:moveTo>
                  <a:pt x="0" y="0"/>
                </a:moveTo>
                <a:cubicBezTo>
                  <a:pt x="897546" y="5222"/>
                  <a:pt x="3181862" y="24918"/>
                  <a:pt x="5945400" y="0"/>
                </a:cubicBezTo>
                <a:cubicBezTo>
                  <a:pt x="6012134" y="288481"/>
                  <a:pt x="5931938" y="519308"/>
                  <a:pt x="5945400" y="830997"/>
                </a:cubicBezTo>
                <a:cubicBezTo>
                  <a:pt x="2979511" y="666236"/>
                  <a:pt x="2381260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945400" h="830997" stroke="0" extrusionOk="0">
                <a:moveTo>
                  <a:pt x="0" y="0"/>
                </a:moveTo>
                <a:cubicBezTo>
                  <a:pt x="1951723" y="11849"/>
                  <a:pt x="4513428" y="-161459"/>
                  <a:pt x="5945400" y="0"/>
                </a:cubicBezTo>
                <a:cubicBezTo>
                  <a:pt x="5986698" y="365209"/>
                  <a:pt x="5999302" y="657770"/>
                  <a:pt x="5945400" y="830997"/>
                </a:cubicBezTo>
                <a:cubicBezTo>
                  <a:pt x="4399962" y="685137"/>
                  <a:pt x="180666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Đây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ai</a:t>
            </a:r>
            <a:endParaRPr kumimoji="0" lang="en-US" sz="48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38C206-020F-4F17-84A5-67A18A1DF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6040" y="1651154"/>
            <a:ext cx="7646670" cy="27165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149D792-DAEC-4B51-B455-F4B49B5B259C}"/>
              </a:ext>
            </a:extLst>
          </p:cNvPr>
          <p:cNvGrpSpPr/>
          <p:nvPr/>
        </p:nvGrpSpPr>
        <p:grpSpPr>
          <a:xfrm>
            <a:off x="941657" y="5572110"/>
            <a:ext cx="10492740" cy="1381147"/>
            <a:chOff x="7254516" y="2284781"/>
            <a:chExt cx="4720743" cy="1150890"/>
          </a:xfrm>
        </p:grpSpPr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id="{533A5B76-0FA4-4C63-A65A-875B12C5F4A0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: Shape 18">
              <a:extLst>
                <a:ext uri="{FF2B5EF4-FFF2-40B4-BE49-F238E27FC236}">
                  <a16:creationId xmlns:a16="http://schemas.microsoft.com/office/drawing/2014/main" id="{6B7638C6-B350-42A4-9B2B-3C09A499727D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CFA54F-4378-4F81-9D5C-6B620230865F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1150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</a:t>
              </a: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uan sát để nhận ra nét riêng của mỗi nhân vật trong tranh: nụ cười, khuôn mặt, đối mắt, hàm răng, mái tóc, màu da, mũi,...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D857DF-B798-4DAC-B082-416B1DF4BEB7}"/>
              </a:ext>
            </a:extLst>
          </p:cNvPr>
          <p:cNvGrpSpPr/>
          <p:nvPr/>
        </p:nvGrpSpPr>
        <p:grpSpPr>
          <a:xfrm>
            <a:off x="997926" y="4494798"/>
            <a:ext cx="10390520" cy="968840"/>
            <a:chOff x="6995355" y="3429000"/>
            <a:chExt cx="7007104" cy="1147781"/>
          </a:xfrm>
        </p:grpSpPr>
        <p:sp>
          <p:nvSpPr>
            <p:cNvPr id="15" name="Freeform: Shape 19">
              <a:extLst>
                <a:ext uri="{FF2B5EF4-FFF2-40B4-BE49-F238E27FC236}">
                  <a16:creationId xmlns:a16="http://schemas.microsoft.com/office/drawing/2014/main" id="{8DC9A2B9-1EAB-470D-95E4-998382486869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6A7792-FD63-4B1F-868F-4F5C6F18AB1D}"/>
                </a:ext>
              </a:extLst>
            </p:cNvPr>
            <p:cNvSpPr txBox="1"/>
            <p:nvPr/>
          </p:nvSpPr>
          <p:spPr>
            <a:xfrm>
              <a:off x="7905240" y="3465596"/>
              <a:ext cx="5812762" cy="111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 chia thành 3 nhóm và bốc thăm chọn nhân vật, thảo luận và miêu tả nhân vật của mình.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48">
              <a:extLst>
                <a:ext uri="{FF2B5EF4-FFF2-40B4-BE49-F238E27FC236}">
                  <a16:creationId xmlns:a16="http://schemas.microsoft.com/office/drawing/2014/main" id="{608A4C7D-0481-4A7B-A6C0-0B05F5D4251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6995355" y="3429000"/>
              <a:ext cx="701497" cy="583916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5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FF9685-E786-4EBC-812D-431E82CD1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831" y="1373268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9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2819" y="-2636491"/>
            <a:ext cx="6858000" cy="121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40887"/>
            <a:ext cx="11391900" cy="633432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050" name="Picture 2" descr="https://i.pinimg.com/564x/22/27/c4/2227c47778bf9f246509ee9b62dbae0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22" y="2399376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045970" y="-286856"/>
            <a:ext cx="7999678" cy="415767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592190" y="1075937"/>
            <a:ext cx="6440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1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.</a:t>
            </a: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9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284979"/>
            <a:ext cx="12191999" cy="6194256"/>
          </a:xfrm>
          <a:prstGeom prst="round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88029" y="1937"/>
            <a:ext cx="8596364" cy="8559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gương và tìm ra nét riêng của mình.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7EF84CC-6E2B-4DBE-AB89-9F3EAADD0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59" y="941420"/>
            <a:ext cx="5366573" cy="53665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1C7DD8-51AE-450D-A67B-DCBBC81091E7}"/>
              </a:ext>
            </a:extLst>
          </p:cNvPr>
          <p:cNvSpPr txBox="1"/>
          <p:nvPr/>
        </p:nvSpPr>
        <p:spPr>
          <a:xfrm>
            <a:off x="310832" y="1497671"/>
            <a:ext cx="5209858" cy="1938992"/>
          </a:xfrm>
          <a:custGeom>
            <a:avLst/>
            <a:gdLst>
              <a:gd name="connsiteX0" fmla="*/ 0 w 5209858"/>
              <a:gd name="connsiteY0" fmla="*/ 0 h 1938992"/>
              <a:gd name="connsiteX1" fmla="*/ 5209858 w 5209858"/>
              <a:gd name="connsiteY1" fmla="*/ 0 h 1938992"/>
              <a:gd name="connsiteX2" fmla="*/ 5209858 w 5209858"/>
              <a:gd name="connsiteY2" fmla="*/ 1938992 h 1938992"/>
              <a:gd name="connsiteX3" fmla="*/ 0 w 5209858"/>
              <a:gd name="connsiteY3" fmla="*/ 1938992 h 1938992"/>
              <a:gd name="connsiteX4" fmla="*/ 0 w 5209858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9858" h="1938992" fill="none" extrusionOk="0">
                <a:moveTo>
                  <a:pt x="0" y="0"/>
                </a:moveTo>
                <a:cubicBezTo>
                  <a:pt x="1323500" y="5222"/>
                  <a:pt x="4081800" y="24918"/>
                  <a:pt x="5209858" y="0"/>
                </a:cubicBezTo>
                <a:cubicBezTo>
                  <a:pt x="5048613" y="738305"/>
                  <a:pt x="5166098" y="1407801"/>
                  <a:pt x="5209858" y="1938992"/>
                </a:cubicBezTo>
                <a:cubicBezTo>
                  <a:pt x="2939444" y="1774231"/>
                  <a:pt x="2124646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5209858" h="1938992" stroke="0" extrusionOk="0">
                <a:moveTo>
                  <a:pt x="0" y="0"/>
                </a:moveTo>
                <a:cubicBezTo>
                  <a:pt x="1193126" y="11849"/>
                  <a:pt x="3574785" y="-161459"/>
                  <a:pt x="5209858" y="0"/>
                </a:cubicBezTo>
                <a:cubicBezTo>
                  <a:pt x="5212988" y="920782"/>
                  <a:pt x="5108682" y="1107979"/>
                  <a:pt x="5209858" y="1938992"/>
                </a:cubicBezTo>
                <a:cubicBezTo>
                  <a:pt x="3877948" y="1793132"/>
                  <a:pt x="69072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Nụ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khuôn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mặt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nl-NL" sz="4000" dirty="0">
                <a:solidFill>
                  <a:srgbClr val="FF3399"/>
                </a:solidFill>
                <a:latin typeface="Pattaya" panose="00000500000000000000" pitchFamily="2" charset="-34"/>
                <a:ea typeface="Times New Roman" panose="02020603050405020304" pitchFamily="18" charset="0"/>
                <a:cs typeface="Pattaya" panose="00000500000000000000" pitchFamily="2" charset="-34"/>
              </a:rPr>
              <a:t>đối mắt, hàm răng, mái tóc, màu da, mũi,...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0351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43197" y="3515248"/>
            <a:ext cx="4594712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921060" y="1921243"/>
            <a:ext cx="9286010" cy="1200329"/>
          </a:xfrm>
          <a:custGeom>
            <a:avLst/>
            <a:gdLst>
              <a:gd name="connsiteX0" fmla="*/ 0 w 9286010"/>
              <a:gd name="connsiteY0" fmla="*/ 0 h 1200329"/>
              <a:gd name="connsiteX1" fmla="*/ 9286010 w 9286010"/>
              <a:gd name="connsiteY1" fmla="*/ 0 h 1200329"/>
              <a:gd name="connsiteX2" fmla="*/ 9286010 w 9286010"/>
              <a:gd name="connsiteY2" fmla="*/ 1200329 h 1200329"/>
              <a:gd name="connsiteX3" fmla="*/ 0 w 9286010"/>
              <a:gd name="connsiteY3" fmla="*/ 1200329 h 1200329"/>
              <a:gd name="connsiteX4" fmla="*/ 0 w 928601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1200329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352744" y="180425"/>
                  <a:pt x="9339027" y="1037242"/>
                  <a:pt x="9286010" y="1200329"/>
                </a:cubicBezTo>
                <a:cubicBezTo>
                  <a:pt x="7528388" y="1035568"/>
                  <a:pt x="173231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9286010" h="1200329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10968" y="255061"/>
                  <a:pt x="9356532" y="845340"/>
                  <a:pt x="9286010" y="1200329"/>
                </a:cubicBezTo>
                <a:cubicBezTo>
                  <a:pt x="5846604" y="1054469"/>
                  <a:pt x="181112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nl-NL" sz="3600" i="1" dirty="0">
                <a:latin typeface="Arial" panose="020B0604020202020204" pitchFamily="34" charset="0"/>
                <a:cs typeface="Arial" panose="020B0604020202020204" pitchFamily="34" charset="0"/>
              </a:rPr>
              <a:t>Mỗi người đều có một nét riêng của mình. Ai cũng có nét đáng yêu, đáng nhớ,...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0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DDB4A5CE-CD1E-4638-9C22-75DB07C6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720" y="2854677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F88BD2-8EBF-49B7-B481-FC13714AF5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8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E88F958-2F92-4DC4-94B6-EF753A97E573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28" name="文本框 1">
            <a:extLst>
              <a:ext uri="{FF2B5EF4-FFF2-40B4-BE49-F238E27FC236}">
                <a16:creationId xmlns:a16="http://schemas.microsoft.com/office/drawing/2014/main" id="{A0B86EDD-3C41-4959-9EA7-D4F920BCE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vi-VN" altLang="zh-CN" sz="4000" b="1">
                <a:ln/>
                <a:solidFill>
                  <a:srgbClr val="0070C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2. Tạo hình gương mặt vui nhộn của em. </a:t>
            </a:r>
            <a:endParaRPr kumimoji="0" lang="zh-CN" altLang="en-US" sz="4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205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1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89C8AA-098E-43B4-A520-EBC154517CD6}"/>
              </a:ext>
            </a:extLst>
          </p:cNvPr>
          <p:cNvGrpSpPr/>
          <p:nvPr/>
        </p:nvGrpSpPr>
        <p:grpSpPr>
          <a:xfrm>
            <a:off x="7942698" y="787714"/>
            <a:ext cx="4205759" cy="3067959"/>
            <a:chOff x="8604068" y="6331731"/>
            <a:chExt cx="3235139" cy="2359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9434F0-F4DF-412A-A0A6-EAED4591F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7D4E5B-20A7-4547-BF3E-4215C17FF4EF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 NHÓM ĐÔI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82529-8D98-407E-8FA3-656F9CA737C1}"/>
              </a:ext>
            </a:extLst>
          </p:cNvPr>
          <p:cNvGrpSpPr/>
          <p:nvPr/>
        </p:nvGrpSpPr>
        <p:grpSpPr>
          <a:xfrm>
            <a:off x="688575" y="1500822"/>
            <a:ext cx="7426725" cy="970911"/>
            <a:chOff x="7254516" y="2284781"/>
            <a:chExt cx="4720743" cy="809046"/>
          </a:xfrm>
        </p:grpSpPr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DABBF6E5-688F-442D-BC2F-94D16D7FB0AA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id="{5B91015A-CF43-4D26-BA35-C5445B053C29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r>
                <a:rPr lang="vi-VN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Tao hình gương mặt em bằng những nguyên liệu em có: lá cây, viên sỏi, cúc áo, sợi len,...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8B11F7-2294-48CF-B8E7-3C595EAA55EC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43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508341-70B7-41D2-88B3-583431D70F0D}"/>
              </a:ext>
            </a:extLst>
          </p:cNvPr>
          <p:cNvGrpSpPr/>
          <p:nvPr/>
        </p:nvGrpSpPr>
        <p:grpSpPr>
          <a:xfrm>
            <a:off x="783771" y="2949496"/>
            <a:ext cx="7195458" cy="1944987"/>
            <a:chOff x="7095999" y="3429000"/>
            <a:chExt cx="6906460" cy="1944987"/>
          </a:xfrm>
        </p:grpSpPr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id="{91545527-01BD-4E9B-9DFE-F84D0FE34F9A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0F8E20-E51F-4F03-AB85-9BDE12C86083}"/>
                </a:ext>
              </a:extLst>
            </p:cNvPr>
            <p:cNvSpPr txBox="1"/>
            <p:nvPr/>
          </p:nvSpPr>
          <p:spPr>
            <a:xfrm>
              <a:off x="7892677" y="3558105"/>
              <a:ext cx="581276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 ý nhấn mạnh nét đặc biệt của em trên gương mặt.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9766509D-BB8E-4B24-94BD-E5009BDE2D2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095999" y="3429000"/>
              <a:ext cx="600852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ECEB78-7694-47A7-9689-8A67B85DE918}"/>
              </a:ext>
            </a:extLst>
          </p:cNvPr>
          <p:cNvGrpSpPr/>
          <p:nvPr/>
        </p:nvGrpSpPr>
        <p:grpSpPr>
          <a:xfrm>
            <a:off x="688574" y="4622090"/>
            <a:ext cx="7145979" cy="1444278"/>
            <a:chOff x="7226284" y="5088735"/>
            <a:chExt cx="4656692" cy="1097580"/>
          </a:xfrm>
        </p:grpSpPr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id="{7F2D2ABC-D349-47D5-8628-62056B6E08F1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BC36C0-4B3F-43B6-AA3F-78EE3D245CD8}"/>
                </a:ext>
              </a:extLst>
            </p:cNvPr>
            <p:cNvSpPr txBox="1"/>
            <p:nvPr/>
          </p:nvSpPr>
          <p:spPr>
            <a:xfrm>
              <a:off x="7757207" y="5264383"/>
              <a:ext cx="3971371" cy="753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Giới thiệu với bạn nét riêng của em qua sản phẩm.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04ED76FA-762E-4EB1-AA94-64B4EF40380F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257300" y="118419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0E2339E-9066-4CE3-9448-D94965B28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9229" y="4368472"/>
            <a:ext cx="4081706" cy="18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26402"/>
      </p:ext>
    </p:extLst>
  </p:cSld>
  <p:clrMapOvr>
    <a:masterClrMapping/>
  </p:clrMapOvr>
  <p:transition spd="slow">
    <p:wipe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320</Words>
  <Application>Microsoft Office PowerPoint</Application>
  <PresentationFormat>Widescreen</PresentationFormat>
  <Paragraphs>31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等线</vt:lpstr>
      <vt:lpstr>等线 Light</vt:lpstr>
      <vt:lpstr>微软雅黑</vt:lpstr>
      <vt:lpstr>Arial</vt:lpstr>
      <vt:lpstr>Calibri</vt:lpstr>
      <vt:lpstr>Coiny</vt:lpstr>
      <vt:lpstr>iCiel Cadena</vt:lpstr>
      <vt:lpstr>Pacifico</vt:lpstr>
      <vt:lpstr>Pattaya</vt:lpstr>
      <vt:lpstr>Times New Roman</vt:lpstr>
      <vt:lpstr>字魂58号-创中黑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Tuan Anh</cp:lastModifiedBy>
  <cp:revision>49</cp:revision>
  <dcterms:created xsi:type="dcterms:W3CDTF">2022-02-24T14:05:55Z</dcterms:created>
  <dcterms:modified xsi:type="dcterms:W3CDTF">2024-07-22T16:57:44Z</dcterms:modified>
</cp:coreProperties>
</file>