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4" r:id="rId3"/>
    <p:sldId id="2641" r:id="rId4"/>
    <p:sldId id="295" r:id="rId5"/>
    <p:sldId id="296" r:id="rId6"/>
    <p:sldId id="2636" r:id="rId7"/>
    <p:sldId id="297" r:id="rId8"/>
    <p:sldId id="298" r:id="rId9"/>
    <p:sldId id="299" r:id="rId10"/>
    <p:sldId id="300" r:id="rId11"/>
    <p:sldId id="304" r:id="rId12"/>
    <p:sldId id="2637" r:id="rId13"/>
    <p:sldId id="305" r:id="rId14"/>
    <p:sldId id="2638" r:id="rId15"/>
    <p:sldId id="2640" r:id="rId16"/>
    <p:sldId id="2639" r:id="rId17"/>
    <p:sldId id="30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5" autoAdjust="0"/>
    <p:restoredTop sz="95064" autoAdjust="0"/>
  </p:normalViewPr>
  <p:slideViewPr>
    <p:cSldViewPr snapToGrid="0">
      <p:cViewPr varScale="1">
        <p:scale>
          <a:sx n="80" d="100"/>
          <a:sy n="80" d="100"/>
        </p:scale>
        <p:origin x="5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9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7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43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139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8421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436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4/29/2024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9785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rot="607515">
            <a:off x="10696575" y="1770149"/>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rot="925784">
            <a:off x="5043739" y="3722774"/>
            <a:ext cx="381804" cy="400110"/>
          </a:xfrm>
          <a:prstGeom prst="rect">
            <a:avLst/>
          </a:prstGeom>
          <a:noFill/>
        </p:spPr>
        <p:txBody>
          <a:bodyPr wrap="square" rtlCol="0">
            <a:spAutoFit/>
          </a:bodyPr>
          <a:lstStyle/>
          <a:p>
            <a:r>
              <a:rPr lang="en-US" sz="2000" b="1" i="0" smtClean="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266700"/>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a16="http://schemas.microsoft.com/office/drawing/2014/main"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Rounded Corners 3">
            <a:extLst>
              <a:ext uri="{FF2B5EF4-FFF2-40B4-BE49-F238E27FC236}">
                <a16:creationId xmlns:a16="http://schemas.microsoft.com/office/drawing/2014/main"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smtClean="0">
                <a:solidFill>
                  <a:srgbClr val="000000"/>
                </a:solidFill>
                <a:latin typeface="Calibri" panose="020F0502020204030204" pitchFamily="34" charset="0"/>
                <a:cs typeface="Calibri" panose="020F0502020204030204" pitchFamily="34" charset="0"/>
              </a:rPr>
              <a:t>Viết </a:t>
            </a:r>
            <a:r>
              <a:rPr lang="vi-VN" sz="2800" b="1" dirty="0">
                <a:solidFill>
                  <a:srgbClr val="000000"/>
                </a:solidFill>
                <a:latin typeface="Calibri" panose="020F0502020204030204" pitchFamily="34" charset="0"/>
                <a:cs typeface="Calibri" panose="020F0502020204030204" pitchFamily="34" charset="0"/>
              </a:rPr>
              <a:t>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id="{E5A5DA9A-A8A2-C541-F9EB-A3F70E295BD8}"/>
              </a:ext>
            </a:extLst>
          </p:cNvPr>
          <p:cNvPicPr>
            <a:picLocks noChangeAspect="1"/>
          </p:cNvPicPr>
          <p:nvPr/>
        </p:nvPicPr>
        <p:blipFill>
          <a:blip r:embed="rId3"/>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en-US" sz="3600" dirty="0" smtClean="0">
                <a:solidFill>
                  <a:sysClr val="windowText" lastClr="000000"/>
                </a:solidFill>
                <a:latin typeface="Calibri" panose="020F0502020204030204" pitchFamily="34" charset="0"/>
                <a:cs typeface="Calibri" panose="020F0502020204030204" pitchFamily="34" charset="0"/>
              </a:rPr>
              <a:t>        </a:t>
            </a:r>
            <a:r>
              <a:rPr lang="vi-VN" sz="3600" dirty="0" smtClean="0">
                <a:solidFill>
                  <a:sysClr val="windowText" lastClr="000000"/>
                </a:solidFill>
                <a:latin typeface="Calibri" panose="020F0502020204030204" pitchFamily="34" charset="0"/>
                <a:cs typeface="Calibri" panose="020F0502020204030204" pitchFamily="34" charset="0"/>
              </a:rPr>
              <a:t>Đến </a:t>
            </a:r>
            <a:r>
              <a:rPr lang="vi-VN" sz="3600" dirty="0">
                <a:solidFill>
                  <a:sysClr val="windowText" lastClr="000000"/>
                </a:solidFill>
                <a:latin typeface="Calibri" panose="020F0502020204030204" pitchFamily="34" charset="0"/>
                <a:cs typeface="Calibri" panose="020F0502020204030204" pitchFamily="34" charset="0"/>
              </a:rPr>
              <a:t>Tây Nguyên, từ xa nhìn vào các buôn làng, ta dễ nhận ra ngôi nhà rông có đôi mái dựng đứng, vươn cao lên trời như một cái lưỡi rìu lật ngược. Nước mưa đổ xuống chảy xuôi tuồn tuột. Buôn làng nào có mái nhà </a:t>
            </a:r>
            <a:r>
              <a:rPr lang="vi-VN" sz="3600" dirty="0" smtClean="0">
                <a:solidFill>
                  <a:sysClr val="windowText" lastClr="000000"/>
                </a:solidFill>
                <a:latin typeface="Calibri" panose="020F0502020204030204" pitchFamily="34" charset="0"/>
                <a:cs typeface="Calibri" panose="020F0502020204030204" pitchFamily="34" charset="0"/>
              </a:rPr>
              <a:t>r</a:t>
            </a:r>
            <a:r>
              <a:rPr lang="en-US" sz="3600" dirty="0">
                <a:solidFill>
                  <a:sysClr val="windowText" lastClr="000000"/>
                </a:solidFill>
                <a:latin typeface="Calibri" panose="020F0502020204030204" pitchFamily="34" charset="0"/>
                <a:cs typeface="Calibri" panose="020F0502020204030204" pitchFamily="34" charset="0"/>
              </a:rPr>
              <a:t>ô</a:t>
            </a:r>
            <a:r>
              <a:rPr lang="vi-VN" sz="3600" dirty="0" smtClean="0">
                <a:solidFill>
                  <a:sysClr val="windowText" lastClr="000000"/>
                </a:solidFill>
                <a:latin typeface="Calibri" panose="020F0502020204030204" pitchFamily="34" charset="0"/>
                <a:cs typeface="Calibri" panose="020F0502020204030204" pitchFamily="34" charset="0"/>
              </a:rPr>
              <a:t>ng </a:t>
            </a:r>
            <a:r>
              <a:rPr lang="vi-VN" sz="3600" dirty="0">
                <a:solidFill>
                  <a:sysClr val="windowText" lastClr="000000"/>
                </a:solidFill>
                <a:latin typeface="Calibri" panose="020F0502020204030204" pitchFamily="34" charset="0"/>
                <a:cs typeface="Calibri" panose="020F0502020204030204" pitchFamily="34" charset="0"/>
              </a:rPr>
              <a:t>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692482" y="404630"/>
            <a:ext cx="1768433"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Nhà</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ςông</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Đến Tây Ngu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Ǉừ xa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 vào các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Ū làng, Ǉa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ǟa wgċ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133350" y="1537624"/>
            <a:ext cx="1175385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ǟŪg có đċ jái dựng đứng, νΰΩ cao Δłn ǇrƟ ηư jŎ cái lưǫ ǟìu lật wgưϑ.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0" y="2051974"/>
            <a:ext cx="12011024"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jưa đổ xuūg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ảy xuċ ǇuŬ ǇuŎ.  BuŪ làng wào có jái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a:t>
            </a:r>
            <a:r>
              <a:rPr lang="lt-LT" sz="2400" b="1" dirty="0" smtClean="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a:t>
            </a:r>
            <a:r>
              <a:rPr lang="en-US" sz="2400" b="1" dirty="0" err="1" smtClean="0">
                <a:solidFill>
                  <a:prstClr val="white"/>
                </a:solidFill>
                <a:latin typeface="HP001 4 hàng" panose="020B0603050302020204" pitchFamily="34" charset="0"/>
                <a:ea typeface="Arial-Rounded" panose="020B0500000000000000" pitchFamily="34" charset="0"/>
                <a:cs typeface="Arial-Rounded" panose="020B0500000000000000" pitchFamily="34" charset="0"/>
              </a:rPr>
              <a:t>ôn</a:t>
            </a:r>
            <a:r>
              <a:rPr lang="lt-LT" sz="2400" b="1" dirty="0" smtClean="0">
                <a:solidFill>
                  <a:prstClr val="white"/>
                </a:solidFill>
                <a:latin typeface="HP001 4 hàng" panose="020B0603050302020204" pitchFamily="34" charset="0"/>
                <a:ea typeface="Arial-Rounded" panose="020B0500000000000000" pitchFamily="34" charset="0"/>
                <a:cs typeface="Arial-Rounded" panose="020B0500000000000000" pitchFamily="34" charset="0"/>
              </a:rPr>
              <a:t>g </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cao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nhà</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Ǉo, hẳn là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đó dân đŪg, làm ăn đư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jùa, cuℓ sūg wo ấm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534</Words>
  <Application>Microsoft Office PowerPoint</Application>
  <PresentationFormat>Widescreen</PresentationFormat>
  <Paragraphs>47</Paragraphs>
  <Slides>16</Slides>
  <Notes>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Arial</vt:lpstr>
      <vt:lpstr>Arial</vt:lpstr>
      <vt:lpstr>Arial-Rounded</vt:lpstr>
      <vt:lpstr>Calibri</vt:lpstr>
      <vt:lpstr>Calibri Light</vt:lpstr>
      <vt:lpstr>Cambria</vt:lpstr>
      <vt:lpstr>HP001 4 hàng</vt:lpstr>
      <vt:lpstr>LNTH-LuoLuoNotangYuanTi 1</vt:lpstr>
      <vt:lpstr>Wingdings</vt:lpstr>
      <vt:lpstr>字魂70号-灵悦黑体</vt:lpstr>
      <vt:lpstr>1_Office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2023-01-30T11:15:42Z</dcterms:created>
  <dcterms:modified xsi:type="dcterms:W3CDTF">2024-04-29T13:53:57Z</dcterms:modified>
</cp:coreProperties>
</file>