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  <p:sldMasterId id="2147483772" r:id="rId3"/>
    <p:sldMasterId id="2147483786" r:id="rId4"/>
  </p:sldMasterIdLst>
  <p:notesMasterIdLst>
    <p:notesMasterId r:id="rId25"/>
  </p:notesMasterIdLst>
  <p:sldIdLst>
    <p:sldId id="366" r:id="rId5"/>
    <p:sldId id="367" r:id="rId6"/>
    <p:sldId id="368" r:id="rId7"/>
    <p:sldId id="435" r:id="rId8"/>
    <p:sldId id="394" r:id="rId9"/>
    <p:sldId id="436" r:id="rId10"/>
    <p:sldId id="437" r:id="rId11"/>
    <p:sldId id="422" r:id="rId12"/>
    <p:sldId id="434" r:id="rId13"/>
    <p:sldId id="438" r:id="rId14"/>
    <p:sldId id="439" r:id="rId15"/>
    <p:sldId id="440" r:id="rId16"/>
    <p:sldId id="397" r:id="rId17"/>
    <p:sldId id="441" r:id="rId18"/>
    <p:sldId id="442" r:id="rId19"/>
    <p:sldId id="443" r:id="rId20"/>
    <p:sldId id="429" r:id="rId21"/>
    <p:sldId id="420" r:id="rId22"/>
    <p:sldId id="395" r:id="rId23"/>
    <p:sldId id="42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64" autoAdjust="0"/>
  </p:normalViewPr>
  <p:slideViewPr>
    <p:cSldViewPr snapToGrid="0">
      <p:cViewPr varScale="1">
        <p:scale>
          <a:sx n="80" d="100"/>
          <a:sy n="80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BD974-B9DE-4B6F-AABE-80931D010DF5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28F8-E216-4DAE-BB6B-ACEECA40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23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93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82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70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75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8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17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24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2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A5E0-22E4-4392-9D57-88EADE79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95B44-DB86-48CC-8349-31633448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4150F-740A-41EA-BA89-B7EF998C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DDFAF-537E-4F20-A235-42A2CEDE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AB497-BCAD-4509-BD6A-1AF9A20F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F0AAC-2FC9-4AD3-96D3-5BABA366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8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A12D-7BC2-4184-96F5-6194D38F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A86D7-F43E-4A0D-96A2-25C586AC3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21DBC-E065-41C8-8C4C-00414F71B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2826C-CBA0-4192-B966-1510A69E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07168-D3CE-4C6A-B35B-5CDE004A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1D25E-E0A3-4436-BA52-7D36D93E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76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4C7E-C113-4BFA-933F-E646A44A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0AF6A-8B75-453F-BBBF-F1304C4A5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77BE-A029-451A-ADC5-2E7C944D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49A1-265B-4838-84A8-0989B18C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3B824-F99A-4916-BBD0-AC741F26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4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BDF3C-59D7-4E45-9C66-4B78E5287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8313F-F875-40A7-A3A3-2D91AD12E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E5D98-08A5-4FE9-81BD-1E61EDDB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8E350-AA34-4AC4-B90B-8CE43740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E945-7B76-4842-8C64-4ABBC734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3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-17226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8" y="2854090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9760292" y="2351627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90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70" y="220069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8" name="Heart 17"/>
          <p:cNvSpPr/>
          <p:nvPr userDrawn="1"/>
        </p:nvSpPr>
        <p:spPr>
          <a:xfrm>
            <a:off x="10561466" y="2133346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11258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3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2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4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9894320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2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3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Heart 14"/>
          <p:cNvSpPr/>
          <p:nvPr userDrawn="1"/>
        </p:nvSpPr>
        <p:spPr>
          <a:xfrm>
            <a:off x="10720900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44088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277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720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0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115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34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847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18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04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43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81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022101" y="3986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flipH="1">
            <a:off x="4876547" y="15352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84501" y="1535219"/>
            <a:ext cx="874441" cy="284151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9789603" y="1917233"/>
            <a:ext cx="874395" cy="28413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00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flipH="1">
            <a:off x="0" y="5086233"/>
            <a:ext cx="12192000" cy="10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0" y="3562800"/>
            <a:ext cx="12191864" cy="1523435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31121" y="4752920"/>
            <a:ext cx="70519" cy="157712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2"/>
          <p:cNvGrpSpPr/>
          <p:nvPr/>
        </p:nvGrpSpPr>
        <p:grpSpPr>
          <a:xfrm>
            <a:off x="406201" y="5093126"/>
            <a:ext cx="11417148" cy="1052769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10640747" y="5937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470101" y="460201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2439497" y="998593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3473200" y="5211700"/>
            <a:ext cx="5245600" cy="832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871400" y="708300"/>
            <a:ext cx="8449200" cy="247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7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51889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-100" y="5313000"/>
            <a:ext cx="12192000" cy="154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" name="Google Shape;32;p3"/>
          <p:cNvGrpSpPr/>
          <p:nvPr/>
        </p:nvGrpSpPr>
        <p:grpSpPr>
          <a:xfrm>
            <a:off x="636200" y="512918"/>
            <a:ext cx="11930867" cy="3359679"/>
            <a:chOff x="477150" y="384688"/>
            <a:chExt cx="8948150" cy="2519759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477150" y="384688"/>
              <a:ext cx="8243158" cy="1607284"/>
              <a:chOff x="477150" y="384688"/>
              <a:chExt cx="8243158" cy="1607284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150" y="40069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1172475" y="1632150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flipH="1">
                <a:off x="3363500" y="677525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flipH="1">
                <a:off x="6706500" y="171514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7558400" y="384688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" name="Google Shape;39;p3"/>
            <p:cNvSpPr/>
            <p:nvPr/>
          </p:nvSpPr>
          <p:spPr>
            <a:xfrm flipH="1">
              <a:off x="8573400" y="262762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4867" y="3860800"/>
            <a:ext cx="12191887" cy="1462019"/>
          </a:xfrm>
          <a:custGeom>
            <a:avLst/>
            <a:gdLst/>
            <a:ahLst/>
            <a:cxnLst/>
            <a:rect l="l" t="t" r="r" b="b"/>
            <a:pathLst>
              <a:path w="285792" h="34085" extrusionOk="0">
                <a:moveTo>
                  <a:pt x="46293" y="1"/>
                </a:moveTo>
                <a:cubicBezTo>
                  <a:pt x="45818" y="1"/>
                  <a:pt x="45342" y="32"/>
                  <a:pt x="44868" y="97"/>
                </a:cubicBezTo>
                <a:cubicBezTo>
                  <a:pt x="38932" y="864"/>
                  <a:pt x="34122" y="6708"/>
                  <a:pt x="34460" y="12675"/>
                </a:cubicBezTo>
                <a:cubicBezTo>
                  <a:pt x="32551" y="9929"/>
                  <a:pt x="29197" y="8335"/>
                  <a:pt x="25866" y="8335"/>
                </a:cubicBezTo>
                <a:cubicBezTo>
                  <a:pt x="24803" y="8335"/>
                  <a:pt x="23742" y="8498"/>
                  <a:pt x="22731" y="8837"/>
                </a:cubicBezTo>
                <a:cubicBezTo>
                  <a:pt x="18556" y="10290"/>
                  <a:pt x="15567" y="14640"/>
                  <a:pt x="15782" y="19030"/>
                </a:cubicBezTo>
                <a:cubicBezTo>
                  <a:pt x="14142" y="16767"/>
                  <a:pt x="11309" y="15481"/>
                  <a:pt x="8501" y="15481"/>
                </a:cubicBezTo>
                <a:cubicBezTo>
                  <a:pt x="7296" y="15481"/>
                  <a:pt x="6095" y="15718"/>
                  <a:pt x="4995" y="16216"/>
                </a:cubicBezTo>
                <a:cubicBezTo>
                  <a:pt x="1372" y="17925"/>
                  <a:pt x="1" y="21722"/>
                  <a:pt x="1" y="26235"/>
                </a:cubicBezTo>
                <a:lnTo>
                  <a:pt x="1" y="34084"/>
                </a:lnTo>
                <a:lnTo>
                  <a:pt x="285577" y="34084"/>
                </a:lnTo>
                <a:cubicBezTo>
                  <a:pt x="285577" y="34084"/>
                  <a:pt x="285628" y="27514"/>
                  <a:pt x="285628" y="23554"/>
                </a:cubicBezTo>
                <a:cubicBezTo>
                  <a:pt x="285792" y="19757"/>
                  <a:pt x="283233" y="16052"/>
                  <a:pt x="279651" y="14814"/>
                </a:cubicBezTo>
                <a:cubicBezTo>
                  <a:pt x="278792" y="14526"/>
                  <a:pt x="277891" y="14389"/>
                  <a:pt x="276988" y="14389"/>
                </a:cubicBezTo>
                <a:cubicBezTo>
                  <a:pt x="274127" y="14389"/>
                  <a:pt x="271250" y="15765"/>
                  <a:pt x="269632" y="18099"/>
                </a:cubicBezTo>
                <a:cubicBezTo>
                  <a:pt x="269888" y="12982"/>
                  <a:pt x="265794" y="7987"/>
                  <a:pt x="260718" y="7302"/>
                </a:cubicBezTo>
                <a:cubicBezTo>
                  <a:pt x="260319" y="7249"/>
                  <a:pt x="259919" y="7223"/>
                  <a:pt x="259520" y="7223"/>
                </a:cubicBezTo>
                <a:cubicBezTo>
                  <a:pt x="254838" y="7223"/>
                  <a:pt x="250277" y="10768"/>
                  <a:pt x="249297" y="15407"/>
                </a:cubicBezTo>
                <a:cubicBezTo>
                  <a:pt x="248235" y="14800"/>
                  <a:pt x="247053" y="14523"/>
                  <a:pt x="245860" y="14523"/>
                </a:cubicBezTo>
                <a:cubicBezTo>
                  <a:pt x="242106" y="14523"/>
                  <a:pt x="238242" y="17264"/>
                  <a:pt x="237691" y="21077"/>
                </a:cubicBezTo>
                <a:cubicBezTo>
                  <a:pt x="236544" y="20570"/>
                  <a:pt x="235290" y="20325"/>
                  <a:pt x="234032" y="20325"/>
                </a:cubicBezTo>
                <a:cubicBezTo>
                  <a:pt x="232112" y="20325"/>
                  <a:pt x="230183" y="20896"/>
                  <a:pt x="228613" y="21977"/>
                </a:cubicBezTo>
                <a:cubicBezTo>
                  <a:pt x="227846" y="20187"/>
                  <a:pt x="226607" y="18559"/>
                  <a:pt x="225031" y="17372"/>
                </a:cubicBezTo>
                <a:cubicBezTo>
                  <a:pt x="223161" y="15994"/>
                  <a:pt x="220831" y="15281"/>
                  <a:pt x="218504" y="15281"/>
                </a:cubicBezTo>
                <a:cubicBezTo>
                  <a:pt x="217012" y="15281"/>
                  <a:pt x="215520" y="15575"/>
                  <a:pt x="214152" y="16175"/>
                </a:cubicBezTo>
                <a:cubicBezTo>
                  <a:pt x="213507" y="11706"/>
                  <a:pt x="208972" y="8494"/>
                  <a:pt x="204586" y="8494"/>
                </a:cubicBezTo>
                <a:cubicBezTo>
                  <a:pt x="203197" y="8494"/>
                  <a:pt x="201823" y="8816"/>
                  <a:pt x="200592" y="9523"/>
                </a:cubicBezTo>
                <a:cubicBezTo>
                  <a:pt x="199453" y="4147"/>
                  <a:pt x="194130" y="1"/>
                  <a:pt x="188672" y="1"/>
                </a:cubicBezTo>
                <a:cubicBezTo>
                  <a:pt x="188197" y="1"/>
                  <a:pt x="187721" y="32"/>
                  <a:pt x="187246" y="97"/>
                </a:cubicBezTo>
                <a:cubicBezTo>
                  <a:pt x="181321" y="864"/>
                  <a:pt x="176501" y="6708"/>
                  <a:pt x="176838" y="12675"/>
                </a:cubicBezTo>
                <a:cubicBezTo>
                  <a:pt x="174899" y="9929"/>
                  <a:pt x="171566" y="8335"/>
                  <a:pt x="168248" y="8335"/>
                </a:cubicBezTo>
                <a:cubicBezTo>
                  <a:pt x="167189" y="8335"/>
                  <a:pt x="166131" y="8498"/>
                  <a:pt x="165120" y="8837"/>
                </a:cubicBezTo>
                <a:cubicBezTo>
                  <a:pt x="160934" y="10290"/>
                  <a:pt x="157956" y="14640"/>
                  <a:pt x="158120" y="19030"/>
                </a:cubicBezTo>
                <a:cubicBezTo>
                  <a:pt x="156480" y="16767"/>
                  <a:pt x="153647" y="15481"/>
                  <a:pt x="150853" y="15481"/>
                </a:cubicBezTo>
                <a:cubicBezTo>
                  <a:pt x="149654" y="15481"/>
                  <a:pt x="148462" y="15718"/>
                  <a:pt x="147374" y="16216"/>
                </a:cubicBezTo>
                <a:cubicBezTo>
                  <a:pt x="145327" y="17157"/>
                  <a:pt x="143792" y="18989"/>
                  <a:pt x="142983" y="21077"/>
                </a:cubicBezTo>
                <a:cubicBezTo>
                  <a:pt x="142216" y="18222"/>
                  <a:pt x="140087" y="15745"/>
                  <a:pt x="137273" y="14814"/>
                </a:cubicBezTo>
                <a:cubicBezTo>
                  <a:pt x="136423" y="14526"/>
                  <a:pt x="135529" y="14389"/>
                  <a:pt x="134632" y="14389"/>
                </a:cubicBezTo>
                <a:cubicBezTo>
                  <a:pt x="131787" y="14389"/>
                  <a:pt x="128903" y="15765"/>
                  <a:pt x="127253" y="18099"/>
                </a:cubicBezTo>
                <a:cubicBezTo>
                  <a:pt x="127550" y="12982"/>
                  <a:pt x="123416" y="7987"/>
                  <a:pt x="118339" y="7302"/>
                </a:cubicBezTo>
                <a:cubicBezTo>
                  <a:pt x="117941" y="7249"/>
                  <a:pt x="117540" y="7223"/>
                  <a:pt x="117141" y="7223"/>
                </a:cubicBezTo>
                <a:cubicBezTo>
                  <a:pt x="112458" y="7223"/>
                  <a:pt x="107892" y="10768"/>
                  <a:pt x="106949" y="15407"/>
                </a:cubicBezTo>
                <a:cubicBezTo>
                  <a:pt x="105880" y="14800"/>
                  <a:pt x="104692" y="14523"/>
                  <a:pt x="103495" y="14523"/>
                </a:cubicBezTo>
                <a:cubicBezTo>
                  <a:pt x="99727" y="14523"/>
                  <a:pt x="95864" y="17264"/>
                  <a:pt x="95312" y="21077"/>
                </a:cubicBezTo>
                <a:cubicBezTo>
                  <a:pt x="94162" y="20570"/>
                  <a:pt x="92905" y="20325"/>
                  <a:pt x="91645" y="20325"/>
                </a:cubicBezTo>
                <a:cubicBezTo>
                  <a:pt x="89723" y="20325"/>
                  <a:pt x="87795" y="20896"/>
                  <a:pt x="86224" y="21977"/>
                </a:cubicBezTo>
                <a:cubicBezTo>
                  <a:pt x="85457" y="20187"/>
                  <a:pt x="84218" y="18559"/>
                  <a:pt x="82642" y="17372"/>
                </a:cubicBezTo>
                <a:cubicBezTo>
                  <a:pt x="80772" y="15994"/>
                  <a:pt x="78442" y="15281"/>
                  <a:pt x="76118" y="15281"/>
                </a:cubicBezTo>
                <a:cubicBezTo>
                  <a:pt x="74627" y="15281"/>
                  <a:pt x="73138" y="15575"/>
                  <a:pt x="71774" y="16175"/>
                </a:cubicBezTo>
                <a:cubicBezTo>
                  <a:pt x="71160" y="11706"/>
                  <a:pt x="66632" y="8494"/>
                  <a:pt x="62230" y="8494"/>
                </a:cubicBezTo>
                <a:cubicBezTo>
                  <a:pt x="60836" y="8494"/>
                  <a:pt x="59454" y="8816"/>
                  <a:pt x="58213" y="9523"/>
                </a:cubicBezTo>
                <a:cubicBezTo>
                  <a:pt x="57074" y="4147"/>
                  <a:pt x="51752" y="1"/>
                  <a:pt x="4629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1" name="Google Shape;41;p3"/>
          <p:cNvCxnSpPr/>
          <p:nvPr/>
        </p:nvCxnSpPr>
        <p:spPr>
          <a:xfrm flipH="1">
            <a:off x="10471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3"/>
          <p:cNvCxnSpPr/>
          <p:nvPr/>
        </p:nvCxnSpPr>
        <p:spPr>
          <a:xfrm flipH="1">
            <a:off x="34480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865751" y="1734800"/>
            <a:ext cx="4890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665251" y="20192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4865751" y="3860800"/>
            <a:ext cx="4890000" cy="3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683500" y="-139700"/>
            <a:ext cx="5435600" cy="2863267"/>
          </a:xfrm>
          <a:custGeom>
            <a:avLst/>
            <a:gdLst/>
            <a:ahLst/>
            <a:cxnLst/>
            <a:rect l="l" t="t" r="r" b="b"/>
            <a:pathLst>
              <a:path w="163068" h="85898" extrusionOk="0">
                <a:moveTo>
                  <a:pt x="0" y="0"/>
                </a:moveTo>
                <a:cubicBezTo>
                  <a:pt x="14732" y="0"/>
                  <a:pt x="25830" y="17104"/>
                  <a:pt x="32004" y="30480"/>
                </a:cubicBezTo>
                <a:cubicBezTo>
                  <a:pt x="35504" y="38063"/>
                  <a:pt x="37293" y="47360"/>
                  <a:pt x="43815" y="52578"/>
                </a:cubicBezTo>
                <a:cubicBezTo>
                  <a:pt x="59961" y="65494"/>
                  <a:pt x="85621" y="57248"/>
                  <a:pt x="104394" y="65913"/>
                </a:cubicBezTo>
                <a:cubicBezTo>
                  <a:pt x="114309" y="70489"/>
                  <a:pt x="121413" y="80532"/>
                  <a:pt x="131826" y="83820"/>
                </a:cubicBezTo>
                <a:cubicBezTo>
                  <a:pt x="141944" y="87015"/>
                  <a:pt x="158323" y="87214"/>
                  <a:pt x="163068" y="7772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cxnSp>
        <p:nvCxnSpPr>
          <p:cNvPr id="47" name="Google Shape;47;p3"/>
          <p:cNvCxnSpPr/>
          <p:nvPr/>
        </p:nvCxnSpPr>
        <p:spPr>
          <a:xfrm flipH="1">
            <a:off x="58489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3"/>
          <p:cNvCxnSpPr/>
          <p:nvPr/>
        </p:nvCxnSpPr>
        <p:spPr>
          <a:xfrm flipH="1">
            <a:off x="82498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3"/>
          <p:cNvCxnSpPr/>
          <p:nvPr/>
        </p:nvCxnSpPr>
        <p:spPr>
          <a:xfrm flipH="1">
            <a:off x="106507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" name="Google Shape;50;p3"/>
          <p:cNvGrpSpPr/>
          <p:nvPr/>
        </p:nvGrpSpPr>
        <p:grpSpPr>
          <a:xfrm>
            <a:off x="1912195" y="4364144"/>
            <a:ext cx="7075764" cy="958697"/>
            <a:chOff x="1434146" y="3258032"/>
            <a:chExt cx="5306823" cy="719023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434146" y="3258032"/>
              <a:ext cx="1326974" cy="719023"/>
              <a:chOff x="2301112" y="2967762"/>
              <a:chExt cx="655814" cy="355354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5762626" y="3446784"/>
              <a:ext cx="978343" cy="530117"/>
              <a:chOff x="2301112" y="2967762"/>
              <a:chExt cx="655814" cy="355354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7874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123" y="5349618"/>
            <a:ext cx="12192123" cy="1508249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99" y="6233149"/>
            <a:ext cx="12192148" cy="624723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8575467" y="-368300"/>
            <a:ext cx="3862167" cy="1501815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960000" y="732233"/>
            <a:ext cx="10272000" cy="62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07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2587-E609-4F9F-922A-99B21D602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2642C-15DB-4A7A-A627-E5271D15A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D37C-B8DE-4B43-8802-97FA0910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A94D8-D7A1-4FCE-866D-F78B03FD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FB84-D889-4FA6-9025-CCE3284C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47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308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2297200" y="718800"/>
            <a:ext cx="7597600" cy="63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443295" y="1019000"/>
            <a:ext cx="2098296" cy="55763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 flipH="1">
            <a:off x="1786373" y="3339467"/>
            <a:ext cx="1167231" cy="38720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10433643" y="451332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321299" y="3428999"/>
            <a:ext cx="1624679" cy="43173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" name="Google Shape;97;p6"/>
          <p:cNvGrpSpPr/>
          <p:nvPr/>
        </p:nvGrpSpPr>
        <p:grpSpPr>
          <a:xfrm>
            <a:off x="-133" y="5982739"/>
            <a:ext cx="12192265" cy="916848"/>
            <a:chOff x="-1039007" y="2887141"/>
            <a:chExt cx="11347976" cy="1003409"/>
          </a:xfrm>
        </p:grpSpPr>
        <p:grpSp>
          <p:nvGrpSpPr>
            <p:cNvPr id="98" name="Google Shape;98;p6"/>
            <p:cNvGrpSpPr/>
            <p:nvPr/>
          </p:nvGrpSpPr>
          <p:grpSpPr>
            <a:xfrm flipH="1">
              <a:off x="-1038933" y="2887141"/>
              <a:ext cx="11347903" cy="1003409"/>
              <a:chOff x="-709973" y="3444288"/>
              <a:chExt cx="11164800" cy="936715"/>
            </a:xfrm>
          </p:grpSpPr>
          <p:sp>
            <p:nvSpPr>
              <p:cNvPr id="99" name="Google Shape;99;p6"/>
              <p:cNvSpPr/>
              <p:nvPr/>
            </p:nvSpPr>
            <p:spPr>
              <a:xfrm>
                <a:off x="-709973" y="4050103"/>
                <a:ext cx="11164800" cy="3309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1" name="Google Shape;101;p6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3074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68" y="6292731"/>
            <a:ext cx="12191897" cy="565199"/>
            <a:chOff x="50" y="4719548"/>
            <a:chExt cx="9143923" cy="423899"/>
          </a:xfrm>
        </p:grpSpPr>
        <p:sp>
          <p:nvSpPr>
            <p:cNvPr id="104" name="Google Shape;104;p7"/>
            <p:cNvSpPr/>
            <p:nvPr/>
          </p:nvSpPr>
          <p:spPr>
            <a:xfrm>
              <a:off x="75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0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-946598" y="4057721"/>
            <a:ext cx="14691859" cy="1478416"/>
            <a:chOff x="-709950" y="3444288"/>
            <a:chExt cx="10841100" cy="1035112"/>
          </a:xfrm>
        </p:grpSpPr>
        <p:sp>
          <p:nvSpPr>
            <p:cNvPr id="107" name="Google Shape;107;p7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" name="Google Shape;108;p7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09" name="Google Shape;109;p7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201" y="5536122"/>
            <a:ext cx="12192148" cy="801444"/>
            <a:chOff x="150" y="3962296"/>
            <a:chExt cx="9144111" cy="790690"/>
          </a:xfrm>
        </p:grpSpPr>
        <p:sp>
          <p:nvSpPr>
            <p:cNvPr id="112" name="Google Shape;112;p7"/>
            <p:cNvSpPr/>
            <p:nvPr/>
          </p:nvSpPr>
          <p:spPr>
            <a:xfrm>
              <a:off x="150" y="3962350"/>
              <a:ext cx="9144111" cy="790636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" name="Google Shape;113;p7"/>
            <p:cNvGrpSpPr/>
            <p:nvPr/>
          </p:nvGrpSpPr>
          <p:grpSpPr>
            <a:xfrm>
              <a:off x="31859" y="3962296"/>
              <a:ext cx="9057943" cy="790610"/>
              <a:chOff x="31859" y="3637483"/>
              <a:chExt cx="9057943" cy="954958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6162400" y="2252900"/>
            <a:ext cx="4684800" cy="3120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6162400" y="718800"/>
            <a:ext cx="4684800" cy="135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7"/>
          <p:cNvGrpSpPr/>
          <p:nvPr/>
        </p:nvGrpSpPr>
        <p:grpSpPr>
          <a:xfrm>
            <a:off x="1147498" y="475910"/>
            <a:ext cx="10620500" cy="2196329"/>
            <a:chOff x="860623" y="356932"/>
            <a:chExt cx="7965375" cy="1647247"/>
          </a:xfrm>
        </p:grpSpPr>
        <p:sp>
          <p:nvSpPr>
            <p:cNvPr id="123" name="Google Shape;123;p7"/>
            <p:cNvSpPr/>
            <p:nvPr/>
          </p:nvSpPr>
          <p:spPr>
            <a:xfrm>
              <a:off x="2666605" y="86901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860623" y="3569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 flipH="1">
              <a:off x="2468498" y="163985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7"/>
            <p:cNvSpPr/>
            <p:nvPr/>
          </p:nvSpPr>
          <p:spPr>
            <a:xfrm flipH="1">
              <a:off x="8035818" y="13297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35393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100" y="6292731"/>
            <a:ext cx="12191864" cy="56519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8"/>
          <p:cNvSpPr/>
          <p:nvPr/>
        </p:nvSpPr>
        <p:spPr>
          <a:xfrm>
            <a:off x="67" y="6292731"/>
            <a:ext cx="12191864" cy="56519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" name="Google Shape;130;p8"/>
          <p:cNvGrpSpPr/>
          <p:nvPr/>
        </p:nvGrpSpPr>
        <p:grpSpPr>
          <a:xfrm>
            <a:off x="218099" y="283665"/>
            <a:ext cx="11450547" cy="3234584"/>
            <a:chOff x="163574" y="212749"/>
            <a:chExt cx="8587910" cy="2425938"/>
          </a:xfrm>
        </p:grpSpPr>
        <p:sp>
          <p:nvSpPr>
            <p:cNvPr id="131" name="Google Shape;131;p8"/>
            <p:cNvSpPr/>
            <p:nvPr/>
          </p:nvSpPr>
          <p:spPr>
            <a:xfrm>
              <a:off x="163574" y="2426179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8"/>
            <p:cNvSpPr/>
            <p:nvPr/>
          </p:nvSpPr>
          <p:spPr>
            <a:xfrm flipH="1">
              <a:off x="7951821" y="1974837"/>
              <a:ext cx="799664" cy="2125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6442250" y="1092497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8"/>
            <p:cNvSpPr/>
            <p:nvPr/>
          </p:nvSpPr>
          <p:spPr>
            <a:xfrm flipH="1">
              <a:off x="2886679" y="169749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8"/>
            <p:cNvSpPr/>
            <p:nvPr/>
          </p:nvSpPr>
          <p:spPr>
            <a:xfrm flipH="1">
              <a:off x="1913408" y="212749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8"/>
            <p:cNvSpPr/>
            <p:nvPr/>
          </p:nvSpPr>
          <p:spPr>
            <a:xfrm flipH="1">
              <a:off x="5455979" y="227283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" name="Google Shape;137;p8"/>
          <p:cNvGrpSpPr/>
          <p:nvPr/>
        </p:nvGrpSpPr>
        <p:grpSpPr>
          <a:xfrm flipH="1">
            <a:off x="-946598" y="3849521"/>
            <a:ext cx="14691859" cy="1478416"/>
            <a:chOff x="-709950" y="3444288"/>
            <a:chExt cx="10841100" cy="1035112"/>
          </a:xfrm>
        </p:grpSpPr>
        <p:sp>
          <p:nvSpPr>
            <p:cNvPr id="138" name="Google Shape;138;p8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9" name="Google Shape;139;p8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40" name="Google Shape;140;p8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2" name="Google Shape;142;p8"/>
          <p:cNvGrpSpPr/>
          <p:nvPr/>
        </p:nvGrpSpPr>
        <p:grpSpPr>
          <a:xfrm>
            <a:off x="-99" y="5327939"/>
            <a:ext cx="12192148" cy="1335493"/>
            <a:chOff x="-75" y="3996089"/>
            <a:chExt cx="9144111" cy="818986"/>
          </a:xfrm>
        </p:grpSpPr>
        <p:sp>
          <p:nvSpPr>
            <p:cNvPr id="143" name="Google Shape;143;p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4" name="Google Shape;144;p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45" name="Google Shape;145;p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950800" y="718800"/>
            <a:ext cx="9481600" cy="3372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52" name="Google Shape;152;p8"/>
          <p:cNvGrpSpPr/>
          <p:nvPr/>
        </p:nvGrpSpPr>
        <p:grpSpPr>
          <a:xfrm>
            <a:off x="417779" y="4762752"/>
            <a:ext cx="10666120" cy="565185"/>
            <a:chOff x="313334" y="3572063"/>
            <a:chExt cx="7999590" cy="423889"/>
          </a:xfrm>
        </p:grpSpPr>
        <p:grpSp>
          <p:nvGrpSpPr>
            <p:cNvPr id="153" name="Google Shape;153;p8"/>
            <p:cNvGrpSpPr/>
            <p:nvPr/>
          </p:nvGrpSpPr>
          <p:grpSpPr>
            <a:xfrm>
              <a:off x="313334" y="3572077"/>
              <a:ext cx="764679" cy="414307"/>
              <a:chOff x="2301112" y="2967762"/>
              <a:chExt cx="655814" cy="355354"/>
            </a:xfrm>
          </p:grpSpPr>
          <p:sp>
            <p:nvSpPr>
              <p:cNvPr id="154" name="Google Shape;154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" name="Google Shape;156;p8"/>
            <p:cNvGrpSpPr/>
            <p:nvPr/>
          </p:nvGrpSpPr>
          <p:grpSpPr>
            <a:xfrm>
              <a:off x="2066688" y="3665899"/>
              <a:ext cx="609186" cy="330053"/>
              <a:chOff x="2301112" y="2967762"/>
              <a:chExt cx="655814" cy="355354"/>
            </a:xfrm>
          </p:grpSpPr>
          <p:sp>
            <p:nvSpPr>
              <p:cNvPr id="157" name="Google Shape;157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" name="Google Shape;159;p8"/>
            <p:cNvGrpSpPr/>
            <p:nvPr/>
          </p:nvGrpSpPr>
          <p:grpSpPr>
            <a:xfrm flipH="1">
              <a:off x="5008274" y="3572063"/>
              <a:ext cx="764613" cy="414307"/>
              <a:chOff x="2301112" y="2967762"/>
              <a:chExt cx="655814" cy="355354"/>
            </a:xfrm>
          </p:grpSpPr>
          <p:sp>
            <p:nvSpPr>
              <p:cNvPr id="160" name="Google Shape;160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" name="Google Shape;162;p8"/>
            <p:cNvGrpSpPr/>
            <p:nvPr/>
          </p:nvGrpSpPr>
          <p:grpSpPr>
            <a:xfrm flipH="1">
              <a:off x="7703804" y="3659673"/>
              <a:ext cx="609120" cy="330053"/>
              <a:chOff x="2301112" y="2967762"/>
              <a:chExt cx="655814" cy="355354"/>
            </a:xfrm>
          </p:grpSpPr>
          <p:sp>
            <p:nvSpPr>
              <p:cNvPr id="163" name="Google Shape;163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5015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100" y="6088335"/>
            <a:ext cx="12191864" cy="769583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67" y="6088335"/>
            <a:ext cx="12191864" cy="769583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9"/>
          <p:cNvSpPr/>
          <p:nvPr/>
        </p:nvSpPr>
        <p:spPr>
          <a:xfrm flipH="1">
            <a:off x="8171831" y="717792"/>
            <a:ext cx="1827691" cy="48576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9"/>
          <p:cNvSpPr/>
          <p:nvPr/>
        </p:nvSpPr>
        <p:spPr>
          <a:xfrm>
            <a:off x="643374" y="362761"/>
            <a:ext cx="1088449" cy="355041"/>
          </a:xfrm>
          <a:custGeom>
            <a:avLst/>
            <a:gdLst/>
            <a:ahLst/>
            <a:cxnLst/>
            <a:rect l="l" t="t" r="r" b="b"/>
            <a:pathLst>
              <a:path w="7272" h="2372" extrusionOk="0">
                <a:moveTo>
                  <a:pt x="4042" y="1"/>
                </a:moveTo>
                <a:cubicBezTo>
                  <a:pt x="3267" y="1"/>
                  <a:pt x="2604" y="542"/>
                  <a:pt x="2408" y="1289"/>
                </a:cubicBezTo>
                <a:cubicBezTo>
                  <a:pt x="2175" y="1167"/>
                  <a:pt x="1942" y="1130"/>
                  <a:pt x="1671" y="1130"/>
                </a:cubicBezTo>
                <a:cubicBezTo>
                  <a:pt x="896" y="1130"/>
                  <a:pt x="196" y="1634"/>
                  <a:pt x="0" y="2371"/>
                </a:cubicBezTo>
                <a:lnTo>
                  <a:pt x="7197" y="2371"/>
                </a:lnTo>
                <a:cubicBezTo>
                  <a:pt x="7234" y="2259"/>
                  <a:pt x="7271" y="2101"/>
                  <a:pt x="7271" y="1989"/>
                </a:cubicBezTo>
                <a:cubicBezTo>
                  <a:pt x="7271" y="1326"/>
                  <a:pt x="6730" y="775"/>
                  <a:pt x="6105" y="775"/>
                </a:cubicBezTo>
                <a:cubicBezTo>
                  <a:pt x="5909" y="775"/>
                  <a:pt x="5713" y="822"/>
                  <a:pt x="5601" y="897"/>
                </a:cubicBezTo>
                <a:cubicBezTo>
                  <a:pt x="5293" y="355"/>
                  <a:pt x="4705" y="1"/>
                  <a:pt x="40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9"/>
          <p:cNvSpPr/>
          <p:nvPr/>
        </p:nvSpPr>
        <p:spPr>
          <a:xfrm>
            <a:off x="5894707" y="612191"/>
            <a:ext cx="1053575" cy="34950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9"/>
          <p:cNvSpPr/>
          <p:nvPr/>
        </p:nvSpPr>
        <p:spPr>
          <a:xfrm>
            <a:off x="2843431" y="475925"/>
            <a:ext cx="1827691" cy="48576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9"/>
          <p:cNvGrpSpPr/>
          <p:nvPr/>
        </p:nvGrpSpPr>
        <p:grpSpPr>
          <a:xfrm>
            <a:off x="201" y="1333501"/>
            <a:ext cx="12192148" cy="3516412"/>
            <a:chOff x="150" y="1000125"/>
            <a:chExt cx="9144111" cy="2637309"/>
          </a:xfrm>
        </p:grpSpPr>
        <p:sp>
          <p:nvSpPr>
            <p:cNvPr id="173" name="Google Shape;173;p9"/>
            <p:cNvSpPr/>
            <p:nvPr/>
          </p:nvSpPr>
          <p:spPr>
            <a:xfrm>
              <a:off x="150" y="1387151"/>
              <a:ext cx="9144111" cy="2250284"/>
            </a:xfrm>
            <a:custGeom>
              <a:avLst/>
              <a:gdLst/>
              <a:ahLst/>
              <a:cxnLst/>
              <a:rect l="l" t="t" r="r" b="b"/>
              <a:pathLst>
                <a:path w="116675" h="38223" extrusionOk="0">
                  <a:moveTo>
                    <a:pt x="0" y="1"/>
                  </a:moveTo>
                  <a:lnTo>
                    <a:pt x="0" y="38223"/>
                  </a:lnTo>
                  <a:lnTo>
                    <a:pt x="116675" y="38223"/>
                  </a:lnTo>
                  <a:lnTo>
                    <a:pt x="1166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150" y="1000125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9"/>
          <p:cNvSpPr/>
          <p:nvPr/>
        </p:nvSpPr>
        <p:spPr>
          <a:xfrm>
            <a:off x="201" y="4849967"/>
            <a:ext cx="12192148" cy="1269483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9"/>
          <p:cNvGrpSpPr/>
          <p:nvPr/>
        </p:nvGrpSpPr>
        <p:grpSpPr>
          <a:xfrm>
            <a:off x="42480" y="4849978"/>
            <a:ext cx="12077257" cy="1273277"/>
            <a:chOff x="31859" y="3637483"/>
            <a:chExt cx="9057943" cy="954958"/>
          </a:xfrm>
        </p:grpSpPr>
        <p:sp>
          <p:nvSpPr>
            <p:cNvPr id="177" name="Google Shape;177;p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9"/>
          <p:cNvSpPr/>
          <p:nvPr/>
        </p:nvSpPr>
        <p:spPr>
          <a:xfrm>
            <a:off x="10644507" y="262691"/>
            <a:ext cx="1053575" cy="34950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983267" y="2343667"/>
            <a:ext cx="4046000" cy="211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subTitle" idx="1"/>
          </p:nvPr>
        </p:nvSpPr>
        <p:spPr>
          <a:xfrm>
            <a:off x="5212000" y="2369600"/>
            <a:ext cx="4194400" cy="211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98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68" y="3449708"/>
            <a:ext cx="5281801" cy="3407961"/>
            <a:chOff x="41" y="2411634"/>
            <a:chExt cx="4234022" cy="2731906"/>
          </a:xfrm>
        </p:grpSpPr>
        <p:sp>
          <p:nvSpPr>
            <p:cNvPr id="188" name="Google Shape;188;p10"/>
            <p:cNvSpPr/>
            <p:nvPr/>
          </p:nvSpPr>
          <p:spPr>
            <a:xfrm flipH="1">
              <a:off x="41" y="2411634"/>
              <a:ext cx="4234022" cy="2731906"/>
            </a:xfrm>
            <a:custGeom>
              <a:avLst/>
              <a:gdLst/>
              <a:ahLst/>
              <a:cxnLst/>
              <a:rect l="l" t="t" r="r" b="b"/>
              <a:pathLst>
                <a:path w="33454" h="21585" extrusionOk="0">
                  <a:moveTo>
                    <a:pt x="31249" y="0"/>
                  </a:moveTo>
                  <a:cubicBezTo>
                    <a:pt x="29319" y="0"/>
                    <a:pt x="27370" y="606"/>
                    <a:pt x="25828" y="1750"/>
                  </a:cubicBezTo>
                  <a:cubicBezTo>
                    <a:pt x="24232" y="2964"/>
                    <a:pt x="22990" y="4747"/>
                    <a:pt x="21124" y="5447"/>
                  </a:cubicBezTo>
                  <a:cubicBezTo>
                    <a:pt x="20245" y="5790"/>
                    <a:pt x="19314" y="5882"/>
                    <a:pt x="18355" y="5882"/>
                  </a:cubicBezTo>
                  <a:cubicBezTo>
                    <a:pt x="17908" y="5882"/>
                    <a:pt x="17455" y="5862"/>
                    <a:pt x="16998" y="5839"/>
                  </a:cubicBezTo>
                  <a:cubicBezTo>
                    <a:pt x="16503" y="5823"/>
                    <a:pt x="16008" y="5800"/>
                    <a:pt x="15516" y="5800"/>
                  </a:cubicBezTo>
                  <a:cubicBezTo>
                    <a:pt x="14810" y="5800"/>
                    <a:pt x="14110" y="5848"/>
                    <a:pt x="13423" y="6035"/>
                  </a:cubicBezTo>
                  <a:cubicBezTo>
                    <a:pt x="11482" y="6539"/>
                    <a:pt x="9886" y="8135"/>
                    <a:pt x="9335" y="10076"/>
                  </a:cubicBezTo>
                  <a:cubicBezTo>
                    <a:pt x="9185" y="10702"/>
                    <a:pt x="9101" y="11364"/>
                    <a:pt x="8756" y="11906"/>
                  </a:cubicBezTo>
                  <a:cubicBezTo>
                    <a:pt x="8252" y="12839"/>
                    <a:pt x="7197" y="13268"/>
                    <a:pt x="6227" y="13698"/>
                  </a:cubicBezTo>
                  <a:cubicBezTo>
                    <a:pt x="4164" y="14631"/>
                    <a:pt x="2101" y="15873"/>
                    <a:pt x="934" y="17814"/>
                  </a:cubicBezTo>
                  <a:cubicBezTo>
                    <a:pt x="356" y="18785"/>
                    <a:pt x="1" y="20540"/>
                    <a:pt x="430" y="21585"/>
                  </a:cubicBezTo>
                  <a:lnTo>
                    <a:pt x="33454" y="21585"/>
                  </a:lnTo>
                  <a:lnTo>
                    <a:pt x="33454" y="276"/>
                  </a:lnTo>
                  <a:cubicBezTo>
                    <a:pt x="32738" y="91"/>
                    <a:pt x="31995" y="0"/>
                    <a:pt x="31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9" name="Google Shape;189;p10"/>
            <p:cNvGrpSpPr/>
            <p:nvPr/>
          </p:nvGrpSpPr>
          <p:grpSpPr>
            <a:xfrm>
              <a:off x="231728" y="2704031"/>
              <a:ext cx="3471198" cy="2190466"/>
              <a:chOff x="231728" y="2704031"/>
              <a:chExt cx="3471198" cy="2190466"/>
            </a:xfrm>
          </p:grpSpPr>
          <p:sp>
            <p:nvSpPr>
              <p:cNvPr id="190" name="Google Shape;190;p10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10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10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10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10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10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10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10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10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10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10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10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10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10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10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950800" y="3690000"/>
            <a:ext cx="3354800" cy="244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076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/>
          <p:nvPr/>
        </p:nvSpPr>
        <p:spPr>
          <a:xfrm>
            <a:off x="6096285" y="5928333"/>
            <a:ext cx="6095543" cy="92958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1"/>
          <p:cNvSpPr/>
          <p:nvPr/>
        </p:nvSpPr>
        <p:spPr>
          <a:xfrm>
            <a:off x="6096269" y="5928333"/>
            <a:ext cx="6095543" cy="92958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" name="Google Shape;211;p11"/>
          <p:cNvGrpSpPr/>
          <p:nvPr/>
        </p:nvGrpSpPr>
        <p:grpSpPr>
          <a:xfrm>
            <a:off x="-210623" y="574886"/>
            <a:ext cx="4153716" cy="5374169"/>
            <a:chOff x="1534650" y="2782550"/>
            <a:chExt cx="1974450" cy="2554425"/>
          </a:xfrm>
        </p:grpSpPr>
        <p:sp>
          <p:nvSpPr>
            <p:cNvPr id="212" name="Google Shape;212;p11"/>
            <p:cNvSpPr/>
            <p:nvPr/>
          </p:nvSpPr>
          <p:spPr>
            <a:xfrm>
              <a:off x="1972850" y="2977350"/>
              <a:ext cx="627675" cy="1989975"/>
            </a:xfrm>
            <a:custGeom>
              <a:avLst/>
              <a:gdLst/>
              <a:ahLst/>
              <a:cxnLst/>
              <a:rect l="l" t="t" r="r" b="b"/>
              <a:pathLst>
                <a:path w="25107" h="79599" extrusionOk="0">
                  <a:moveTo>
                    <a:pt x="1" y="0"/>
                  </a:moveTo>
                  <a:lnTo>
                    <a:pt x="1" y="79599"/>
                  </a:lnTo>
                  <a:lnTo>
                    <a:pt x="25107" y="79599"/>
                  </a:lnTo>
                  <a:lnTo>
                    <a:pt x="2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2044375" y="2782550"/>
              <a:ext cx="221825" cy="194825"/>
            </a:xfrm>
            <a:custGeom>
              <a:avLst/>
              <a:gdLst/>
              <a:ahLst/>
              <a:cxnLst/>
              <a:rect l="l" t="t" r="r" b="b"/>
              <a:pathLst>
                <a:path w="8873" h="7793" extrusionOk="0">
                  <a:moveTo>
                    <a:pt x="1" y="0"/>
                  </a:moveTo>
                  <a:lnTo>
                    <a:pt x="1" y="7792"/>
                  </a:lnTo>
                  <a:lnTo>
                    <a:pt x="8872" y="7792"/>
                  </a:lnTo>
                  <a:lnTo>
                    <a:pt x="88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1920375" y="2966625"/>
              <a:ext cx="698650" cy="10750"/>
            </a:xfrm>
            <a:custGeom>
              <a:avLst/>
              <a:gdLst/>
              <a:ahLst/>
              <a:cxnLst/>
              <a:rect l="l" t="t" r="r" b="b"/>
              <a:pathLst>
                <a:path w="2794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27945" y="429"/>
                  </a:lnTo>
                  <a:lnTo>
                    <a:pt x="279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2096875" y="3062725"/>
              <a:ext cx="53075" cy="111850"/>
            </a:xfrm>
            <a:custGeom>
              <a:avLst/>
              <a:gdLst/>
              <a:ahLst/>
              <a:cxnLst/>
              <a:rect l="l" t="t" r="r" b="b"/>
              <a:pathLst>
                <a:path w="2123" h="4474" extrusionOk="0">
                  <a:moveTo>
                    <a:pt x="0" y="1"/>
                  </a:moveTo>
                  <a:lnTo>
                    <a:pt x="0" y="4473"/>
                  </a:lnTo>
                  <a:lnTo>
                    <a:pt x="2122" y="4473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2413275" y="3062725"/>
              <a:ext cx="53275" cy="111850"/>
            </a:xfrm>
            <a:custGeom>
              <a:avLst/>
              <a:gdLst/>
              <a:ahLst/>
              <a:cxnLst/>
              <a:rect l="l" t="t" r="r" b="b"/>
              <a:pathLst>
                <a:path w="2131" h="4474" extrusionOk="0">
                  <a:moveTo>
                    <a:pt x="1" y="1"/>
                  </a:moveTo>
                  <a:lnTo>
                    <a:pt x="1" y="4473"/>
                  </a:lnTo>
                  <a:lnTo>
                    <a:pt x="2130" y="447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2413275" y="3285450"/>
              <a:ext cx="53275" cy="111650"/>
            </a:xfrm>
            <a:custGeom>
              <a:avLst/>
              <a:gdLst/>
              <a:ahLst/>
              <a:cxnLst/>
              <a:rect l="l" t="t" r="r" b="b"/>
              <a:pathLst>
                <a:path w="2131" h="4466" extrusionOk="0">
                  <a:moveTo>
                    <a:pt x="1" y="0"/>
                  </a:moveTo>
                  <a:lnTo>
                    <a:pt x="1" y="4465"/>
                  </a:lnTo>
                  <a:lnTo>
                    <a:pt x="2130" y="446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2413275" y="3514075"/>
              <a:ext cx="53275" cy="112375"/>
            </a:xfrm>
            <a:custGeom>
              <a:avLst/>
              <a:gdLst/>
              <a:ahLst/>
              <a:cxnLst/>
              <a:rect l="l" t="t" r="r" b="b"/>
              <a:pathLst>
                <a:path w="2131" h="4495" extrusionOk="0">
                  <a:moveTo>
                    <a:pt x="1" y="0"/>
                  </a:moveTo>
                  <a:lnTo>
                    <a:pt x="1" y="4495"/>
                  </a:lnTo>
                  <a:lnTo>
                    <a:pt x="2130" y="449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2413275" y="3743600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2413275" y="3966125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2289275" y="4120100"/>
              <a:ext cx="313475" cy="3900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2413275" y="41894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2413275" y="44158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2289275" y="4343550"/>
              <a:ext cx="313475" cy="4625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2096875" y="3288400"/>
              <a:ext cx="53075" cy="112575"/>
            </a:xfrm>
            <a:custGeom>
              <a:avLst/>
              <a:gdLst/>
              <a:ahLst/>
              <a:cxnLst/>
              <a:rect l="l" t="t" r="r" b="b"/>
              <a:pathLst>
                <a:path w="2123" h="4503" extrusionOk="0">
                  <a:moveTo>
                    <a:pt x="0" y="0"/>
                  </a:moveTo>
                  <a:lnTo>
                    <a:pt x="0" y="4503"/>
                  </a:lnTo>
                  <a:lnTo>
                    <a:pt x="2122" y="4503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2096875" y="3514075"/>
              <a:ext cx="53075" cy="112375"/>
            </a:xfrm>
            <a:custGeom>
              <a:avLst/>
              <a:gdLst/>
              <a:ahLst/>
              <a:cxnLst/>
              <a:rect l="l" t="t" r="r" b="b"/>
              <a:pathLst>
                <a:path w="2123" h="4495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2096875" y="3740475"/>
              <a:ext cx="53075" cy="111650"/>
            </a:xfrm>
            <a:custGeom>
              <a:avLst/>
              <a:gdLst/>
              <a:ahLst/>
              <a:cxnLst/>
              <a:rect l="l" t="t" r="r" b="b"/>
              <a:pathLst>
                <a:path w="2123" h="4466" extrusionOk="0">
                  <a:moveTo>
                    <a:pt x="0" y="0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1972850" y="3894425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2096875" y="3966125"/>
              <a:ext cx="53075" cy="111675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1972850" y="4120100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2096875" y="4191800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1972850" y="4345750"/>
              <a:ext cx="313500" cy="4650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096875" y="4417475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2524175" y="4127850"/>
              <a:ext cx="916375" cy="1208200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2716025" y="4291050"/>
              <a:ext cx="82275" cy="200375"/>
            </a:xfrm>
            <a:custGeom>
              <a:avLst/>
              <a:gdLst/>
              <a:ahLst/>
              <a:cxnLst/>
              <a:rect l="l" t="t" r="r" b="b"/>
              <a:pathLst>
                <a:path w="3291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0" y="8014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2716025" y="5075050"/>
              <a:ext cx="82275" cy="200200"/>
            </a:xfrm>
            <a:custGeom>
              <a:avLst/>
              <a:gdLst/>
              <a:ahLst/>
              <a:cxnLst/>
              <a:rect l="l" t="t" r="r" b="b"/>
              <a:pathLst>
                <a:path w="3291" h="8008" extrusionOk="0">
                  <a:moveTo>
                    <a:pt x="0" y="1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2716025" y="4686200"/>
              <a:ext cx="82275" cy="200175"/>
            </a:xfrm>
            <a:custGeom>
              <a:avLst/>
              <a:gdLst/>
              <a:ahLst/>
              <a:cxnLst/>
              <a:rect l="l" t="t" r="r" b="b"/>
              <a:pathLst>
                <a:path w="3291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101750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280475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3101750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3280475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3101750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280475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2454875" y="4085525"/>
              <a:ext cx="1054225" cy="43825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1611725" y="3876875"/>
              <a:ext cx="927075" cy="1460100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1717075" y="3589475"/>
              <a:ext cx="325850" cy="287425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534650" y="3859875"/>
              <a:ext cx="1027250" cy="17025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793400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2259325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2259325" y="43296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2259325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2259325" y="5003350"/>
              <a:ext cx="78575" cy="165625"/>
            </a:xfrm>
            <a:custGeom>
              <a:avLst/>
              <a:gdLst/>
              <a:ahLst/>
              <a:cxnLst/>
              <a:rect l="l" t="t" r="r" b="b"/>
              <a:pathLst>
                <a:path w="3143" h="6625" extrusionOk="0">
                  <a:moveTo>
                    <a:pt x="1" y="1"/>
                  </a:moveTo>
                  <a:lnTo>
                    <a:pt x="1" y="6625"/>
                  </a:lnTo>
                  <a:lnTo>
                    <a:pt x="3143" y="6625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793400" y="433430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0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793400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1793400" y="4998725"/>
              <a:ext cx="78575" cy="164900"/>
            </a:xfrm>
            <a:custGeom>
              <a:avLst/>
              <a:gdLst/>
              <a:ahLst/>
              <a:cxnLst/>
              <a:rect l="l" t="t" r="r" b="b"/>
              <a:pathLst>
                <a:path w="3143" h="6596" extrusionOk="0">
                  <a:moveTo>
                    <a:pt x="0" y="1"/>
                  </a:moveTo>
                  <a:lnTo>
                    <a:pt x="0" y="6595"/>
                  </a:lnTo>
                  <a:lnTo>
                    <a:pt x="3142" y="6595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" name="Google Shape;256;p11"/>
          <p:cNvSpPr/>
          <p:nvPr/>
        </p:nvSpPr>
        <p:spPr>
          <a:xfrm>
            <a:off x="-133" y="4752767"/>
            <a:ext cx="6095717" cy="1710532"/>
          </a:xfrm>
          <a:custGeom>
            <a:avLst/>
            <a:gdLst/>
            <a:ahLst/>
            <a:cxnLst/>
            <a:rect l="l" t="t" r="r" b="b"/>
            <a:pathLst>
              <a:path w="285380" h="82741" extrusionOk="0">
                <a:moveTo>
                  <a:pt x="59851" y="0"/>
                </a:moveTo>
                <a:cubicBezTo>
                  <a:pt x="45844" y="0"/>
                  <a:pt x="34261" y="10160"/>
                  <a:pt x="32179" y="23495"/>
                </a:cubicBezTo>
                <a:cubicBezTo>
                  <a:pt x="28661" y="21967"/>
                  <a:pt x="24813" y="21084"/>
                  <a:pt x="20754" y="21084"/>
                </a:cubicBezTo>
                <a:cubicBezTo>
                  <a:pt x="12571" y="21084"/>
                  <a:pt x="5166" y="24707"/>
                  <a:pt x="0" y="30308"/>
                </a:cubicBezTo>
                <a:lnTo>
                  <a:pt x="0" y="82740"/>
                </a:lnTo>
                <a:lnTo>
                  <a:pt x="285236" y="82740"/>
                </a:lnTo>
                <a:lnTo>
                  <a:pt x="285342" y="41508"/>
                </a:lnTo>
                <a:cubicBezTo>
                  <a:pt x="285380" y="32075"/>
                  <a:pt x="277592" y="25436"/>
                  <a:pt x="269313" y="25436"/>
                </a:cubicBezTo>
                <a:cubicBezTo>
                  <a:pt x="266178" y="25436"/>
                  <a:pt x="262972" y="26388"/>
                  <a:pt x="260094" y="28502"/>
                </a:cubicBezTo>
                <a:cubicBezTo>
                  <a:pt x="259975" y="28555"/>
                  <a:pt x="259870" y="28661"/>
                  <a:pt x="259764" y="28713"/>
                </a:cubicBezTo>
                <a:cubicBezTo>
                  <a:pt x="257010" y="16089"/>
                  <a:pt x="245810" y="6483"/>
                  <a:pt x="232303" y="6483"/>
                </a:cubicBezTo>
                <a:cubicBezTo>
                  <a:pt x="219574" y="6483"/>
                  <a:pt x="208808" y="15101"/>
                  <a:pt x="205408" y="26789"/>
                </a:cubicBezTo>
                <a:cubicBezTo>
                  <a:pt x="200348" y="21466"/>
                  <a:pt x="193219" y="18224"/>
                  <a:pt x="185313" y="18224"/>
                </a:cubicBezTo>
                <a:cubicBezTo>
                  <a:pt x="176418" y="18224"/>
                  <a:pt x="168511" y="22349"/>
                  <a:pt x="163346" y="28832"/>
                </a:cubicBezTo>
                <a:cubicBezTo>
                  <a:pt x="161593" y="15101"/>
                  <a:pt x="149892" y="4559"/>
                  <a:pt x="135621" y="4559"/>
                </a:cubicBezTo>
                <a:cubicBezTo>
                  <a:pt x="120955" y="4559"/>
                  <a:pt x="108884" y="15865"/>
                  <a:pt x="107725" y="30255"/>
                </a:cubicBezTo>
                <a:cubicBezTo>
                  <a:pt x="103547" y="27778"/>
                  <a:pt x="98606" y="26355"/>
                  <a:pt x="93401" y="26355"/>
                </a:cubicBezTo>
                <a:cubicBezTo>
                  <a:pt x="91477" y="26355"/>
                  <a:pt x="89606" y="26526"/>
                  <a:pt x="87800" y="26908"/>
                </a:cubicBezTo>
                <a:cubicBezTo>
                  <a:pt x="87194" y="11965"/>
                  <a:pt x="74834" y="0"/>
                  <a:pt x="598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" name="Google Shape;257;p11"/>
          <p:cNvGrpSpPr/>
          <p:nvPr/>
        </p:nvGrpSpPr>
        <p:grpSpPr>
          <a:xfrm>
            <a:off x="3222568" y="493994"/>
            <a:ext cx="7795329" cy="3416409"/>
            <a:chOff x="2416925" y="370495"/>
            <a:chExt cx="5846497" cy="2562307"/>
          </a:xfrm>
        </p:grpSpPr>
        <p:sp>
          <p:nvSpPr>
            <p:cNvPr id="258" name="Google Shape;258;p11"/>
            <p:cNvSpPr/>
            <p:nvPr/>
          </p:nvSpPr>
          <p:spPr>
            <a:xfrm flipH="1">
              <a:off x="6574175" y="2511652"/>
              <a:ext cx="1584675" cy="421150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3533815" y="4311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2416925" y="1858650"/>
              <a:ext cx="728255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flipH="1">
              <a:off x="7247025" y="370495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flipH="1">
              <a:off x="5589783" y="110173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3" name="Google Shape;263;p11"/>
          <p:cNvSpPr txBox="1">
            <a:spLocks noGrp="1"/>
          </p:cNvSpPr>
          <p:nvPr>
            <p:ph type="title" hasCustomPrompt="1"/>
          </p:nvPr>
        </p:nvSpPr>
        <p:spPr>
          <a:xfrm>
            <a:off x="6411033" y="1956584"/>
            <a:ext cx="4665200" cy="228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64" name="Google Shape;264;p11"/>
          <p:cNvSpPr txBox="1">
            <a:spLocks noGrp="1"/>
          </p:cNvSpPr>
          <p:nvPr>
            <p:ph type="subTitle" idx="1"/>
          </p:nvPr>
        </p:nvSpPr>
        <p:spPr>
          <a:xfrm>
            <a:off x="6830433" y="4238584"/>
            <a:ext cx="3826400" cy="66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11"/>
          <p:cNvGrpSpPr/>
          <p:nvPr/>
        </p:nvGrpSpPr>
        <p:grpSpPr>
          <a:xfrm>
            <a:off x="200" y="5927779"/>
            <a:ext cx="6095880" cy="930236"/>
            <a:chOff x="150" y="4445834"/>
            <a:chExt cx="4571910" cy="697677"/>
          </a:xfrm>
        </p:grpSpPr>
        <p:sp>
          <p:nvSpPr>
            <p:cNvPr id="266" name="Google Shape;266;p11"/>
            <p:cNvSpPr/>
            <p:nvPr/>
          </p:nvSpPr>
          <p:spPr>
            <a:xfrm>
              <a:off x="150" y="4446350"/>
              <a:ext cx="4571910" cy="697160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31850" y="4445834"/>
              <a:ext cx="3746486" cy="697119"/>
              <a:chOff x="31859" y="3637483"/>
              <a:chExt cx="3746486" cy="954958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11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4232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827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049582" y="2797047"/>
            <a:ext cx="1312828" cy="2430380"/>
            <a:chOff x="7797029" y="2174230"/>
            <a:chExt cx="1161931" cy="2151032"/>
          </a:xfrm>
        </p:grpSpPr>
        <p:sp>
          <p:nvSpPr>
            <p:cNvPr id="299" name="Google Shape;299;p14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0" name="Google Shape;300;p14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301" name="Google Shape;301;p14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14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14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" name="Google Shape;304;p14"/>
          <p:cNvGrpSpPr/>
          <p:nvPr/>
        </p:nvGrpSpPr>
        <p:grpSpPr>
          <a:xfrm>
            <a:off x="462251" y="512918"/>
            <a:ext cx="11132483" cy="2653212"/>
            <a:chOff x="346688" y="384688"/>
            <a:chExt cx="8349362" cy="1989909"/>
          </a:xfrm>
        </p:grpSpPr>
        <p:sp>
          <p:nvSpPr>
            <p:cNvPr id="305" name="Google Shape;305;p14"/>
            <p:cNvSpPr/>
            <p:nvPr/>
          </p:nvSpPr>
          <p:spPr>
            <a:xfrm>
              <a:off x="346688" y="600725"/>
              <a:ext cx="732825" cy="238128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1114725" y="1308300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 flipH="1">
              <a:off x="7844150" y="209777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6882125" y="384688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" name="Google Shape;309;p14"/>
          <p:cNvSpPr txBox="1">
            <a:spLocks noGrp="1"/>
          </p:cNvSpPr>
          <p:nvPr>
            <p:ph type="title"/>
          </p:nvPr>
        </p:nvSpPr>
        <p:spPr>
          <a:xfrm>
            <a:off x="3309001" y="2965500"/>
            <a:ext cx="5574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0" name="Google Shape;310;p14"/>
          <p:cNvSpPr txBox="1">
            <a:spLocks noGrp="1"/>
          </p:cNvSpPr>
          <p:nvPr>
            <p:ph type="title" idx="2" hasCustomPrompt="1"/>
          </p:nvPr>
        </p:nvSpPr>
        <p:spPr>
          <a:xfrm>
            <a:off x="5300801" y="10400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1" name="Google Shape;311;p14"/>
          <p:cNvSpPr txBox="1">
            <a:spLocks noGrp="1"/>
          </p:cNvSpPr>
          <p:nvPr>
            <p:ph type="subTitle" idx="1"/>
          </p:nvPr>
        </p:nvSpPr>
        <p:spPr>
          <a:xfrm>
            <a:off x="3912401" y="5091500"/>
            <a:ext cx="4367200" cy="712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4"/>
          <p:cNvSpPr/>
          <p:nvPr/>
        </p:nvSpPr>
        <p:spPr>
          <a:xfrm>
            <a:off x="201" y="6053100"/>
            <a:ext cx="12192148" cy="826672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14"/>
          <p:cNvGrpSpPr/>
          <p:nvPr/>
        </p:nvGrpSpPr>
        <p:grpSpPr>
          <a:xfrm>
            <a:off x="42480" y="6053510"/>
            <a:ext cx="12077257" cy="829285"/>
            <a:chOff x="31859" y="3637483"/>
            <a:chExt cx="9057943" cy="954958"/>
          </a:xfrm>
        </p:grpSpPr>
        <p:sp>
          <p:nvSpPr>
            <p:cNvPr id="314" name="Google Shape;314;p14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0" name="Google Shape;320;p14"/>
          <p:cNvGrpSpPr/>
          <p:nvPr/>
        </p:nvGrpSpPr>
        <p:grpSpPr>
          <a:xfrm>
            <a:off x="67" y="4094395"/>
            <a:ext cx="3035432" cy="1958543"/>
            <a:chOff x="50" y="3136773"/>
            <a:chExt cx="2174170" cy="1402833"/>
          </a:xfrm>
        </p:grpSpPr>
        <p:grpSp>
          <p:nvGrpSpPr>
            <p:cNvPr id="321" name="Google Shape;321;p14"/>
            <p:cNvGrpSpPr/>
            <p:nvPr/>
          </p:nvGrpSpPr>
          <p:grpSpPr>
            <a:xfrm>
              <a:off x="50" y="3136773"/>
              <a:ext cx="2174170" cy="1402833"/>
              <a:chOff x="41" y="2411634"/>
              <a:chExt cx="4234022" cy="2731906"/>
            </a:xfrm>
          </p:grpSpPr>
          <p:sp>
            <p:nvSpPr>
              <p:cNvPr id="322" name="Google Shape;322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3" name="Google Shape;323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24" name="Google Shape;324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41" name="Google Shape;341;p14"/>
            <p:cNvGrpSpPr/>
            <p:nvPr/>
          </p:nvGrpSpPr>
          <p:grpSpPr>
            <a:xfrm>
              <a:off x="119034" y="3286919"/>
              <a:ext cx="1782460" cy="1124804"/>
              <a:chOff x="231728" y="2704031"/>
              <a:chExt cx="3471198" cy="2190466"/>
            </a:xfrm>
          </p:grpSpPr>
          <p:sp>
            <p:nvSpPr>
              <p:cNvPr id="342" name="Google Shape;342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9" name="Google Shape;359;p14"/>
          <p:cNvGrpSpPr/>
          <p:nvPr/>
        </p:nvGrpSpPr>
        <p:grpSpPr>
          <a:xfrm>
            <a:off x="9385358" y="4324049"/>
            <a:ext cx="2806999" cy="1729039"/>
            <a:chOff x="7039018" y="3243036"/>
            <a:chExt cx="2105249" cy="1296779"/>
          </a:xfrm>
        </p:grpSpPr>
        <p:grpSp>
          <p:nvGrpSpPr>
            <p:cNvPr id="360" name="Google Shape;360;p14"/>
            <p:cNvGrpSpPr/>
            <p:nvPr/>
          </p:nvGrpSpPr>
          <p:grpSpPr>
            <a:xfrm flipH="1">
              <a:off x="7039018" y="3243036"/>
              <a:ext cx="2105249" cy="1296779"/>
              <a:chOff x="41" y="2411634"/>
              <a:chExt cx="4234022" cy="2731906"/>
            </a:xfrm>
          </p:grpSpPr>
          <p:sp>
            <p:nvSpPr>
              <p:cNvPr id="361" name="Google Shape;361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62" name="Google Shape;362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63" name="Google Shape;363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9" name="Google Shape;369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2" name="Google Shape;372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3" name="Google Shape;373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4" name="Google Shape;374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5" name="Google Shape;375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6" name="Google Shape;376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7" name="Google Shape;377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" name="Google Shape;378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" name="Google Shape;379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80" name="Google Shape;380;p14"/>
            <p:cNvGrpSpPr/>
            <p:nvPr/>
          </p:nvGrpSpPr>
          <p:grpSpPr>
            <a:xfrm flipH="1">
              <a:off x="7303098" y="3381831"/>
              <a:ext cx="1725956" cy="1039769"/>
              <a:chOff x="231728" y="2704031"/>
              <a:chExt cx="3471198" cy="2190466"/>
            </a:xfrm>
          </p:grpSpPr>
          <p:sp>
            <p:nvSpPr>
              <p:cNvPr id="381" name="Google Shape;381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803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5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01" name="Google Shape;401;p15"/>
          <p:cNvGrpSpPr/>
          <p:nvPr/>
        </p:nvGrpSpPr>
        <p:grpSpPr>
          <a:xfrm>
            <a:off x="-99" y="6139482"/>
            <a:ext cx="12192148" cy="718524"/>
            <a:chOff x="-75" y="3996089"/>
            <a:chExt cx="9144111" cy="818986"/>
          </a:xfrm>
        </p:grpSpPr>
        <p:sp>
          <p:nvSpPr>
            <p:cNvPr id="402" name="Google Shape;402;p15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3" name="Google Shape;403;p15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04" name="Google Shape;404;p15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61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C76A-DBCC-4466-BEB3-CB0BBAF1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8F93-85F5-4105-A42C-37FAD904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C9A6E-3801-433B-9721-D0EEF0DB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CC7BF-3591-4E26-82D1-36FFDB9C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EB26-3351-4B87-9790-0D0EA227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84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960167" y="718800"/>
            <a:ext cx="5136000" cy="1395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736516" y="469169"/>
            <a:ext cx="10716297" cy="5987340"/>
            <a:chOff x="552386" y="351876"/>
            <a:chExt cx="8037223" cy="4490505"/>
          </a:xfrm>
        </p:grpSpPr>
        <p:grpSp>
          <p:nvGrpSpPr>
            <p:cNvPr id="413" name="Google Shape;413;p16"/>
            <p:cNvGrpSpPr/>
            <p:nvPr/>
          </p:nvGrpSpPr>
          <p:grpSpPr>
            <a:xfrm flipH="1">
              <a:off x="552386" y="4357735"/>
              <a:ext cx="685850" cy="371629"/>
              <a:chOff x="2301112" y="2967762"/>
              <a:chExt cx="655814" cy="355354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" name="Google Shape;416;p16"/>
            <p:cNvGrpSpPr/>
            <p:nvPr/>
          </p:nvGrpSpPr>
          <p:grpSpPr>
            <a:xfrm flipH="1">
              <a:off x="4284907" y="1917101"/>
              <a:ext cx="475924" cy="257880"/>
              <a:chOff x="2301112" y="2967762"/>
              <a:chExt cx="655814" cy="355354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 flipH="1">
              <a:off x="4940082" y="4584501"/>
              <a:ext cx="475924" cy="257880"/>
              <a:chOff x="2301112" y="2967762"/>
              <a:chExt cx="655814" cy="35535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 flipH="1">
              <a:off x="8021609" y="351876"/>
              <a:ext cx="568000" cy="307737"/>
              <a:chOff x="2301112" y="2967762"/>
              <a:chExt cx="655814" cy="35535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598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17"/>
          <p:cNvGrpSpPr/>
          <p:nvPr/>
        </p:nvGrpSpPr>
        <p:grpSpPr>
          <a:xfrm>
            <a:off x="-99" y="4952222"/>
            <a:ext cx="12192148" cy="1031413"/>
            <a:chOff x="-75" y="3714050"/>
            <a:chExt cx="9144111" cy="890275"/>
          </a:xfrm>
        </p:grpSpPr>
        <p:sp>
          <p:nvSpPr>
            <p:cNvPr id="427" name="Google Shape;427;p17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-99" y="5983275"/>
            <a:ext cx="12192148" cy="874895"/>
            <a:chOff x="-75" y="3996089"/>
            <a:chExt cx="9144111" cy="818986"/>
          </a:xfrm>
        </p:grpSpPr>
        <p:sp>
          <p:nvSpPr>
            <p:cNvPr id="430" name="Google Shape;430;p1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1" name="Google Shape;431;p1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32" name="Google Shape;432;p1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1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1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1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1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38" name="Google Shape;438;p17"/>
          <p:cNvSpPr/>
          <p:nvPr/>
        </p:nvSpPr>
        <p:spPr>
          <a:xfrm>
            <a:off x="648472" y="924065"/>
            <a:ext cx="1601843" cy="425700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7"/>
          <p:cNvSpPr/>
          <p:nvPr/>
        </p:nvSpPr>
        <p:spPr>
          <a:xfrm>
            <a:off x="10583110" y="2553468"/>
            <a:ext cx="1055756" cy="3502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7"/>
          <p:cNvSpPr/>
          <p:nvPr/>
        </p:nvSpPr>
        <p:spPr>
          <a:xfrm flipH="1">
            <a:off x="10866393" y="499700"/>
            <a:ext cx="868377" cy="288069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7"/>
          <p:cNvSpPr txBox="1">
            <a:spLocks noGrp="1"/>
          </p:cNvSpPr>
          <p:nvPr>
            <p:ph type="title"/>
          </p:nvPr>
        </p:nvSpPr>
        <p:spPr>
          <a:xfrm>
            <a:off x="2464033" y="718800"/>
            <a:ext cx="7264000" cy="630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641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5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0"/>
          <p:cNvSpPr txBox="1">
            <a:spLocks noGrp="1"/>
          </p:cNvSpPr>
          <p:nvPr>
            <p:ph type="title"/>
          </p:nvPr>
        </p:nvSpPr>
        <p:spPr>
          <a:xfrm>
            <a:off x="2464033" y="718800"/>
            <a:ext cx="7264000" cy="630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20"/>
          <p:cNvGrpSpPr/>
          <p:nvPr/>
        </p:nvGrpSpPr>
        <p:grpSpPr>
          <a:xfrm>
            <a:off x="-197603" y="592931"/>
            <a:ext cx="12775896" cy="3619935"/>
            <a:chOff x="-148202" y="444698"/>
            <a:chExt cx="9581922" cy="2714951"/>
          </a:xfrm>
        </p:grpSpPr>
        <p:sp>
          <p:nvSpPr>
            <p:cNvPr id="563" name="Google Shape;563;p20"/>
            <p:cNvSpPr/>
            <p:nvPr/>
          </p:nvSpPr>
          <p:spPr>
            <a:xfrm>
              <a:off x="8430910" y="2826947"/>
              <a:ext cx="1002811" cy="33270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643629" y="444698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-148202" y="2279175"/>
              <a:ext cx="1002829" cy="3326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0"/>
            <p:cNvSpPr/>
            <p:nvPr/>
          </p:nvSpPr>
          <p:spPr>
            <a:xfrm flipH="1">
              <a:off x="7356399" y="629773"/>
              <a:ext cx="1439424" cy="38255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279000" y="2555762"/>
              <a:ext cx="651283" cy="21605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13846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1"/>
          <p:cNvSpPr/>
          <p:nvPr/>
        </p:nvSpPr>
        <p:spPr>
          <a:xfrm>
            <a:off x="2947600" y="14069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1"/>
          <p:cNvSpPr/>
          <p:nvPr/>
        </p:nvSpPr>
        <p:spPr>
          <a:xfrm>
            <a:off x="658567" y="5129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1"/>
          <p:cNvSpPr/>
          <p:nvPr/>
        </p:nvSpPr>
        <p:spPr>
          <a:xfrm flipH="1">
            <a:off x="6925034" y="388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1"/>
          <p:cNvSpPr/>
          <p:nvPr/>
        </p:nvSpPr>
        <p:spPr>
          <a:xfrm flipH="1">
            <a:off x="6302333" y="23360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1"/>
          <p:cNvSpPr/>
          <p:nvPr/>
        </p:nvSpPr>
        <p:spPr>
          <a:xfrm>
            <a:off x="9137201" y="2007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1"/>
          <p:cNvSpPr/>
          <p:nvPr/>
        </p:nvSpPr>
        <p:spPr>
          <a:xfrm>
            <a:off x="-66" y="2741967"/>
            <a:ext cx="12192148" cy="3074768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21"/>
          <p:cNvSpPr/>
          <p:nvPr/>
        </p:nvSpPr>
        <p:spPr>
          <a:xfrm>
            <a:off x="1" y="4428267"/>
            <a:ext cx="12192148" cy="1711149"/>
          </a:xfrm>
          <a:custGeom>
            <a:avLst/>
            <a:gdLst/>
            <a:ahLst/>
            <a:cxnLst/>
            <a:rect l="l" t="t" r="r" b="b"/>
            <a:pathLst>
              <a:path w="116675" h="16018" extrusionOk="0">
                <a:moveTo>
                  <a:pt x="0" y="0"/>
                </a:moveTo>
                <a:lnTo>
                  <a:pt x="0" y="16017"/>
                </a:lnTo>
                <a:lnTo>
                  <a:pt x="116675" y="16017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76" name="Google Shape;576;p21"/>
          <p:cNvCxnSpPr/>
          <p:nvPr/>
        </p:nvCxnSpPr>
        <p:spPr>
          <a:xfrm flipH="1">
            <a:off x="316165" y="4428392"/>
            <a:ext cx="993200" cy="1711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21"/>
          <p:cNvCxnSpPr/>
          <p:nvPr/>
        </p:nvCxnSpPr>
        <p:spPr>
          <a:xfrm flipH="1">
            <a:off x="2403191" y="4428392"/>
            <a:ext cx="792400" cy="17028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8" name="Google Shape;578;p21"/>
          <p:cNvSpPr/>
          <p:nvPr/>
        </p:nvSpPr>
        <p:spPr>
          <a:xfrm>
            <a:off x="7675835" y="-240033"/>
            <a:ext cx="4760639" cy="2108232"/>
          </a:xfrm>
          <a:custGeom>
            <a:avLst/>
            <a:gdLst/>
            <a:ahLst/>
            <a:cxnLst/>
            <a:rect l="l" t="t" r="r" b="b"/>
            <a:pathLst>
              <a:path w="134456" h="68088" extrusionOk="0">
                <a:moveTo>
                  <a:pt x="0" y="0"/>
                </a:moveTo>
                <a:cubicBezTo>
                  <a:pt x="2669" y="6232"/>
                  <a:pt x="4631" y="13089"/>
                  <a:pt x="9095" y="18190"/>
                </a:cubicBezTo>
                <a:cubicBezTo>
                  <a:pt x="16093" y="26186"/>
                  <a:pt x="27188" y="30362"/>
                  <a:pt x="37608" y="32446"/>
                </a:cubicBezTo>
                <a:cubicBezTo>
                  <a:pt x="55165" y="35957"/>
                  <a:pt x="74028" y="31045"/>
                  <a:pt x="91194" y="36133"/>
                </a:cubicBezTo>
                <a:cubicBezTo>
                  <a:pt x="108383" y="41227"/>
                  <a:pt x="116528" y="68088"/>
                  <a:pt x="134456" y="6808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79" name="Google Shape;579;p21"/>
          <p:cNvGrpSpPr/>
          <p:nvPr/>
        </p:nvGrpSpPr>
        <p:grpSpPr>
          <a:xfrm>
            <a:off x="8952166" y="4428392"/>
            <a:ext cx="2879425" cy="1711200"/>
            <a:chOff x="237124" y="3321294"/>
            <a:chExt cx="2159569" cy="1283400"/>
          </a:xfrm>
        </p:grpSpPr>
        <p:cxnSp>
          <p:nvCxnSpPr>
            <p:cNvPr id="580" name="Google Shape;580;p21"/>
            <p:cNvCxnSpPr/>
            <p:nvPr/>
          </p:nvCxnSpPr>
          <p:spPr>
            <a:xfrm flipH="1">
              <a:off x="237124" y="3321294"/>
              <a:ext cx="744900" cy="12834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1"/>
            <p:cNvCxnSpPr/>
            <p:nvPr/>
          </p:nvCxnSpPr>
          <p:spPr>
            <a:xfrm flipH="1">
              <a:off x="1802393" y="3321294"/>
              <a:ext cx="594300" cy="12771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2" name="Google Shape;582;p21"/>
          <p:cNvSpPr txBox="1">
            <a:spLocks noGrp="1"/>
          </p:cNvSpPr>
          <p:nvPr>
            <p:ph type="subTitle" idx="1"/>
          </p:nvPr>
        </p:nvSpPr>
        <p:spPr>
          <a:xfrm>
            <a:off x="3498667" y="4750000"/>
            <a:ext cx="5973200" cy="106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3498667" y="718800"/>
            <a:ext cx="5973200" cy="3709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4" name="Google Shape;584;p21"/>
          <p:cNvGrpSpPr/>
          <p:nvPr/>
        </p:nvGrpSpPr>
        <p:grpSpPr>
          <a:xfrm>
            <a:off x="1913741" y="3709659"/>
            <a:ext cx="1325968" cy="718431"/>
            <a:chOff x="2301112" y="2967762"/>
            <a:chExt cx="655814" cy="355354"/>
          </a:xfrm>
        </p:grpSpPr>
        <p:sp>
          <p:nvSpPr>
            <p:cNvPr id="585" name="Google Shape;585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9248713" y="3890087"/>
            <a:ext cx="993164" cy="538148"/>
            <a:chOff x="2301112" y="2967762"/>
            <a:chExt cx="655814" cy="355354"/>
          </a:xfrm>
        </p:grpSpPr>
        <p:sp>
          <p:nvSpPr>
            <p:cNvPr id="588" name="Google Shape;588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21"/>
          <p:cNvSpPr/>
          <p:nvPr/>
        </p:nvSpPr>
        <p:spPr>
          <a:xfrm>
            <a:off x="100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1"/>
          <p:cNvSpPr/>
          <p:nvPr/>
        </p:nvSpPr>
        <p:spPr>
          <a:xfrm>
            <a:off x="67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54014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"/>
          <p:cNvSpPr txBox="1">
            <a:spLocks noGrp="1"/>
          </p:cNvSpPr>
          <p:nvPr>
            <p:ph type="title"/>
          </p:nvPr>
        </p:nvSpPr>
        <p:spPr>
          <a:xfrm>
            <a:off x="4190000" y="3622100"/>
            <a:ext cx="3812000" cy="57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94" name="Google Shape;594;p22"/>
          <p:cNvSpPr txBox="1">
            <a:spLocks noGrp="1"/>
          </p:cNvSpPr>
          <p:nvPr>
            <p:ph type="subTitle" idx="1"/>
          </p:nvPr>
        </p:nvSpPr>
        <p:spPr>
          <a:xfrm>
            <a:off x="3172600" y="1819633"/>
            <a:ext cx="5846800" cy="175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595" name="Google Shape;595;p22"/>
          <p:cNvGrpSpPr/>
          <p:nvPr/>
        </p:nvGrpSpPr>
        <p:grpSpPr>
          <a:xfrm>
            <a:off x="201" y="5409413"/>
            <a:ext cx="12192148" cy="1459563"/>
            <a:chOff x="150" y="3935350"/>
            <a:chExt cx="9144111" cy="1211725"/>
          </a:xfrm>
        </p:grpSpPr>
        <p:sp>
          <p:nvSpPr>
            <p:cNvPr id="596" name="Google Shape;596;p22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22"/>
          <p:cNvGrpSpPr/>
          <p:nvPr/>
        </p:nvGrpSpPr>
        <p:grpSpPr>
          <a:xfrm>
            <a:off x="487860" y="5839329"/>
            <a:ext cx="11325544" cy="888015"/>
            <a:chOff x="365895" y="4379496"/>
            <a:chExt cx="8494158" cy="666011"/>
          </a:xfrm>
        </p:grpSpPr>
        <p:grpSp>
          <p:nvGrpSpPr>
            <p:cNvPr id="599" name="Google Shape;599;p22"/>
            <p:cNvGrpSpPr/>
            <p:nvPr/>
          </p:nvGrpSpPr>
          <p:grpSpPr>
            <a:xfrm>
              <a:off x="8054127" y="4779458"/>
              <a:ext cx="209443" cy="186391"/>
              <a:chOff x="10847407" y="-45304"/>
              <a:chExt cx="178629" cy="158969"/>
            </a:xfrm>
          </p:grpSpPr>
          <p:sp>
            <p:nvSpPr>
              <p:cNvPr id="600" name="Google Shape;60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3" name="Google Shape;603;p22"/>
            <p:cNvGrpSpPr/>
            <p:nvPr/>
          </p:nvGrpSpPr>
          <p:grpSpPr>
            <a:xfrm>
              <a:off x="8605283" y="4521841"/>
              <a:ext cx="254769" cy="287916"/>
              <a:chOff x="11317476" y="-265020"/>
              <a:chExt cx="217287" cy="245558"/>
            </a:xfrm>
          </p:grpSpPr>
          <p:sp>
            <p:nvSpPr>
              <p:cNvPr id="604" name="Google Shape;60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7" name="Google Shape;607;p22"/>
            <p:cNvGrpSpPr/>
            <p:nvPr/>
          </p:nvGrpSpPr>
          <p:grpSpPr>
            <a:xfrm>
              <a:off x="6651927" y="4809758"/>
              <a:ext cx="209443" cy="186391"/>
              <a:chOff x="10847407" y="-45304"/>
              <a:chExt cx="178629" cy="158969"/>
            </a:xfrm>
          </p:grpSpPr>
          <p:sp>
            <p:nvSpPr>
              <p:cNvPr id="608" name="Google Shape;60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1" name="Google Shape;611;p22"/>
            <p:cNvGrpSpPr/>
            <p:nvPr/>
          </p:nvGrpSpPr>
          <p:grpSpPr>
            <a:xfrm>
              <a:off x="7179383" y="4460429"/>
              <a:ext cx="254769" cy="287916"/>
              <a:chOff x="11317476" y="-265020"/>
              <a:chExt cx="217287" cy="245558"/>
            </a:xfrm>
          </p:grpSpPr>
          <p:sp>
            <p:nvSpPr>
              <p:cNvPr id="612" name="Google Shape;61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5" name="Google Shape;615;p22"/>
            <p:cNvGrpSpPr/>
            <p:nvPr/>
          </p:nvGrpSpPr>
          <p:grpSpPr>
            <a:xfrm rot="-10666852">
              <a:off x="5753732" y="4509241"/>
              <a:ext cx="254765" cy="287911"/>
              <a:chOff x="11317476" y="-265020"/>
              <a:chExt cx="217287" cy="245558"/>
            </a:xfrm>
          </p:grpSpPr>
          <p:sp>
            <p:nvSpPr>
              <p:cNvPr id="616" name="Google Shape;61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9" name="Google Shape;619;p22"/>
            <p:cNvGrpSpPr/>
            <p:nvPr/>
          </p:nvGrpSpPr>
          <p:grpSpPr>
            <a:xfrm flipH="1">
              <a:off x="5146527" y="4782908"/>
              <a:ext cx="209443" cy="186391"/>
              <a:chOff x="10847407" y="-45304"/>
              <a:chExt cx="178629" cy="158969"/>
            </a:xfrm>
          </p:grpSpPr>
          <p:sp>
            <p:nvSpPr>
              <p:cNvPr id="620" name="Google Shape;62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3" name="Google Shape;623;p22"/>
            <p:cNvGrpSpPr/>
            <p:nvPr/>
          </p:nvGrpSpPr>
          <p:grpSpPr>
            <a:xfrm rot="5088202">
              <a:off x="4555365" y="4460854"/>
              <a:ext cx="254773" cy="287921"/>
              <a:chOff x="11317476" y="-265020"/>
              <a:chExt cx="217287" cy="245558"/>
            </a:xfrm>
          </p:grpSpPr>
          <p:sp>
            <p:nvSpPr>
              <p:cNvPr id="624" name="Google Shape;62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7" name="Google Shape;627;p22"/>
            <p:cNvGrpSpPr/>
            <p:nvPr/>
          </p:nvGrpSpPr>
          <p:grpSpPr>
            <a:xfrm rot="-6580926" flipH="1">
              <a:off x="4011944" y="4822320"/>
              <a:ext cx="209443" cy="186392"/>
              <a:chOff x="10847407" y="-45304"/>
              <a:chExt cx="178629" cy="158969"/>
            </a:xfrm>
          </p:grpSpPr>
          <p:sp>
            <p:nvSpPr>
              <p:cNvPr id="628" name="Google Shape;62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1" name="Google Shape;631;p22"/>
            <p:cNvGrpSpPr/>
            <p:nvPr/>
          </p:nvGrpSpPr>
          <p:grpSpPr>
            <a:xfrm rot="-5088202" flipH="1">
              <a:off x="3334965" y="4500379"/>
              <a:ext cx="254773" cy="287921"/>
              <a:chOff x="11317476" y="-265020"/>
              <a:chExt cx="217287" cy="245558"/>
            </a:xfrm>
          </p:grpSpPr>
          <p:sp>
            <p:nvSpPr>
              <p:cNvPr id="632" name="Google Shape;63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5" name="Google Shape;635;p22"/>
            <p:cNvGrpSpPr/>
            <p:nvPr/>
          </p:nvGrpSpPr>
          <p:grpSpPr>
            <a:xfrm rot="-3557410" flipH="1">
              <a:off x="2410580" y="4653253"/>
              <a:ext cx="254776" cy="287924"/>
              <a:chOff x="11317476" y="-265020"/>
              <a:chExt cx="217287" cy="245558"/>
            </a:xfrm>
          </p:grpSpPr>
          <p:sp>
            <p:nvSpPr>
              <p:cNvPr id="636" name="Google Shape;63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9" name="Google Shape;639;p22"/>
            <p:cNvGrpSpPr/>
            <p:nvPr/>
          </p:nvGrpSpPr>
          <p:grpSpPr>
            <a:xfrm rot="-6580926" flipH="1">
              <a:off x="1619919" y="4464620"/>
              <a:ext cx="209443" cy="186392"/>
              <a:chOff x="10847407" y="-45304"/>
              <a:chExt cx="178629" cy="158969"/>
            </a:xfrm>
          </p:grpSpPr>
          <p:sp>
            <p:nvSpPr>
              <p:cNvPr id="640" name="Google Shape;64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3" name="Google Shape;643;p22"/>
            <p:cNvGrpSpPr/>
            <p:nvPr/>
          </p:nvGrpSpPr>
          <p:grpSpPr>
            <a:xfrm rot="-5088202" flipH="1">
              <a:off x="743690" y="4696379"/>
              <a:ext cx="254773" cy="287921"/>
              <a:chOff x="11317476" y="-265020"/>
              <a:chExt cx="217287" cy="245558"/>
            </a:xfrm>
          </p:grpSpPr>
          <p:sp>
            <p:nvSpPr>
              <p:cNvPr id="644" name="Google Shape;64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7" name="Google Shape;647;p22"/>
            <p:cNvGrpSpPr/>
            <p:nvPr/>
          </p:nvGrpSpPr>
          <p:grpSpPr>
            <a:xfrm rot="5400000" flipH="1">
              <a:off x="354369" y="4391022"/>
              <a:ext cx="209443" cy="186391"/>
              <a:chOff x="10847407" y="-45304"/>
              <a:chExt cx="178629" cy="158969"/>
            </a:xfrm>
          </p:grpSpPr>
          <p:sp>
            <p:nvSpPr>
              <p:cNvPr id="648" name="Google Shape;64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51" name="Google Shape;651;p22"/>
          <p:cNvGrpSpPr/>
          <p:nvPr/>
        </p:nvGrpSpPr>
        <p:grpSpPr>
          <a:xfrm>
            <a:off x="-489333" y="396699"/>
            <a:ext cx="13071500" cy="4222181"/>
            <a:chOff x="-367000" y="297524"/>
            <a:chExt cx="9803625" cy="3166636"/>
          </a:xfrm>
        </p:grpSpPr>
        <p:sp>
          <p:nvSpPr>
            <p:cNvPr id="652" name="Google Shape;652;p22"/>
            <p:cNvSpPr/>
            <p:nvPr/>
          </p:nvSpPr>
          <p:spPr>
            <a:xfrm flipH="1">
              <a:off x="6870915" y="1911969"/>
              <a:ext cx="1268813" cy="33719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664915" y="14845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-367000" y="2571750"/>
              <a:ext cx="1016520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7596050" y="370503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2"/>
            <p:cNvSpPr/>
            <p:nvPr/>
          </p:nvSpPr>
          <p:spPr>
            <a:xfrm flipH="1">
              <a:off x="649533" y="297524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2"/>
            <p:cNvSpPr/>
            <p:nvPr/>
          </p:nvSpPr>
          <p:spPr>
            <a:xfrm flipH="1">
              <a:off x="8708458" y="322258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4927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150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24"/>
          <p:cNvGrpSpPr/>
          <p:nvPr/>
        </p:nvGrpSpPr>
        <p:grpSpPr>
          <a:xfrm>
            <a:off x="-100" y="1371581"/>
            <a:ext cx="12192200" cy="5486820"/>
            <a:chOff x="-75" y="1028685"/>
            <a:chExt cx="9144150" cy="4115115"/>
          </a:xfrm>
        </p:grpSpPr>
        <p:grpSp>
          <p:nvGrpSpPr>
            <p:cNvPr id="673" name="Google Shape;673;p24"/>
            <p:cNvGrpSpPr/>
            <p:nvPr/>
          </p:nvGrpSpPr>
          <p:grpSpPr>
            <a:xfrm>
              <a:off x="-75" y="1028685"/>
              <a:ext cx="9144111" cy="1434692"/>
              <a:chOff x="-75" y="3714050"/>
              <a:chExt cx="9144111" cy="1788447"/>
            </a:xfrm>
          </p:grpSpPr>
          <p:sp>
            <p:nvSpPr>
              <p:cNvPr id="674" name="Google Shape;674;p24"/>
              <p:cNvSpPr/>
              <p:nvPr/>
            </p:nvSpPr>
            <p:spPr>
              <a:xfrm>
                <a:off x="-75" y="4250897"/>
                <a:ext cx="9144000" cy="1251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24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6" name="Google Shape;676;p24"/>
            <p:cNvSpPr/>
            <p:nvPr/>
          </p:nvSpPr>
          <p:spPr>
            <a:xfrm>
              <a:off x="75" y="4604400"/>
              <a:ext cx="9144000" cy="539400"/>
            </a:xfrm>
            <a:prstGeom prst="rect">
              <a:avLst/>
            </a:pr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7" name="Google Shape;677;p24"/>
            <p:cNvGrpSpPr/>
            <p:nvPr/>
          </p:nvGrpSpPr>
          <p:grpSpPr>
            <a:xfrm>
              <a:off x="-75" y="2463218"/>
              <a:ext cx="9144111" cy="2165562"/>
              <a:chOff x="-75" y="3996089"/>
              <a:chExt cx="9144111" cy="818986"/>
            </a:xfrm>
          </p:grpSpPr>
          <p:sp>
            <p:nvSpPr>
              <p:cNvPr id="678" name="Google Shape;678;p2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79" name="Google Shape;679;p2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680" name="Google Shape;680;p2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1" name="Google Shape;681;p2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2" name="Google Shape;682;p2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3" name="Google Shape;683;p2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684" name="Google Shape;684;p24"/>
          <p:cNvSpPr txBox="1">
            <a:spLocks noGrp="1"/>
          </p:cNvSpPr>
          <p:nvPr>
            <p:ph type="title"/>
          </p:nvPr>
        </p:nvSpPr>
        <p:spPr>
          <a:xfrm>
            <a:off x="2665600" y="3914800"/>
            <a:ext cx="6860800" cy="76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24"/>
          <p:cNvSpPr txBox="1">
            <a:spLocks noGrp="1"/>
          </p:cNvSpPr>
          <p:nvPr>
            <p:ph type="subTitle" idx="1"/>
          </p:nvPr>
        </p:nvSpPr>
        <p:spPr>
          <a:xfrm>
            <a:off x="3232800" y="4942633"/>
            <a:ext cx="5726400" cy="93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7378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5"/>
          <p:cNvSpPr/>
          <p:nvPr/>
        </p:nvSpPr>
        <p:spPr>
          <a:xfrm>
            <a:off x="100" y="3768134"/>
            <a:ext cx="12191864" cy="317875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25"/>
          <p:cNvSpPr/>
          <p:nvPr/>
        </p:nvSpPr>
        <p:spPr>
          <a:xfrm>
            <a:off x="67" y="3768134"/>
            <a:ext cx="12191864" cy="317875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9" name="Google Shape;689;p25"/>
          <p:cNvGrpSpPr/>
          <p:nvPr/>
        </p:nvGrpSpPr>
        <p:grpSpPr>
          <a:xfrm>
            <a:off x="-1117600" y="244620"/>
            <a:ext cx="14427200" cy="6702280"/>
            <a:chOff x="-838200" y="183465"/>
            <a:chExt cx="10820400" cy="5026710"/>
          </a:xfrm>
        </p:grpSpPr>
        <p:grpSp>
          <p:nvGrpSpPr>
            <p:cNvPr id="690" name="Google Shape;690;p25"/>
            <p:cNvGrpSpPr/>
            <p:nvPr/>
          </p:nvGrpSpPr>
          <p:grpSpPr>
            <a:xfrm>
              <a:off x="-838200" y="3686175"/>
              <a:ext cx="3676800" cy="1524000"/>
              <a:chOff x="-838200" y="3686175"/>
              <a:chExt cx="3676800" cy="1524000"/>
            </a:xfrm>
          </p:grpSpPr>
          <p:sp>
            <p:nvSpPr>
              <p:cNvPr id="691" name="Google Shape;691;p25"/>
              <p:cNvSpPr/>
              <p:nvPr/>
            </p:nvSpPr>
            <p:spPr>
              <a:xfrm>
                <a:off x="-838200" y="3693215"/>
                <a:ext cx="3676800" cy="1507500"/>
              </a:xfrm>
              <a:prstGeom prst="parallelogram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2" name="Google Shape;692;p25"/>
              <p:cNvGrpSpPr/>
              <p:nvPr/>
            </p:nvGrpSpPr>
            <p:grpSpPr>
              <a:xfrm>
                <a:off x="105625" y="3686175"/>
                <a:ext cx="1695225" cy="1524000"/>
                <a:chOff x="105625" y="3686175"/>
                <a:chExt cx="1695225" cy="1524000"/>
              </a:xfrm>
            </p:grpSpPr>
            <p:cxnSp>
              <p:nvCxnSpPr>
                <p:cNvPr id="693" name="Google Shape;693;p25"/>
                <p:cNvCxnSpPr/>
                <p:nvPr/>
              </p:nvCxnSpPr>
              <p:spPr>
                <a:xfrm flipH="1">
                  <a:off x="105625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25"/>
                <p:cNvCxnSpPr/>
                <p:nvPr/>
              </p:nvCxnSpPr>
              <p:spPr>
                <a:xfrm flipH="1">
                  <a:off x="1410550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95" name="Google Shape;695;p25"/>
            <p:cNvGrpSpPr/>
            <p:nvPr/>
          </p:nvGrpSpPr>
          <p:grpSpPr>
            <a:xfrm>
              <a:off x="6305400" y="3686175"/>
              <a:ext cx="3676800" cy="1524000"/>
              <a:chOff x="6305400" y="3686175"/>
              <a:chExt cx="3676800" cy="1524000"/>
            </a:xfrm>
          </p:grpSpPr>
          <p:sp>
            <p:nvSpPr>
              <p:cNvPr id="696" name="Google Shape;696;p25"/>
              <p:cNvSpPr/>
              <p:nvPr/>
            </p:nvSpPr>
            <p:spPr>
              <a:xfrm flipH="1">
                <a:off x="6305400" y="3693215"/>
                <a:ext cx="3676800" cy="1507500"/>
              </a:xfrm>
              <a:prstGeom prst="parallelogram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7" name="Google Shape;697;p25"/>
              <p:cNvGrpSpPr/>
              <p:nvPr/>
            </p:nvGrpSpPr>
            <p:grpSpPr>
              <a:xfrm>
                <a:off x="7083250" y="3686175"/>
                <a:ext cx="1695225" cy="1524000"/>
                <a:chOff x="7083250" y="3686175"/>
                <a:chExt cx="1695225" cy="1524000"/>
              </a:xfrm>
            </p:grpSpPr>
            <p:cxnSp>
              <p:nvCxnSpPr>
                <p:cNvPr id="698" name="Google Shape;698;p25"/>
                <p:cNvCxnSpPr/>
                <p:nvPr/>
              </p:nvCxnSpPr>
              <p:spPr>
                <a:xfrm>
                  <a:off x="8388175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9" name="Google Shape;699;p25"/>
                <p:cNvCxnSpPr/>
                <p:nvPr/>
              </p:nvCxnSpPr>
              <p:spPr>
                <a:xfrm>
                  <a:off x="7083250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00" name="Google Shape;700;p25"/>
            <p:cNvGrpSpPr/>
            <p:nvPr/>
          </p:nvGrpSpPr>
          <p:grpSpPr>
            <a:xfrm>
              <a:off x="377024" y="183465"/>
              <a:ext cx="7477575" cy="1374833"/>
              <a:chOff x="377024" y="183465"/>
              <a:chExt cx="7477575" cy="1374833"/>
            </a:xfrm>
          </p:grpSpPr>
          <p:sp>
            <p:nvSpPr>
              <p:cNvPr id="701" name="Google Shape;701;p25"/>
              <p:cNvSpPr/>
              <p:nvPr/>
            </p:nvSpPr>
            <p:spPr>
              <a:xfrm>
                <a:off x="1660791" y="1109748"/>
                <a:ext cx="1201382" cy="31927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2" name="Google Shape;702;p25"/>
              <p:cNvSpPr/>
              <p:nvPr/>
            </p:nvSpPr>
            <p:spPr>
              <a:xfrm>
                <a:off x="2682075" y="393015"/>
                <a:ext cx="880632" cy="2921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3" name="Google Shape;703;p25"/>
              <p:cNvSpPr/>
              <p:nvPr/>
            </p:nvSpPr>
            <p:spPr>
              <a:xfrm flipH="1">
                <a:off x="6653216" y="1239023"/>
                <a:ext cx="1201382" cy="31927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25"/>
              <p:cNvSpPr/>
              <p:nvPr/>
            </p:nvSpPr>
            <p:spPr>
              <a:xfrm flipH="1">
                <a:off x="5968200" y="183465"/>
                <a:ext cx="880632" cy="2921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25"/>
              <p:cNvSpPr/>
              <p:nvPr/>
            </p:nvSpPr>
            <p:spPr>
              <a:xfrm flipH="1">
                <a:off x="377024" y="246922"/>
                <a:ext cx="577867" cy="19172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06" name="Google Shape;706;p25"/>
          <p:cNvSpPr txBox="1">
            <a:spLocks noGrp="1"/>
          </p:cNvSpPr>
          <p:nvPr>
            <p:ph type="title"/>
          </p:nvPr>
        </p:nvSpPr>
        <p:spPr>
          <a:xfrm>
            <a:off x="3940600" y="1447217"/>
            <a:ext cx="4310800" cy="214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5"/>
          <p:cNvSpPr txBox="1">
            <a:spLocks noGrp="1"/>
          </p:cNvSpPr>
          <p:nvPr>
            <p:ph type="subTitle" idx="1"/>
          </p:nvPr>
        </p:nvSpPr>
        <p:spPr>
          <a:xfrm>
            <a:off x="4327000" y="4255967"/>
            <a:ext cx="3538000" cy="1154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178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6"/>
          <p:cNvGrpSpPr/>
          <p:nvPr/>
        </p:nvGrpSpPr>
        <p:grpSpPr>
          <a:xfrm>
            <a:off x="614189" y="505937"/>
            <a:ext cx="11966212" cy="2313828"/>
            <a:chOff x="460641" y="379452"/>
            <a:chExt cx="8974659" cy="1735371"/>
          </a:xfrm>
        </p:grpSpPr>
        <p:sp>
          <p:nvSpPr>
            <p:cNvPr id="710" name="Google Shape;710;p26"/>
            <p:cNvSpPr/>
            <p:nvPr/>
          </p:nvSpPr>
          <p:spPr>
            <a:xfrm>
              <a:off x="460641" y="1795548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1214350" y="567327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6"/>
            <p:cNvSpPr/>
            <p:nvPr/>
          </p:nvSpPr>
          <p:spPr>
            <a:xfrm flipH="1">
              <a:off x="3505607" y="1228875"/>
              <a:ext cx="1443418" cy="38359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6"/>
            <p:cNvSpPr/>
            <p:nvPr/>
          </p:nvSpPr>
          <p:spPr>
            <a:xfrm flipH="1">
              <a:off x="5891125" y="379452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6"/>
            <p:cNvSpPr/>
            <p:nvPr/>
          </p:nvSpPr>
          <p:spPr>
            <a:xfrm flipH="1">
              <a:off x="7991882" y="776225"/>
              <a:ext cx="1443418" cy="38359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5" name="Google Shape;715;p26"/>
          <p:cNvGrpSpPr/>
          <p:nvPr/>
        </p:nvGrpSpPr>
        <p:grpSpPr>
          <a:xfrm>
            <a:off x="400" y="5283127"/>
            <a:ext cx="12223336" cy="1574608"/>
            <a:chOff x="300" y="3807350"/>
            <a:chExt cx="9191400" cy="1336225"/>
          </a:xfrm>
        </p:grpSpPr>
        <p:sp>
          <p:nvSpPr>
            <p:cNvPr id="716" name="Google Shape;716;p26"/>
            <p:cNvSpPr/>
            <p:nvPr/>
          </p:nvSpPr>
          <p:spPr>
            <a:xfrm>
              <a:off x="300" y="4562475"/>
              <a:ext cx="9191400" cy="581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350" y="3807350"/>
              <a:ext cx="9191071" cy="796993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8" name="Google Shape;718;p26"/>
          <p:cNvSpPr txBox="1">
            <a:spLocks noGrp="1"/>
          </p:cNvSpPr>
          <p:nvPr>
            <p:ph type="title"/>
          </p:nvPr>
        </p:nvSpPr>
        <p:spPr>
          <a:xfrm>
            <a:off x="7131133" y="1724267"/>
            <a:ext cx="3781200" cy="150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26"/>
          <p:cNvSpPr txBox="1">
            <a:spLocks noGrp="1"/>
          </p:cNvSpPr>
          <p:nvPr>
            <p:ph type="subTitle" idx="1"/>
          </p:nvPr>
        </p:nvSpPr>
        <p:spPr>
          <a:xfrm>
            <a:off x="7131167" y="3693367"/>
            <a:ext cx="3781200" cy="1440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74278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100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27"/>
          <p:cNvSpPr/>
          <p:nvPr/>
        </p:nvSpPr>
        <p:spPr>
          <a:xfrm>
            <a:off x="67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27"/>
          <p:cNvSpPr/>
          <p:nvPr/>
        </p:nvSpPr>
        <p:spPr>
          <a:xfrm>
            <a:off x="0" y="5810000"/>
            <a:ext cx="12192400" cy="10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27"/>
          <p:cNvSpPr/>
          <p:nvPr/>
        </p:nvSpPr>
        <p:spPr>
          <a:xfrm rot="5400000">
            <a:off x="5847200" y="-5850733"/>
            <a:ext cx="498000" cy="121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27"/>
          <p:cNvSpPr/>
          <p:nvPr/>
        </p:nvSpPr>
        <p:spPr>
          <a:xfrm rot="5400000">
            <a:off x="5253600" y="-4751800"/>
            <a:ext cx="1685200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6" name="Google Shape;726;p27"/>
          <p:cNvGrpSpPr/>
          <p:nvPr/>
        </p:nvGrpSpPr>
        <p:grpSpPr>
          <a:xfrm>
            <a:off x="114934" y="461149"/>
            <a:ext cx="12077257" cy="1725419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5448866" y="-851760"/>
            <a:ext cx="1294271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57567" y="4597076"/>
            <a:ext cx="12315180" cy="1347509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3143400" y="706333"/>
            <a:ext cx="5905200" cy="13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1300700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7514733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7514367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1300700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83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9286-B5D1-4C1C-8180-89F3B852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099E5-C4C0-46A9-B31E-9B4AF101D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CC18-26B4-46AF-A871-CA94183F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D2632-776F-484E-9D5B-5C773979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2A0F9-352F-4EDB-8CE5-2ED7A267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6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8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28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7" name="Google Shape;747;p28"/>
          <p:cNvGrpSpPr/>
          <p:nvPr/>
        </p:nvGrpSpPr>
        <p:grpSpPr>
          <a:xfrm>
            <a:off x="-71602" y="382667"/>
            <a:ext cx="12911204" cy="2271269"/>
            <a:chOff x="-53702" y="287000"/>
            <a:chExt cx="9683403" cy="1703452"/>
          </a:xfrm>
        </p:grpSpPr>
        <p:sp>
          <p:nvSpPr>
            <p:cNvPr id="748" name="Google Shape;748;p28"/>
            <p:cNvSpPr/>
            <p:nvPr/>
          </p:nvSpPr>
          <p:spPr>
            <a:xfrm>
              <a:off x="-53702" y="1605325"/>
              <a:ext cx="962311" cy="25573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2471650" y="379465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flipH="1">
              <a:off x="4875300" y="977591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7762626" y="287000"/>
              <a:ext cx="1461035" cy="38830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 flipH="1">
              <a:off x="8713875" y="1686616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3" name="Google Shape;753;p28"/>
          <p:cNvGrpSpPr/>
          <p:nvPr/>
        </p:nvGrpSpPr>
        <p:grpSpPr>
          <a:xfrm>
            <a:off x="-99" y="2913288"/>
            <a:ext cx="12192148" cy="2071976"/>
            <a:chOff x="-75" y="3714050"/>
            <a:chExt cx="9144111" cy="1788447"/>
          </a:xfrm>
        </p:grpSpPr>
        <p:sp>
          <p:nvSpPr>
            <p:cNvPr id="754" name="Google Shape;754;p28"/>
            <p:cNvSpPr/>
            <p:nvPr/>
          </p:nvSpPr>
          <p:spPr>
            <a:xfrm>
              <a:off x="-75" y="4250897"/>
              <a:ext cx="9144000" cy="125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" name="Google Shape;756;p28"/>
          <p:cNvGrpSpPr/>
          <p:nvPr/>
        </p:nvGrpSpPr>
        <p:grpSpPr>
          <a:xfrm>
            <a:off x="-99" y="4925197"/>
            <a:ext cx="12192148" cy="1449932"/>
            <a:chOff x="-75" y="3996089"/>
            <a:chExt cx="9144111" cy="818986"/>
          </a:xfrm>
        </p:grpSpPr>
        <p:sp>
          <p:nvSpPr>
            <p:cNvPr id="757" name="Google Shape;757;p2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8" name="Google Shape;758;p2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759" name="Google Shape;759;p2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65" name="Google Shape;765;p28"/>
          <p:cNvSpPr txBox="1">
            <a:spLocks noGrp="1"/>
          </p:cNvSpPr>
          <p:nvPr>
            <p:ph type="title"/>
          </p:nvPr>
        </p:nvSpPr>
        <p:spPr>
          <a:xfrm>
            <a:off x="960000" y="703867"/>
            <a:ext cx="3154800" cy="1450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1"/>
          </p:nvPr>
        </p:nvSpPr>
        <p:spPr>
          <a:xfrm>
            <a:off x="7409000" y="3576833"/>
            <a:ext cx="3401600" cy="63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2"/>
          </p:nvPr>
        </p:nvSpPr>
        <p:spPr>
          <a:xfrm>
            <a:off x="7408200" y="1994333"/>
            <a:ext cx="3403200" cy="633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478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29"/>
          <p:cNvGrpSpPr/>
          <p:nvPr/>
        </p:nvGrpSpPr>
        <p:grpSpPr>
          <a:xfrm>
            <a:off x="835098" y="369307"/>
            <a:ext cx="10520684" cy="1676687"/>
            <a:chOff x="626323" y="276980"/>
            <a:chExt cx="7890513" cy="1257515"/>
          </a:xfrm>
        </p:grpSpPr>
        <p:sp>
          <p:nvSpPr>
            <p:cNvPr id="770" name="Google Shape;770;p29"/>
            <p:cNvSpPr/>
            <p:nvPr/>
          </p:nvSpPr>
          <p:spPr>
            <a:xfrm>
              <a:off x="3351980" y="12723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626323" y="44908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9"/>
            <p:cNvSpPr/>
            <p:nvPr/>
          </p:nvSpPr>
          <p:spPr>
            <a:xfrm flipH="1">
              <a:off x="5234548" y="81340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7726655" y="2769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4" name="Google Shape;774;p29"/>
          <p:cNvGrpSpPr/>
          <p:nvPr/>
        </p:nvGrpSpPr>
        <p:grpSpPr>
          <a:xfrm>
            <a:off x="-251808" y="3195204"/>
            <a:ext cx="3323965" cy="2941891"/>
            <a:chOff x="888325" y="-2773877"/>
            <a:chExt cx="2887057" cy="2555204"/>
          </a:xfrm>
        </p:grpSpPr>
        <p:sp>
          <p:nvSpPr>
            <p:cNvPr id="775" name="Google Shape;775;p29"/>
            <p:cNvSpPr/>
            <p:nvPr/>
          </p:nvSpPr>
          <p:spPr>
            <a:xfrm>
              <a:off x="2173066" y="-2223127"/>
              <a:ext cx="77899" cy="163291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1991749" y="-1997980"/>
              <a:ext cx="458363" cy="5703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2173066" y="-1896647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2173066" y="-1565598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1991749" y="-1671244"/>
              <a:ext cx="458363" cy="6763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529062" y="-2327969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710416" y="-2223127"/>
              <a:ext cx="77606" cy="163291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1529062" y="-1997980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1710416" y="-1893138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529062" y="-1668027"/>
              <a:ext cx="458400" cy="6799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710416" y="-1563149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2335225" y="-1986650"/>
              <a:ext cx="1339924" cy="1767959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7" name="Google Shape;787;p29"/>
            <p:cNvGrpSpPr/>
            <p:nvPr/>
          </p:nvGrpSpPr>
          <p:grpSpPr>
            <a:xfrm>
              <a:off x="2615756" y="-1748012"/>
              <a:ext cx="945915" cy="1439122"/>
              <a:chOff x="2615756" y="-1748012"/>
              <a:chExt cx="945915" cy="1439122"/>
            </a:xfrm>
          </p:grpSpPr>
          <p:sp>
            <p:nvSpPr>
              <p:cNvPr id="788" name="Google Shape;788;p29"/>
              <p:cNvSpPr/>
              <p:nvPr/>
            </p:nvSpPr>
            <p:spPr>
              <a:xfrm>
                <a:off x="2615756" y="-1748012"/>
                <a:ext cx="120303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0" y="8014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>
                <a:off x="2615756" y="-601622"/>
                <a:ext cx="120303" cy="292732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8" extrusionOk="0">
                    <a:moveTo>
                      <a:pt x="0" y="1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29"/>
              <p:cNvSpPr/>
              <p:nvPr/>
            </p:nvSpPr>
            <p:spPr>
              <a:xfrm>
                <a:off x="2615756" y="-1170211"/>
                <a:ext cx="120303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29"/>
              <p:cNvSpPr/>
              <p:nvPr/>
            </p:nvSpPr>
            <p:spPr>
              <a:xfrm>
                <a:off x="3179775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>
                <a:off x="3441113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>
                <a:off x="3179775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>
                <a:off x="3441113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>
                <a:off x="3179775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>
                <a:off x="3441113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7" name="Google Shape;797;p29"/>
            <p:cNvSpPr/>
            <p:nvPr/>
          </p:nvSpPr>
          <p:spPr>
            <a:xfrm>
              <a:off x="2233895" y="-2048537"/>
              <a:ext cx="1541488" cy="64081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001014" y="-2353631"/>
              <a:ext cx="1355569" cy="2134958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266666" y="-2773877"/>
              <a:ext cx="476458" cy="420273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325" y="-2408167"/>
              <a:ext cx="1502045" cy="54562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1" name="Google Shape;801;p29"/>
            <p:cNvGrpSpPr/>
            <p:nvPr/>
          </p:nvGrpSpPr>
          <p:grpSpPr>
            <a:xfrm>
              <a:off x="1266665" y="-2170158"/>
              <a:ext cx="796183" cy="1705871"/>
              <a:chOff x="1266665" y="-2170158"/>
              <a:chExt cx="796183" cy="1705871"/>
            </a:xfrm>
          </p:grpSpPr>
          <p:sp>
            <p:nvSpPr>
              <p:cNvPr id="802" name="Google Shape;802;p29"/>
              <p:cNvSpPr/>
              <p:nvPr/>
            </p:nvSpPr>
            <p:spPr>
              <a:xfrm>
                <a:off x="126666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>
                <a:off x="194795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29"/>
              <p:cNvSpPr/>
              <p:nvPr/>
            </p:nvSpPr>
            <p:spPr>
              <a:xfrm>
                <a:off x="1947955" y="-1691533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194795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>
                <a:off x="1947955" y="-706464"/>
                <a:ext cx="114892" cy="24217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625" extrusionOk="0">
                    <a:moveTo>
                      <a:pt x="1" y="1"/>
                    </a:moveTo>
                    <a:lnTo>
                      <a:pt x="1" y="6625"/>
                    </a:lnTo>
                    <a:lnTo>
                      <a:pt x="3143" y="6625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>
                <a:off x="1266665" y="-1684770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0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>
                <a:off x="126666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1266665" y="-713227"/>
                <a:ext cx="114892" cy="24111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96" extrusionOk="0">
                    <a:moveTo>
                      <a:pt x="0" y="1"/>
                    </a:moveTo>
                    <a:lnTo>
                      <a:pt x="0" y="6595"/>
                    </a:lnTo>
                    <a:lnTo>
                      <a:pt x="3142" y="6595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10" name="Google Shape;810;p29"/>
          <p:cNvGrpSpPr/>
          <p:nvPr/>
        </p:nvGrpSpPr>
        <p:grpSpPr>
          <a:xfrm>
            <a:off x="-99" y="4952068"/>
            <a:ext cx="12192148" cy="1187033"/>
            <a:chOff x="-75" y="3714050"/>
            <a:chExt cx="9144111" cy="890275"/>
          </a:xfrm>
        </p:grpSpPr>
        <p:sp>
          <p:nvSpPr>
            <p:cNvPr id="811" name="Google Shape;811;p29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3" name="Google Shape;813;p29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4" name="Google Shape;814;p29"/>
          <p:cNvGrpSpPr/>
          <p:nvPr/>
        </p:nvGrpSpPr>
        <p:grpSpPr>
          <a:xfrm>
            <a:off x="57568" y="6120243"/>
            <a:ext cx="12077257" cy="737483"/>
            <a:chOff x="31859" y="3637483"/>
            <a:chExt cx="9057943" cy="954958"/>
          </a:xfrm>
        </p:grpSpPr>
        <p:sp>
          <p:nvSpPr>
            <p:cNvPr id="815" name="Google Shape;815;p2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1" name="Google Shape;821;p29"/>
          <p:cNvSpPr/>
          <p:nvPr/>
        </p:nvSpPr>
        <p:spPr>
          <a:xfrm>
            <a:off x="11086533" y="2052851"/>
            <a:ext cx="1322792" cy="43881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29"/>
          <p:cNvSpPr/>
          <p:nvPr/>
        </p:nvSpPr>
        <p:spPr>
          <a:xfrm flipH="1">
            <a:off x="-391167" y="2211417"/>
            <a:ext cx="1322792" cy="43881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29"/>
          <p:cNvSpPr txBox="1">
            <a:spLocks noGrp="1"/>
          </p:cNvSpPr>
          <p:nvPr>
            <p:ph type="title"/>
          </p:nvPr>
        </p:nvSpPr>
        <p:spPr>
          <a:xfrm>
            <a:off x="1696800" y="718800"/>
            <a:ext cx="87988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title" idx="2"/>
          </p:nvPr>
        </p:nvSpPr>
        <p:spPr>
          <a:xfrm>
            <a:off x="1250267" y="1788067"/>
            <a:ext cx="2900400" cy="7036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5" name="Google Shape;825;p29"/>
          <p:cNvSpPr txBox="1">
            <a:spLocks noGrp="1"/>
          </p:cNvSpPr>
          <p:nvPr>
            <p:ph type="subTitle" idx="1"/>
          </p:nvPr>
        </p:nvSpPr>
        <p:spPr>
          <a:xfrm>
            <a:off x="1250267" y="2566300"/>
            <a:ext cx="2900400" cy="6944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29"/>
          <p:cNvSpPr txBox="1">
            <a:spLocks noGrp="1"/>
          </p:cNvSpPr>
          <p:nvPr>
            <p:ph type="title" idx="3"/>
          </p:nvPr>
        </p:nvSpPr>
        <p:spPr>
          <a:xfrm>
            <a:off x="4569300" y="2385484"/>
            <a:ext cx="2899200" cy="703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7" name="Google Shape;827;p29"/>
          <p:cNvSpPr txBox="1">
            <a:spLocks noGrp="1"/>
          </p:cNvSpPr>
          <p:nvPr>
            <p:ph type="subTitle" idx="4"/>
          </p:nvPr>
        </p:nvSpPr>
        <p:spPr>
          <a:xfrm>
            <a:off x="4569300" y="3165933"/>
            <a:ext cx="2899200" cy="69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29"/>
          <p:cNvSpPr txBox="1">
            <a:spLocks noGrp="1"/>
          </p:cNvSpPr>
          <p:nvPr>
            <p:ph type="title" idx="5"/>
          </p:nvPr>
        </p:nvSpPr>
        <p:spPr>
          <a:xfrm>
            <a:off x="8041531" y="1788067"/>
            <a:ext cx="2900400" cy="7036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9" name="Google Shape;829;p29"/>
          <p:cNvSpPr txBox="1">
            <a:spLocks noGrp="1"/>
          </p:cNvSpPr>
          <p:nvPr>
            <p:ph type="subTitle" idx="6"/>
          </p:nvPr>
        </p:nvSpPr>
        <p:spPr>
          <a:xfrm>
            <a:off x="8042733" y="2566300"/>
            <a:ext cx="2899200" cy="6944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0" name="Google Shape;830;p29"/>
          <p:cNvGrpSpPr/>
          <p:nvPr/>
        </p:nvGrpSpPr>
        <p:grpSpPr>
          <a:xfrm>
            <a:off x="673446" y="5584687"/>
            <a:ext cx="993164" cy="538148"/>
            <a:chOff x="2301112" y="2967762"/>
            <a:chExt cx="655814" cy="355354"/>
          </a:xfrm>
        </p:grpSpPr>
        <p:sp>
          <p:nvSpPr>
            <p:cNvPr id="831" name="Google Shape;831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3" name="Google Shape;833;p29"/>
          <p:cNvGrpSpPr/>
          <p:nvPr/>
        </p:nvGrpSpPr>
        <p:grpSpPr>
          <a:xfrm>
            <a:off x="6036838" y="5690535"/>
            <a:ext cx="797820" cy="432300"/>
            <a:chOff x="2301112" y="2967762"/>
            <a:chExt cx="655814" cy="355354"/>
          </a:xfrm>
        </p:grpSpPr>
        <p:sp>
          <p:nvSpPr>
            <p:cNvPr id="834" name="Google Shape;834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6" name="Google Shape;836;p29"/>
          <p:cNvGrpSpPr/>
          <p:nvPr/>
        </p:nvGrpSpPr>
        <p:grpSpPr>
          <a:xfrm>
            <a:off x="9799347" y="5444651"/>
            <a:ext cx="1251380" cy="678016"/>
            <a:chOff x="2301112" y="2967762"/>
            <a:chExt cx="655814" cy="355354"/>
          </a:xfrm>
        </p:grpSpPr>
        <p:sp>
          <p:nvSpPr>
            <p:cNvPr id="837" name="Google Shape;837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26982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0"/>
          <p:cNvSpPr/>
          <p:nvPr/>
        </p:nvSpPr>
        <p:spPr>
          <a:xfrm>
            <a:off x="100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30"/>
          <p:cNvSpPr/>
          <p:nvPr/>
        </p:nvSpPr>
        <p:spPr>
          <a:xfrm>
            <a:off x="67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2" name="Google Shape;842;p30"/>
          <p:cNvGrpSpPr/>
          <p:nvPr/>
        </p:nvGrpSpPr>
        <p:grpSpPr>
          <a:xfrm>
            <a:off x="419834" y="172267"/>
            <a:ext cx="11607703" cy="3130207"/>
            <a:chOff x="314875" y="129200"/>
            <a:chExt cx="8705777" cy="2347655"/>
          </a:xfrm>
        </p:grpSpPr>
        <p:sp>
          <p:nvSpPr>
            <p:cNvPr id="843" name="Google Shape;843;p30"/>
            <p:cNvSpPr/>
            <p:nvPr/>
          </p:nvSpPr>
          <p:spPr>
            <a:xfrm>
              <a:off x="314875" y="1421300"/>
              <a:ext cx="1173719" cy="3119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0"/>
            <p:cNvSpPr/>
            <p:nvPr/>
          </p:nvSpPr>
          <p:spPr>
            <a:xfrm flipH="1">
              <a:off x="2909577" y="2011543"/>
              <a:ext cx="701348" cy="232665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0"/>
            <p:cNvSpPr/>
            <p:nvPr/>
          </p:nvSpPr>
          <p:spPr>
            <a:xfrm flipH="1">
              <a:off x="3965200" y="129200"/>
              <a:ext cx="875425" cy="23265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5782819" y="1381799"/>
              <a:ext cx="820431" cy="27215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8145153" y="2244202"/>
              <a:ext cx="875499" cy="23265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0"/>
            <p:cNvSpPr/>
            <p:nvPr/>
          </p:nvSpPr>
          <p:spPr>
            <a:xfrm flipH="1">
              <a:off x="8026769" y="366537"/>
              <a:ext cx="563331" cy="18686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9" name="Google Shape;849;p30"/>
          <p:cNvGrpSpPr/>
          <p:nvPr/>
        </p:nvGrpSpPr>
        <p:grpSpPr>
          <a:xfrm>
            <a:off x="-123" y="3834084"/>
            <a:ext cx="12192171" cy="2305109"/>
            <a:chOff x="-92" y="2875563"/>
            <a:chExt cx="9144128" cy="1728832"/>
          </a:xfrm>
        </p:grpSpPr>
        <p:grpSp>
          <p:nvGrpSpPr>
            <p:cNvPr id="850" name="Google Shape;850;p30"/>
            <p:cNvGrpSpPr/>
            <p:nvPr/>
          </p:nvGrpSpPr>
          <p:grpSpPr>
            <a:xfrm>
              <a:off x="-92" y="2875563"/>
              <a:ext cx="9144092" cy="1131187"/>
              <a:chOff x="-92" y="2875563"/>
              <a:chExt cx="9144092" cy="1131187"/>
            </a:xfrm>
          </p:grpSpPr>
          <p:sp>
            <p:nvSpPr>
              <p:cNvPr id="851" name="Google Shape;851;p30"/>
              <p:cNvSpPr/>
              <p:nvPr/>
            </p:nvSpPr>
            <p:spPr>
              <a:xfrm>
                <a:off x="0" y="3386950"/>
                <a:ext cx="9144000" cy="6198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52" name="Google Shape;852;p30"/>
              <p:cNvGrpSpPr/>
              <p:nvPr/>
            </p:nvGrpSpPr>
            <p:grpSpPr>
              <a:xfrm>
                <a:off x="-92" y="2875563"/>
                <a:ext cx="9143579" cy="571636"/>
                <a:chOff x="-1039007" y="2887141"/>
                <a:chExt cx="11347207" cy="718767"/>
              </a:xfrm>
            </p:grpSpPr>
            <p:sp>
              <p:nvSpPr>
                <p:cNvPr id="853" name="Google Shape;853;p30"/>
                <p:cNvSpPr/>
                <p:nvPr/>
              </p:nvSpPr>
              <p:spPr>
                <a:xfrm>
                  <a:off x="4622368" y="2887141"/>
                  <a:ext cx="5685832" cy="71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92" h="34085" extrusionOk="0">
                      <a:moveTo>
                        <a:pt x="46293" y="1"/>
                      </a:moveTo>
                      <a:cubicBezTo>
                        <a:pt x="45818" y="1"/>
                        <a:pt x="45342" y="32"/>
                        <a:pt x="44868" y="97"/>
                      </a:cubicBezTo>
                      <a:cubicBezTo>
                        <a:pt x="38932" y="864"/>
                        <a:pt x="34122" y="6708"/>
                        <a:pt x="34460" y="12675"/>
                      </a:cubicBezTo>
                      <a:cubicBezTo>
                        <a:pt x="32551" y="9929"/>
                        <a:pt x="29197" y="8335"/>
                        <a:pt x="25866" y="8335"/>
                      </a:cubicBezTo>
                      <a:cubicBezTo>
                        <a:pt x="24803" y="8335"/>
                        <a:pt x="23742" y="8498"/>
                        <a:pt x="22731" y="8837"/>
                      </a:cubicBezTo>
                      <a:cubicBezTo>
                        <a:pt x="18556" y="10290"/>
                        <a:pt x="15567" y="14640"/>
                        <a:pt x="15782" y="19030"/>
                      </a:cubicBezTo>
                      <a:cubicBezTo>
                        <a:pt x="14142" y="16767"/>
                        <a:pt x="11309" y="15481"/>
                        <a:pt x="8501" y="15481"/>
                      </a:cubicBezTo>
                      <a:cubicBezTo>
                        <a:pt x="7296" y="15481"/>
                        <a:pt x="6095" y="15718"/>
                        <a:pt x="4995" y="16216"/>
                      </a:cubicBezTo>
                      <a:cubicBezTo>
                        <a:pt x="1372" y="17925"/>
                        <a:pt x="1" y="21722"/>
                        <a:pt x="1" y="26235"/>
                      </a:cubicBezTo>
                      <a:lnTo>
                        <a:pt x="1" y="34084"/>
                      </a:lnTo>
                      <a:lnTo>
                        <a:pt x="285577" y="34084"/>
                      </a:lnTo>
                      <a:cubicBezTo>
                        <a:pt x="285577" y="34084"/>
                        <a:pt x="285628" y="27514"/>
                        <a:pt x="285628" y="23554"/>
                      </a:cubicBezTo>
                      <a:cubicBezTo>
                        <a:pt x="285792" y="19757"/>
                        <a:pt x="283233" y="16052"/>
                        <a:pt x="279651" y="14814"/>
                      </a:cubicBezTo>
                      <a:cubicBezTo>
                        <a:pt x="278792" y="14526"/>
                        <a:pt x="277891" y="14389"/>
                        <a:pt x="276988" y="14389"/>
                      </a:cubicBezTo>
                      <a:cubicBezTo>
                        <a:pt x="274127" y="14389"/>
                        <a:pt x="271250" y="15765"/>
                        <a:pt x="269632" y="18099"/>
                      </a:cubicBezTo>
                      <a:cubicBezTo>
                        <a:pt x="269888" y="12982"/>
                        <a:pt x="265794" y="7987"/>
                        <a:pt x="260718" y="7302"/>
                      </a:cubicBezTo>
                      <a:cubicBezTo>
                        <a:pt x="260319" y="7249"/>
                        <a:pt x="259919" y="7223"/>
                        <a:pt x="259520" y="7223"/>
                      </a:cubicBezTo>
                      <a:cubicBezTo>
                        <a:pt x="254838" y="7223"/>
                        <a:pt x="250277" y="10768"/>
                        <a:pt x="249297" y="15407"/>
                      </a:cubicBezTo>
                      <a:cubicBezTo>
                        <a:pt x="248235" y="14800"/>
                        <a:pt x="247053" y="14523"/>
                        <a:pt x="245860" y="14523"/>
                      </a:cubicBezTo>
                      <a:cubicBezTo>
                        <a:pt x="242106" y="14523"/>
                        <a:pt x="238242" y="17264"/>
                        <a:pt x="237691" y="21077"/>
                      </a:cubicBezTo>
                      <a:cubicBezTo>
                        <a:pt x="236544" y="20570"/>
                        <a:pt x="235290" y="20325"/>
                        <a:pt x="234032" y="20325"/>
                      </a:cubicBezTo>
                      <a:cubicBezTo>
                        <a:pt x="232112" y="20325"/>
                        <a:pt x="230183" y="20896"/>
                        <a:pt x="228613" y="21977"/>
                      </a:cubicBezTo>
                      <a:cubicBezTo>
                        <a:pt x="227846" y="20187"/>
                        <a:pt x="226607" y="18559"/>
                        <a:pt x="225031" y="17372"/>
                      </a:cubicBezTo>
                      <a:cubicBezTo>
                        <a:pt x="223161" y="15994"/>
                        <a:pt x="220831" y="15281"/>
                        <a:pt x="218504" y="15281"/>
                      </a:cubicBezTo>
                      <a:cubicBezTo>
                        <a:pt x="217012" y="15281"/>
                        <a:pt x="215520" y="15575"/>
                        <a:pt x="214152" y="16175"/>
                      </a:cubicBezTo>
                      <a:cubicBezTo>
                        <a:pt x="213507" y="11706"/>
                        <a:pt x="208972" y="8494"/>
                        <a:pt x="204586" y="8494"/>
                      </a:cubicBezTo>
                      <a:cubicBezTo>
                        <a:pt x="203197" y="8494"/>
                        <a:pt x="201823" y="8816"/>
                        <a:pt x="200592" y="9523"/>
                      </a:cubicBezTo>
                      <a:cubicBezTo>
                        <a:pt x="199453" y="4147"/>
                        <a:pt x="194130" y="1"/>
                        <a:pt x="188672" y="1"/>
                      </a:cubicBezTo>
                      <a:cubicBezTo>
                        <a:pt x="188197" y="1"/>
                        <a:pt x="187721" y="32"/>
                        <a:pt x="187246" y="97"/>
                      </a:cubicBezTo>
                      <a:cubicBezTo>
                        <a:pt x="181321" y="864"/>
                        <a:pt x="176501" y="6708"/>
                        <a:pt x="176838" y="12675"/>
                      </a:cubicBezTo>
                      <a:cubicBezTo>
                        <a:pt x="174899" y="9929"/>
                        <a:pt x="171566" y="8335"/>
                        <a:pt x="168248" y="8335"/>
                      </a:cubicBezTo>
                      <a:cubicBezTo>
                        <a:pt x="167189" y="8335"/>
                        <a:pt x="166131" y="8498"/>
                        <a:pt x="165120" y="8837"/>
                      </a:cubicBezTo>
                      <a:cubicBezTo>
                        <a:pt x="160934" y="10290"/>
                        <a:pt x="157956" y="14640"/>
                        <a:pt x="158120" y="19030"/>
                      </a:cubicBezTo>
                      <a:cubicBezTo>
                        <a:pt x="156480" y="16767"/>
                        <a:pt x="153647" y="15481"/>
                        <a:pt x="150853" y="15481"/>
                      </a:cubicBezTo>
                      <a:cubicBezTo>
                        <a:pt x="149654" y="15481"/>
                        <a:pt x="148462" y="15718"/>
                        <a:pt x="147374" y="16216"/>
                      </a:cubicBezTo>
                      <a:cubicBezTo>
                        <a:pt x="145327" y="17157"/>
                        <a:pt x="143792" y="18989"/>
                        <a:pt x="142983" y="21077"/>
                      </a:cubicBezTo>
                      <a:cubicBezTo>
                        <a:pt x="142216" y="18222"/>
                        <a:pt x="140087" y="15745"/>
                        <a:pt x="137273" y="14814"/>
                      </a:cubicBezTo>
                      <a:cubicBezTo>
                        <a:pt x="136423" y="14526"/>
                        <a:pt x="135529" y="14389"/>
                        <a:pt x="134632" y="14389"/>
                      </a:cubicBezTo>
                      <a:cubicBezTo>
                        <a:pt x="131787" y="14389"/>
                        <a:pt x="128903" y="15765"/>
                        <a:pt x="127253" y="18099"/>
                      </a:cubicBezTo>
                      <a:cubicBezTo>
                        <a:pt x="127550" y="12982"/>
                        <a:pt x="123416" y="7987"/>
                        <a:pt x="118339" y="7302"/>
                      </a:cubicBezTo>
                      <a:cubicBezTo>
                        <a:pt x="117941" y="7249"/>
                        <a:pt x="117540" y="7223"/>
                        <a:pt x="117141" y="7223"/>
                      </a:cubicBezTo>
                      <a:cubicBezTo>
                        <a:pt x="112458" y="7223"/>
                        <a:pt x="107892" y="10768"/>
                        <a:pt x="106949" y="15407"/>
                      </a:cubicBezTo>
                      <a:cubicBezTo>
                        <a:pt x="105880" y="14800"/>
                        <a:pt x="104692" y="14523"/>
                        <a:pt x="103495" y="14523"/>
                      </a:cubicBezTo>
                      <a:cubicBezTo>
                        <a:pt x="99727" y="14523"/>
                        <a:pt x="95864" y="17264"/>
                        <a:pt x="95312" y="21077"/>
                      </a:cubicBezTo>
                      <a:cubicBezTo>
                        <a:pt x="94162" y="20570"/>
                        <a:pt x="92905" y="20325"/>
                        <a:pt x="91645" y="20325"/>
                      </a:cubicBezTo>
                      <a:cubicBezTo>
                        <a:pt x="89723" y="20325"/>
                        <a:pt x="87795" y="20896"/>
                        <a:pt x="86224" y="21977"/>
                      </a:cubicBezTo>
                      <a:cubicBezTo>
                        <a:pt x="85457" y="20187"/>
                        <a:pt x="84218" y="18559"/>
                        <a:pt x="82642" y="17372"/>
                      </a:cubicBezTo>
                      <a:cubicBezTo>
                        <a:pt x="80772" y="15994"/>
                        <a:pt x="78442" y="15281"/>
                        <a:pt x="76118" y="15281"/>
                      </a:cubicBezTo>
                      <a:cubicBezTo>
                        <a:pt x="74627" y="15281"/>
                        <a:pt x="73138" y="15575"/>
                        <a:pt x="71774" y="16175"/>
                      </a:cubicBezTo>
                      <a:cubicBezTo>
                        <a:pt x="71160" y="11706"/>
                        <a:pt x="66632" y="8494"/>
                        <a:pt x="62230" y="8494"/>
                      </a:cubicBezTo>
                      <a:cubicBezTo>
                        <a:pt x="60836" y="8494"/>
                        <a:pt x="59454" y="8816"/>
                        <a:pt x="58213" y="9523"/>
                      </a:cubicBezTo>
                      <a:cubicBezTo>
                        <a:pt x="57074" y="4147"/>
                        <a:pt x="51752" y="1"/>
                        <a:pt x="462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4" name="Google Shape;854;p30"/>
                <p:cNvSpPr/>
                <p:nvPr/>
              </p:nvSpPr>
              <p:spPr>
                <a:xfrm flipH="1">
                  <a:off x="-1039007" y="2887141"/>
                  <a:ext cx="5685832" cy="71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92" h="34085" extrusionOk="0">
                      <a:moveTo>
                        <a:pt x="46293" y="1"/>
                      </a:moveTo>
                      <a:cubicBezTo>
                        <a:pt x="45818" y="1"/>
                        <a:pt x="45342" y="32"/>
                        <a:pt x="44868" y="97"/>
                      </a:cubicBezTo>
                      <a:cubicBezTo>
                        <a:pt x="38932" y="864"/>
                        <a:pt x="34122" y="6708"/>
                        <a:pt x="34460" y="12675"/>
                      </a:cubicBezTo>
                      <a:cubicBezTo>
                        <a:pt x="32551" y="9929"/>
                        <a:pt x="29197" y="8335"/>
                        <a:pt x="25866" y="8335"/>
                      </a:cubicBezTo>
                      <a:cubicBezTo>
                        <a:pt x="24803" y="8335"/>
                        <a:pt x="23742" y="8498"/>
                        <a:pt x="22731" y="8837"/>
                      </a:cubicBezTo>
                      <a:cubicBezTo>
                        <a:pt x="18556" y="10290"/>
                        <a:pt x="15567" y="14640"/>
                        <a:pt x="15782" y="19030"/>
                      </a:cubicBezTo>
                      <a:cubicBezTo>
                        <a:pt x="14142" y="16767"/>
                        <a:pt x="11309" y="15481"/>
                        <a:pt x="8501" y="15481"/>
                      </a:cubicBezTo>
                      <a:cubicBezTo>
                        <a:pt x="7296" y="15481"/>
                        <a:pt x="6095" y="15718"/>
                        <a:pt x="4995" y="16216"/>
                      </a:cubicBezTo>
                      <a:cubicBezTo>
                        <a:pt x="1372" y="17925"/>
                        <a:pt x="1" y="21722"/>
                        <a:pt x="1" y="26235"/>
                      </a:cubicBezTo>
                      <a:lnTo>
                        <a:pt x="1" y="34084"/>
                      </a:lnTo>
                      <a:lnTo>
                        <a:pt x="285577" y="34084"/>
                      </a:lnTo>
                      <a:cubicBezTo>
                        <a:pt x="285577" y="34084"/>
                        <a:pt x="285628" y="27514"/>
                        <a:pt x="285628" y="23554"/>
                      </a:cubicBezTo>
                      <a:cubicBezTo>
                        <a:pt x="285792" y="19757"/>
                        <a:pt x="283233" y="16052"/>
                        <a:pt x="279651" y="14814"/>
                      </a:cubicBezTo>
                      <a:cubicBezTo>
                        <a:pt x="278792" y="14526"/>
                        <a:pt x="277891" y="14389"/>
                        <a:pt x="276988" y="14389"/>
                      </a:cubicBezTo>
                      <a:cubicBezTo>
                        <a:pt x="274127" y="14389"/>
                        <a:pt x="271250" y="15765"/>
                        <a:pt x="269632" y="18099"/>
                      </a:cubicBezTo>
                      <a:cubicBezTo>
                        <a:pt x="269888" y="12982"/>
                        <a:pt x="265794" y="7987"/>
                        <a:pt x="260718" y="7302"/>
                      </a:cubicBezTo>
                      <a:cubicBezTo>
                        <a:pt x="260319" y="7249"/>
                        <a:pt x="259919" y="7223"/>
                        <a:pt x="259520" y="7223"/>
                      </a:cubicBezTo>
                      <a:cubicBezTo>
                        <a:pt x="254838" y="7223"/>
                        <a:pt x="250277" y="10768"/>
                        <a:pt x="249297" y="15407"/>
                      </a:cubicBezTo>
                      <a:cubicBezTo>
                        <a:pt x="248235" y="14800"/>
                        <a:pt x="247053" y="14523"/>
                        <a:pt x="245860" y="14523"/>
                      </a:cubicBezTo>
                      <a:cubicBezTo>
                        <a:pt x="242106" y="14523"/>
                        <a:pt x="238242" y="17264"/>
                        <a:pt x="237691" y="21077"/>
                      </a:cubicBezTo>
                      <a:cubicBezTo>
                        <a:pt x="236544" y="20570"/>
                        <a:pt x="235290" y="20325"/>
                        <a:pt x="234032" y="20325"/>
                      </a:cubicBezTo>
                      <a:cubicBezTo>
                        <a:pt x="232112" y="20325"/>
                        <a:pt x="230183" y="20896"/>
                        <a:pt x="228613" y="21977"/>
                      </a:cubicBezTo>
                      <a:cubicBezTo>
                        <a:pt x="227846" y="20187"/>
                        <a:pt x="226607" y="18559"/>
                        <a:pt x="225031" y="17372"/>
                      </a:cubicBezTo>
                      <a:cubicBezTo>
                        <a:pt x="223161" y="15994"/>
                        <a:pt x="220831" y="15281"/>
                        <a:pt x="218504" y="15281"/>
                      </a:cubicBezTo>
                      <a:cubicBezTo>
                        <a:pt x="217012" y="15281"/>
                        <a:pt x="215520" y="15575"/>
                        <a:pt x="214152" y="16175"/>
                      </a:cubicBezTo>
                      <a:cubicBezTo>
                        <a:pt x="213507" y="11706"/>
                        <a:pt x="208972" y="8494"/>
                        <a:pt x="204586" y="8494"/>
                      </a:cubicBezTo>
                      <a:cubicBezTo>
                        <a:pt x="203197" y="8494"/>
                        <a:pt x="201823" y="8816"/>
                        <a:pt x="200592" y="9523"/>
                      </a:cubicBezTo>
                      <a:cubicBezTo>
                        <a:pt x="199453" y="4147"/>
                        <a:pt x="194130" y="1"/>
                        <a:pt x="188672" y="1"/>
                      </a:cubicBezTo>
                      <a:cubicBezTo>
                        <a:pt x="188197" y="1"/>
                        <a:pt x="187721" y="32"/>
                        <a:pt x="187246" y="97"/>
                      </a:cubicBezTo>
                      <a:cubicBezTo>
                        <a:pt x="181321" y="864"/>
                        <a:pt x="176501" y="6708"/>
                        <a:pt x="176838" y="12675"/>
                      </a:cubicBezTo>
                      <a:cubicBezTo>
                        <a:pt x="174899" y="9929"/>
                        <a:pt x="171566" y="8335"/>
                        <a:pt x="168248" y="8335"/>
                      </a:cubicBezTo>
                      <a:cubicBezTo>
                        <a:pt x="167189" y="8335"/>
                        <a:pt x="166131" y="8498"/>
                        <a:pt x="165120" y="8837"/>
                      </a:cubicBezTo>
                      <a:cubicBezTo>
                        <a:pt x="160934" y="10290"/>
                        <a:pt x="157956" y="14640"/>
                        <a:pt x="158120" y="19030"/>
                      </a:cubicBezTo>
                      <a:cubicBezTo>
                        <a:pt x="156480" y="16767"/>
                        <a:pt x="153647" y="15481"/>
                        <a:pt x="150853" y="15481"/>
                      </a:cubicBezTo>
                      <a:cubicBezTo>
                        <a:pt x="149654" y="15481"/>
                        <a:pt x="148462" y="15718"/>
                        <a:pt x="147374" y="16216"/>
                      </a:cubicBezTo>
                      <a:cubicBezTo>
                        <a:pt x="145327" y="17157"/>
                        <a:pt x="143792" y="18989"/>
                        <a:pt x="142983" y="21077"/>
                      </a:cubicBezTo>
                      <a:cubicBezTo>
                        <a:pt x="142216" y="18222"/>
                        <a:pt x="140087" y="15745"/>
                        <a:pt x="137273" y="14814"/>
                      </a:cubicBezTo>
                      <a:cubicBezTo>
                        <a:pt x="136423" y="14526"/>
                        <a:pt x="135529" y="14389"/>
                        <a:pt x="134632" y="14389"/>
                      </a:cubicBezTo>
                      <a:cubicBezTo>
                        <a:pt x="131787" y="14389"/>
                        <a:pt x="128903" y="15765"/>
                        <a:pt x="127253" y="18099"/>
                      </a:cubicBezTo>
                      <a:cubicBezTo>
                        <a:pt x="127550" y="12982"/>
                        <a:pt x="123416" y="7987"/>
                        <a:pt x="118339" y="7302"/>
                      </a:cubicBezTo>
                      <a:cubicBezTo>
                        <a:pt x="117941" y="7249"/>
                        <a:pt x="117540" y="7223"/>
                        <a:pt x="117141" y="7223"/>
                      </a:cubicBezTo>
                      <a:cubicBezTo>
                        <a:pt x="112458" y="7223"/>
                        <a:pt x="107892" y="10768"/>
                        <a:pt x="106949" y="15407"/>
                      </a:cubicBezTo>
                      <a:cubicBezTo>
                        <a:pt x="105880" y="14800"/>
                        <a:pt x="104692" y="14523"/>
                        <a:pt x="103495" y="14523"/>
                      </a:cubicBezTo>
                      <a:cubicBezTo>
                        <a:pt x="99727" y="14523"/>
                        <a:pt x="95864" y="17264"/>
                        <a:pt x="95312" y="21077"/>
                      </a:cubicBezTo>
                      <a:cubicBezTo>
                        <a:pt x="94162" y="20570"/>
                        <a:pt x="92905" y="20325"/>
                        <a:pt x="91645" y="20325"/>
                      </a:cubicBezTo>
                      <a:cubicBezTo>
                        <a:pt x="89723" y="20325"/>
                        <a:pt x="87795" y="20896"/>
                        <a:pt x="86224" y="21977"/>
                      </a:cubicBezTo>
                      <a:cubicBezTo>
                        <a:pt x="85457" y="20187"/>
                        <a:pt x="84218" y="18559"/>
                        <a:pt x="82642" y="17372"/>
                      </a:cubicBezTo>
                      <a:cubicBezTo>
                        <a:pt x="80772" y="15994"/>
                        <a:pt x="78442" y="15281"/>
                        <a:pt x="76118" y="15281"/>
                      </a:cubicBezTo>
                      <a:cubicBezTo>
                        <a:pt x="74627" y="15281"/>
                        <a:pt x="73138" y="15575"/>
                        <a:pt x="71774" y="16175"/>
                      </a:cubicBezTo>
                      <a:cubicBezTo>
                        <a:pt x="71160" y="11706"/>
                        <a:pt x="66632" y="8494"/>
                        <a:pt x="62230" y="8494"/>
                      </a:cubicBezTo>
                      <a:cubicBezTo>
                        <a:pt x="60836" y="8494"/>
                        <a:pt x="59454" y="8816"/>
                        <a:pt x="58213" y="9523"/>
                      </a:cubicBezTo>
                      <a:cubicBezTo>
                        <a:pt x="57074" y="4147"/>
                        <a:pt x="51752" y="1"/>
                        <a:pt x="462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855" name="Google Shape;855;p30"/>
            <p:cNvGrpSpPr/>
            <p:nvPr/>
          </p:nvGrpSpPr>
          <p:grpSpPr>
            <a:xfrm>
              <a:off x="-75" y="3555684"/>
              <a:ext cx="9144111" cy="1048711"/>
              <a:chOff x="-75" y="3996089"/>
              <a:chExt cx="9144111" cy="818986"/>
            </a:xfrm>
          </p:grpSpPr>
          <p:sp>
            <p:nvSpPr>
              <p:cNvPr id="856" name="Google Shape;856;p30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57" name="Google Shape;857;p30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858" name="Google Shape;858;p30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9" name="Google Shape;859;p30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0" name="Google Shape;860;p30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1" name="Google Shape;861;p30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2" name="Google Shape;862;p30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3" name="Google Shape;863;p30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864" name="Google Shape;864;p30"/>
          <p:cNvSpPr txBox="1">
            <a:spLocks noGrp="1"/>
          </p:cNvSpPr>
          <p:nvPr>
            <p:ph type="title"/>
          </p:nvPr>
        </p:nvSpPr>
        <p:spPr>
          <a:xfrm>
            <a:off x="2666733" y="722567"/>
            <a:ext cx="6793600" cy="634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30"/>
          <p:cNvSpPr txBox="1">
            <a:spLocks noGrp="1"/>
          </p:cNvSpPr>
          <p:nvPr>
            <p:ph type="title" idx="2"/>
          </p:nvPr>
        </p:nvSpPr>
        <p:spPr>
          <a:xfrm>
            <a:off x="1318367" y="3840567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30"/>
          <p:cNvSpPr txBox="1">
            <a:spLocks noGrp="1"/>
          </p:cNvSpPr>
          <p:nvPr>
            <p:ph type="title" idx="3"/>
          </p:nvPr>
        </p:nvSpPr>
        <p:spPr>
          <a:xfrm>
            <a:off x="4817409" y="3831700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30"/>
          <p:cNvSpPr txBox="1">
            <a:spLocks noGrp="1"/>
          </p:cNvSpPr>
          <p:nvPr>
            <p:ph type="subTitle" idx="1"/>
          </p:nvPr>
        </p:nvSpPr>
        <p:spPr>
          <a:xfrm>
            <a:off x="4510809" y="5086384"/>
            <a:ext cx="31704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30"/>
          <p:cNvSpPr txBox="1">
            <a:spLocks noGrp="1"/>
          </p:cNvSpPr>
          <p:nvPr>
            <p:ph type="subTitle" idx="4"/>
          </p:nvPr>
        </p:nvSpPr>
        <p:spPr>
          <a:xfrm>
            <a:off x="1032733" y="5086384"/>
            <a:ext cx="31728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30"/>
          <p:cNvSpPr txBox="1">
            <a:spLocks noGrp="1"/>
          </p:cNvSpPr>
          <p:nvPr>
            <p:ph type="title" idx="5"/>
          </p:nvPr>
        </p:nvSpPr>
        <p:spPr>
          <a:xfrm>
            <a:off x="8325467" y="3831700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30"/>
          <p:cNvSpPr txBox="1">
            <a:spLocks noGrp="1"/>
          </p:cNvSpPr>
          <p:nvPr>
            <p:ph type="subTitle" idx="6"/>
          </p:nvPr>
        </p:nvSpPr>
        <p:spPr>
          <a:xfrm>
            <a:off x="7986460" y="5086384"/>
            <a:ext cx="31704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560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-99" y="4531868"/>
            <a:ext cx="12192148" cy="1646233"/>
            <a:chOff x="-75" y="3398900"/>
            <a:chExt cx="9144111" cy="1234675"/>
          </a:xfrm>
        </p:grpSpPr>
        <p:sp>
          <p:nvSpPr>
            <p:cNvPr id="873" name="Google Shape;873;p31"/>
            <p:cNvSpPr/>
            <p:nvPr/>
          </p:nvSpPr>
          <p:spPr>
            <a:xfrm>
              <a:off x="-75" y="4289175"/>
              <a:ext cx="9144000" cy="3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74" name="Google Shape;874;p31"/>
            <p:cNvGrpSpPr/>
            <p:nvPr/>
          </p:nvGrpSpPr>
          <p:grpSpPr>
            <a:xfrm flipH="1">
              <a:off x="-75" y="3398900"/>
              <a:ext cx="9144111" cy="890275"/>
              <a:chOff x="-75" y="3714050"/>
              <a:chExt cx="9144111" cy="890275"/>
            </a:xfrm>
          </p:grpSpPr>
          <p:sp>
            <p:nvSpPr>
              <p:cNvPr id="875" name="Google Shape;875;p31"/>
              <p:cNvSpPr/>
              <p:nvPr/>
            </p:nvSpPr>
            <p:spPr>
              <a:xfrm>
                <a:off x="-75" y="4250925"/>
                <a:ext cx="9144000" cy="353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7" name="Google Shape;877;p31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-57566" y="6120379"/>
            <a:ext cx="12315180" cy="763584"/>
            <a:chOff x="31859" y="3637483"/>
            <a:chExt cx="9057943" cy="954958"/>
          </a:xfrm>
        </p:grpSpPr>
        <p:sp>
          <p:nvSpPr>
            <p:cNvPr id="879" name="Google Shape;879;p31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331840" y="598774"/>
            <a:ext cx="11347808" cy="3287333"/>
            <a:chOff x="248880" y="449080"/>
            <a:chExt cx="8510856" cy="2465500"/>
          </a:xfrm>
        </p:grpSpPr>
        <p:sp>
          <p:nvSpPr>
            <p:cNvPr id="886" name="Google Shape;886;p31"/>
            <p:cNvSpPr/>
            <p:nvPr/>
          </p:nvSpPr>
          <p:spPr>
            <a:xfrm>
              <a:off x="6949139" y="2468578"/>
              <a:ext cx="1098260" cy="36432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8880" y="17829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4173" y="6120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1"/>
            <p:cNvSpPr/>
            <p:nvPr/>
          </p:nvSpPr>
          <p:spPr>
            <a:xfrm flipH="1">
              <a:off x="6133298" y="976344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969555" y="4490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1"/>
            <p:cNvSpPr/>
            <p:nvPr/>
          </p:nvSpPr>
          <p:spPr>
            <a:xfrm flipH="1">
              <a:off x="1958228" y="2652452"/>
              <a:ext cx="986250" cy="26212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1"/>
          <p:cNvSpPr txBox="1">
            <a:spLocks noGrp="1"/>
          </p:cNvSpPr>
          <p:nvPr>
            <p:ph type="title" idx="2"/>
          </p:nvPr>
        </p:nvSpPr>
        <p:spPr>
          <a:xfrm>
            <a:off x="1894067" y="2082233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4" name="Google Shape;894;p31"/>
          <p:cNvSpPr txBox="1">
            <a:spLocks noGrp="1"/>
          </p:cNvSpPr>
          <p:nvPr>
            <p:ph type="subTitle" idx="1"/>
          </p:nvPr>
        </p:nvSpPr>
        <p:spPr>
          <a:xfrm>
            <a:off x="1894067" y="2650233"/>
            <a:ext cx="2889600" cy="70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 idx="3"/>
          </p:nvPr>
        </p:nvSpPr>
        <p:spPr>
          <a:xfrm>
            <a:off x="7260500" y="2082133"/>
            <a:ext cx="2887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4"/>
          </p:nvPr>
        </p:nvSpPr>
        <p:spPr>
          <a:xfrm>
            <a:off x="7260533" y="2650233"/>
            <a:ext cx="2889600" cy="70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5"/>
          </p:nvPr>
        </p:nvSpPr>
        <p:spPr>
          <a:xfrm>
            <a:off x="1894067" y="4186067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subTitle" idx="6"/>
          </p:nvPr>
        </p:nvSpPr>
        <p:spPr>
          <a:xfrm>
            <a:off x="1894067" y="4750467"/>
            <a:ext cx="2889600" cy="70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title" idx="7"/>
          </p:nvPr>
        </p:nvSpPr>
        <p:spPr>
          <a:xfrm>
            <a:off x="7260500" y="4186067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00" name="Google Shape;900;p31"/>
          <p:cNvSpPr txBox="1">
            <a:spLocks noGrp="1"/>
          </p:cNvSpPr>
          <p:nvPr>
            <p:ph type="subTitle" idx="8"/>
          </p:nvPr>
        </p:nvSpPr>
        <p:spPr>
          <a:xfrm>
            <a:off x="7260467" y="4750467"/>
            <a:ext cx="2887600" cy="70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898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2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32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32"/>
          <p:cNvSpPr/>
          <p:nvPr/>
        </p:nvSpPr>
        <p:spPr>
          <a:xfrm>
            <a:off x="-100" y="3781199"/>
            <a:ext cx="12192000" cy="191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32"/>
          <p:cNvSpPr/>
          <p:nvPr/>
        </p:nvSpPr>
        <p:spPr>
          <a:xfrm>
            <a:off x="-99" y="5328119"/>
            <a:ext cx="12192148" cy="1091820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6" name="Google Shape;906;p32"/>
          <p:cNvGrpSpPr/>
          <p:nvPr/>
        </p:nvGrpSpPr>
        <p:grpSpPr>
          <a:xfrm>
            <a:off x="-57566" y="5327656"/>
            <a:ext cx="12315180" cy="1130288"/>
            <a:chOff x="31859" y="3637483"/>
            <a:chExt cx="9057943" cy="954958"/>
          </a:xfrm>
        </p:grpSpPr>
        <p:sp>
          <p:nvSpPr>
            <p:cNvPr id="907" name="Google Shape;907;p32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1" name="Google Shape;911;p32"/>
          <p:cNvGrpSpPr/>
          <p:nvPr/>
        </p:nvGrpSpPr>
        <p:grpSpPr>
          <a:xfrm>
            <a:off x="-138243" y="418130"/>
            <a:ext cx="11905060" cy="2375455"/>
            <a:chOff x="-103683" y="313597"/>
            <a:chExt cx="8928795" cy="1781591"/>
          </a:xfrm>
        </p:grpSpPr>
        <p:sp>
          <p:nvSpPr>
            <p:cNvPr id="912" name="Google Shape;912;p32"/>
            <p:cNvSpPr/>
            <p:nvPr/>
          </p:nvSpPr>
          <p:spPr>
            <a:xfrm>
              <a:off x="7934749" y="1799828"/>
              <a:ext cx="890363" cy="29536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03574" y="1721054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-103683" y="676052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2"/>
            <p:cNvSpPr/>
            <p:nvPr/>
          </p:nvSpPr>
          <p:spPr>
            <a:xfrm flipH="1">
              <a:off x="7267292" y="329875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351175" y="801022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2"/>
            <p:cNvSpPr/>
            <p:nvPr/>
          </p:nvSpPr>
          <p:spPr>
            <a:xfrm flipH="1">
              <a:off x="3560729" y="150854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2"/>
            <p:cNvSpPr/>
            <p:nvPr/>
          </p:nvSpPr>
          <p:spPr>
            <a:xfrm flipH="1">
              <a:off x="1670501" y="313597"/>
              <a:ext cx="988364" cy="32789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9" name="Google Shape;919;p32"/>
          <p:cNvSpPr txBox="1">
            <a:spLocks noGrp="1"/>
          </p:cNvSpPr>
          <p:nvPr>
            <p:ph type="title"/>
          </p:nvPr>
        </p:nvSpPr>
        <p:spPr>
          <a:xfrm>
            <a:off x="2236200" y="710567"/>
            <a:ext cx="77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32"/>
          <p:cNvSpPr txBox="1">
            <a:spLocks noGrp="1"/>
          </p:cNvSpPr>
          <p:nvPr>
            <p:ph type="title" idx="2"/>
          </p:nvPr>
        </p:nvSpPr>
        <p:spPr>
          <a:xfrm>
            <a:off x="3225100" y="1521500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1" name="Google Shape;921;p32"/>
          <p:cNvSpPr txBox="1">
            <a:spLocks noGrp="1"/>
          </p:cNvSpPr>
          <p:nvPr>
            <p:ph type="subTitle" idx="1"/>
          </p:nvPr>
        </p:nvSpPr>
        <p:spPr>
          <a:xfrm>
            <a:off x="6144100" y="1503300"/>
            <a:ext cx="28228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32"/>
          <p:cNvSpPr txBox="1">
            <a:spLocks noGrp="1"/>
          </p:cNvSpPr>
          <p:nvPr>
            <p:ph type="title" idx="3"/>
          </p:nvPr>
        </p:nvSpPr>
        <p:spPr>
          <a:xfrm>
            <a:off x="3225100" y="2303484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3" name="Google Shape;923;p32"/>
          <p:cNvSpPr txBox="1">
            <a:spLocks noGrp="1"/>
          </p:cNvSpPr>
          <p:nvPr>
            <p:ph type="subTitle" idx="4"/>
          </p:nvPr>
        </p:nvSpPr>
        <p:spPr>
          <a:xfrm>
            <a:off x="6144100" y="2285300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32"/>
          <p:cNvSpPr txBox="1">
            <a:spLocks noGrp="1"/>
          </p:cNvSpPr>
          <p:nvPr>
            <p:ph type="title" idx="5"/>
          </p:nvPr>
        </p:nvSpPr>
        <p:spPr>
          <a:xfrm>
            <a:off x="3225100" y="3867451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5" name="Google Shape;925;p32"/>
          <p:cNvSpPr txBox="1">
            <a:spLocks noGrp="1"/>
          </p:cNvSpPr>
          <p:nvPr>
            <p:ph type="subTitle" idx="6"/>
          </p:nvPr>
        </p:nvSpPr>
        <p:spPr>
          <a:xfrm>
            <a:off x="6144100" y="3849267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32"/>
          <p:cNvSpPr txBox="1">
            <a:spLocks noGrp="1"/>
          </p:cNvSpPr>
          <p:nvPr>
            <p:ph type="title" idx="7"/>
          </p:nvPr>
        </p:nvSpPr>
        <p:spPr>
          <a:xfrm>
            <a:off x="3225100" y="4649433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7" name="Google Shape;927;p32"/>
          <p:cNvSpPr txBox="1">
            <a:spLocks noGrp="1"/>
          </p:cNvSpPr>
          <p:nvPr>
            <p:ph type="subTitle" idx="8"/>
          </p:nvPr>
        </p:nvSpPr>
        <p:spPr>
          <a:xfrm>
            <a:off x="6144100" y="4631251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32"/>
          <p:cNvSpPr txBox="1">
            <a:spLocks noGrp="1"/>
          </p:cNvSpPr>
          <p:nvPr>
            <p:ph type="title" idx="9"/>
          </p:nvPr>
        </p:nvSpPr>
        <p:spPr>
          <a:xfrm>
            <a:off x="3225100" y="3085467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9" name="Google Shape;929;p32"/>
          <p:cNvSpPr txBox="1">
            <a:spLocks noGrp="1"/>
          </p:cNvSpPr>
          <p:nvPr>
            <p:ph type="subTitle" idx="13"/>
          </p:nvPr>
        </p:nvSpPr>
        <p:spPr>
          <a:xfrm>
            <a:off x="6144100" y="3067284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32"/>
          <p:cNvSpPr txBox="1">
            <a:spLocks noGrp="1"/>
          </p:cNvSpPr>
          <p:nvPr>
            <p:ph type="title" idx="14"/>
          </p:nvPr>
        </p:nvSpPr>
        <p:spPr>
          <a:xfrm>
            <a:off x="3225100" y="5431417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1" name="Google Shape;931;p32"/>
          <p:cNvSpPr txBox="1">
            <a:spLocks noGrp="1"/>
          </p:cNvSpPr>
          <p:nvPr>
            <p:ph type="subTitle" idx="15"/>
          </p:nvPr>
        </p:nvSpPr>
        <p:spPr>
          <a:xfrm>
            <a:off x="6144100" y="5413233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2" name="Google Shape;932;p32"/>
          <p:cNvGrpSpPr/>
          <p:nvPr/>
        </p:nvGrpSpPr>
        <p:grpSpPr>
          <a:xfrm flipH="1">
            <a:off x="454230" y="4468921"/>
            <a:ext cx="993164" cy="538148"/>
            <a:chOff x="2301112" y="2967762"/>
            <a:chExt cx="655814" cy="355354"/>
          </a:xfrm>
        </p:grpSpPr>
        <p:sp>
          <p:nvSpPr>
            <p:cNvPr id="933" name="Google Shape;933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5" name="Google Shape;935;p32"/>
          <p:cNvGrpSpPr/>
          <p:nvPr/>
        </p:nvGrpSpPr>
        <p:grpSpPr>
          <a:xfrm flipH="1">
            <a:off x="1998901" y="3650841"/>
            <a:ext cx="726729" cy="393780"/>
            <a:chOff x="2301112" y="2967762"/>
            <a:chExt cx="655814" cy="355354"/>
          </a:xfrm>
        </p:grpSpPr>
        <p:sp>
          <p:nvSpPr>
            <p:cNvPr id="936" name="Google Shape;936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8" name="Google Shape;938;p32"/>
          <p:cNvGrpSpPr/>
          <p:nvPr/>
        </p:nvGrpSpPr>
        <p:grpSpPr>
          <a:xfrm flipH="1">
            <a:off x="9544617" y="3650841"/>
            <a:ext cx="726729" cy="393780"/>
            <a:chOff x="2301112" y="2967762"/>
            <a:chExt cx="655814" cy="355354"/>
          </a:xfrm>
        </p:grpSpPr>
        <p:sp>
          <p:nvSpPr>
            <p:cNvPr id="939" name="Google Shape;939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02913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33"/>
          <p:cNvGrpSpPr/>
          <p:nvPr/>
        </p:nvGrpSpPr>
        <p:grpSpPr>
          <a:xfrm>
            <a:off x="-123" y="5551302"/>
            <a:ext cx="12192256" cy="1299476"/>
            <a:chOff x="-1039007" y="2887141"/>
            <a:chExt cx="11347967" cy="1225458"/>
          </a:xfrm>
        </p:grpSpPr>
        <p:grpSp>
          <p:nvGrpSpPr>
            <p:cNvPr id="943" name="Google Shape;943;p33"/>
            <p:cNvGrpSpPr/>
            <p:nvPr/>
          </p:nvGrpSpPr>
          <p:grpSpPr>
            <a:xfrm flipH="1">
              <a:off x="-1038942" y="2887141"/>
              <a:ext cx="11347903" cy="1225458"/>
              <a:chOff x="-709964" y="3444288"/>
              <a:chExt cx="11164800" cy="1144005"/>
            </a:xfrm>
          </p:grpSpPr>
          <p:sp>
            <p:nvSpPr>
              <p:cNvPr id="944" name="Google Shape;944;p33"/>
              <p:cNvSpPr/>
              <p:nvPr/>
            </p:nvSpPr>
            <p:spPr>
              <a:xfrm>
                <a:off x="-709964" y="4050092"/>
                <a:ext cx="11164800" cy="538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6" name="Google Shape;946;p33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7" name="Google Shape;947;p33"/>
          <p:cNvSpPr/>
          <p:nvPr/>
        </p:nvSpPr>
        <p:spPr>
          <a:xfrm>
            <a:off x="977990" y="1182133"/>
            <a:ext cx="1800541" cy="47852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33"/>
          <p:cNvSpPr/>
          <p:nvPr/>
        </p:nvSpPr>
        <p:spPr>
          <a:xfrm>
            <a:off x="-140366" y="3366718"/>
            <a:ext cx="1442596" cy="4785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33"/>
          <p:cNvSpPr/>
          <p:nvPr/>
        </p:nvSpPr>
        <p:spPr>
          <a:xfrm flipH="1">
            <a:off x="7563373" y="2068875"/>
            <a:ext cx="2091729" cy="55592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33"/>
          <p:cNvSpPr/>
          <p:nvPr/>
        </p:nvSpPr>
        <p:spPr>
          <a:xfrm>
            <a:off x="10095067" y="4054418"/>
            <a:ext cx="1442596" cy="4785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33"/>
          <p:cNvSpPr/>
          <p:nvPr/>
        </p:nvSpPr>
        <p:spPr>
          <a:xfrm>
            <a:off x="10581335" y="479533"/>
            <a:ext cx="1215495" cy="40320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33"/>
          <p:cNvSpPr/>
          <p:nvPr/>
        </p:nvSpPr>
        <p:spPr>
          <a:xfrm flipH="1">
            <a:off x="4746501" y="381435"/>
            <a:ext cx="1017041" cy="33736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33"/>
          <p:cNvSpPr txBox="1">
            <a:spLocks noGrp="1"/>
          </p:cNvSpPr>
          <p:nvPr>
            <p:ph type="title" hasCustomPrompt="1"/>
          </p:nvPr>
        </p:nvSpPr>
        <p:spPr>
          <a:xfrm>
            <a:off x="3185033" y="1246832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4" name="Google Shape;954;p33"/>
          <p:cNvSpPr txBox="1">
            <a:spLocks noGrp="1"/>
          </p:cNvSpPr>
          <p:nvPr>
            <p:ph type="subTitle" idx="1"/>
          </p:nvPr>
        </p:nvSpPr>
        <p:spPr>
          <a:xfrm>
            <a:off x="5614317" y="1246632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5" name="Google Shape;955;p33"/>
          <p:cNvSpPr txBox="1">
            <a:spLocks noGrp="1"/>
          </p:cNvSpPr>
          <p:nvPr>
            <p:ph type="title" idx="2" hasCustomPrompt="1"/>
          </p:nvPr>
        </p:nvSpPr>
        <p:spPr>
          <a:xfrm>
            <a:off x="3185033" y="3019167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6" name="Google Shape;956;p33"/>
          <p:cNvSpPr txBox="1">
            <a:spLocks noGrp="1"/>
          </p:cNvSpPr>
          <p:nvPr>
            <p:ph type="subTitle" idx="3"/>
          </p:nvPr>
        </p:nvSpPr>
        <p:spPr>
          <a:xfrm>
            <a:off x="5614317" y="3018967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7" name="Google Shape;957;p33"/>
          <p:cNvSpPr txBox="1">
            <a:spLocks noGrp="1"/>
          </p:cNvSpPr>
          <p:nvPr>
            <p:ph type="title" idx="4" hasCustomPrompt="1"/>
          </p:nvPr>
        </p:nvSpPr>
        <p:spPr>
          <a:xfrm>
            <a:off x="3185033" y="4800467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8" name="Google Shape;958;p33"/>
          <p:cNvSpPr txBox="1">
            <a:spLocks noGrp="1"/>
          </p:cNvSpPr>
          <p:nvPr>
            <p:ph type="subTitle" idx="5"/>
          </p:nvPr>
        </p:nvSpPr>
        <p:spPr>
          <a:xfrm>
            <a:off x="5614317" y="4800267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385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4"/>
          <p:cNvSpPr/>
          <p:nvPr/>
        </p:nvSpPr>
        <p:spPr>
          <a:xfrm>
            <a:off x="100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34"/>
          <p:cNvSpPr/>
          <p:nvPr/>
        </p:nvSpPr>
        <p:spPr>
          <a:xfrm>
            <a:off x="67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2" name="Google Shape;962;p34"/>
          <p:cNvGrpSpPr/>
          <p:nvPr/>
        </p:nvGrpSpPr>
        <p:grpSpPr>
          <a:xfrm>
            <a:off x="-123" y="3425384"/>
            <a:ext cx="12192171" cy="2714251"/>
            <a:chOff x="-92" y="2569038"/>
            <a:chExt cx="9144128" cy="2035688"/>
          </a:xfrm>
        </p:grpSpPr>
        <p:grpSp>
          <p:nvGrpSpPr>
            <p:cNvPr id="963" name="Google Shape;963;p34"/>
            <p:cNvGrpSpPr/>
            <p:nvPr/>
          </p:nvGrpSpPr>
          <p:grpSpPr>
            <a:xfrm>
              <a:off x="-92" y="2569038"/>
              <a:ext cx="9143579" cy="571636"/>
              <a:chOff x="-1039007" y="2887141"/>
              <a:chExt cx="11347207" cy="718767"/>
            </a:xfrm>
          </p:grpSpPr>
          <p:sp>
            <p:nvSpPr>
              <p:cNvPr id="964" name="Google Shape;964;p3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3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66" name="Google Shape;966;p34"/>
            <p:cNvGrpSpPr/>
            <p:nvPr/>
          </p:nvGrpSpPr>
          <p:grpSpPr>
            <a:xfrm>
              <a:off x="-75" y="3110650"/>
              <a:ext cx="9144111" cy="1494076"/>
              <a:chOff x="-75" y="3996089"/>
              <a:chExt cx="9144111" cy="818986"/>
            </a:xfrm>
          </p:grpSpPr>
          <p:sp>
            <p:nvSpPr>
              <p:cNvPr id="967" name="Google Shape;967;p3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68" name="Google Shape;968;p3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69" name="Google Shape;969;p3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0" name="Google Shape;970;p3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1" name="Google Shape;971;p34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2" name="Google Shape;972;p34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3" name="Google Shape;973;p3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4" name="Google Shape;974;p3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975" name="Google Shape;975;p34"/>
          <p:cNvSpPr txBox="1">
            <a:spLocks noGrp="1"/>
          </p:cNvSpPr>
          <p:nvPr>
            <p:ph type="title"/>
          </p:nvPr>
        </p:nvSpPr>
        <p:spPr>
          <a:xfrm>
            <a:off x="960000" y="714167"/>
            <a:ext cx="10272000" cy="642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34"/>
          <p:cNvSpPr txBox="1">
            <a:spLocks noGrp="1"/>
          </p:cNvSpPr>
          <p:nvPr>
            <p:ph type="title" idx="2"/>
          </p:nvPr>
        </p:nvSpPr>
        <p:spPr>
          <a:xfrm>
            <a:off x="1221417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7" name="Google Shape;977;p34"/>
          <p:cNvSpPr txBox="1">
            <a:spLocks noGrp="1"/>
          </p:cNvSpPr>
          <p:nvPr>
            <p:ph type="subTitle" idx="1"/>
          </p:nvPr>
        </p:nvSpPr>
        <p:spPr>
          <a:xfrm>
            <a:off x="1271567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34"/>
          <p:cNvSpPr txBox="1">
            <a:spLocks noGrp="1"/>
          </p:cNvSpPr>
          <p:nvPr>
            <p:ph type="title" idx="3"/>
          </p:nvPr>
        </p:nvSpPr>
        <p:spPr>
          <a:xfrm>
            <a:off x="4821400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9" name="Google Shape;979;p34"/>
          <p:cNvSpPr txBox="1">
            <a:spLocks noGrp="1"/>
          </p:cNvSpPr>
          <p:nvPr>
            <p:ph type="subTitle" idx="4"/>
          </p:nvPr>
        </p:nvSpPr>
        <p:spPr>
          <a:xfrm>
            <a:off x="4870600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4"/>
          <p:cNvSpPr txBox="1">
            <a:spLocks noGrp="1"/>
          </p:cNvSpPr>
          <p:nvPr>
            <p:ph type="title" idx="5"/>
          </p:nvPr>
        </p:nvSpPr>
        <p:spPr>
          <a:xfrm>
            <a:off x="8421367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81" name="Google Shape;981;p34"/>
          <p:cNvSpPr txBox="1">
            <a:spLocks noGrp="1"/>
          </p:cNvSpPr>
          <p:nvPr>
            <p:ph type="subTitle" idx="6"/>
          </p:nvPr>
        </p:nvSpPr>
        <p:spPr>
          <a:xfrm>
            <a:off x="8469633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4"/>
          <p:cNvSpPr txBox="1">
            <a:spLocks noGrp="1"/>
          </p:cNvSpPr>
          <p:nvPr>
            <p:ph type="title" idx="7" hasCustomPrompt="1"/>
          </p:nvPr>
        </p:nvSpPr>
        <p:spPr>
          <a:xfrm>
            <a:off x="5331400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3" name="Google Shape;983;p34"/>
          <p:cNvSpPr txBox="1">
            <a:spLocks noGrp="1"/>
          </p:cNvSpPr>
          <p:nvPr>
            <p:ph type="title" idx="8" hasCustomPrompt="1"/>
          </p:nvPr>
        </p:nvSpPr>
        <p:spPr>
          <a:xfrm>
            <a:off x="1732371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4" name="Google Shape;984;p34"/>
          <p:cNvSpPr txBox="1">
            <a:spLocks noGrp="1"/>
          </p:cNvSpPr>
          <p:nvPr>
            <p:ph type="title" idx="9" hasCustomPrompt="1"/>
          </p:nvPr>
        </p:nvSpPr>
        <p:spPr>
          <a:xfrm>
            <a:off x="8930433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985" name="Google Shape;985;p34"/>
          <p:cNvGrpSpPr/>
          <p:nvPr/>
        </p:nvGrpSpPr>
        <p:grpSpPr>
          <a:xfrm>
            <a:off x="234967" y="489440"/>
            <a:ext cx="11293044" cy="1887513"/>
            <a:chOff x="176225" y="367079"/>
            <a:chExt cx="8469783" cy="1415635"/>
          </a:xfrm>
        </p:grpSpPr>
        <p:sp>
          <p:nvSpPr>
            <p:cNvPr id="986" name="Google Shape;986;p34"/>
            <p:cNvSpPr/>
            <p:nvPr/>
          </p:nvSpPr>
          <p:spPr>
            <a:xfrm>
              <a:off x="1097423" y="68410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176225" y="1538397"/>
              <a:ext cx="736526" cy="24431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4"/>
            <p:cNvSpPr/>
            <p:nvPr/>
          </p:nvSpPr>
          <p:spPr>
            <a:xfrm flipH="1">
              <a:off x="2827971" y="1283149"/>
              <a:ext cx="499716" cy="1657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4"/>
            <p:cNvSpPr/>
            <p:nvPr/>
          </p:nvSpPr>
          <p:spPr>
            <a:xfrm flipH="1">
              <a:off x="4902473" y="138045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7808050" y="367079"/>
              <a:ext cx="837958" cy="27797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2007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5"/>
          <p:cNvGrpSpPr/>
          <p:nvPr/>
        </p:nvGrpSpPr>
        <p:grpSpPr>
          <a:xfrm>
            <a:off x="-190436" y="295268"/>
            <a:ext cx="12382603" cy="6563033"/>
            <a:chOff x="-142827" y="221450"/>
            <a:chExt cx="9286952" cy="4922275"/>
          </a:xfrm>
        </p:grpSpPr>
        <p:sp>
          <p:nvSpPr>
            <p:cNvPr id="993" name="Google Shape;993;p35"/>
            <p:cNvSpPr/>
            <p:nvPr/>
          </p:nvSpPr>
          <p:spPr>
            <a:xfrm>
              <a:off x="-9475" y="2571750"/>
              <a:ext cx="9153600" cy="2105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4" name="Google Shape;994;p35"/>
            <p:cNvGrpSpPr/>
            <p:nvPr/>
          </p:nvGrpSpPr>
          <p:grpSpPr>
            <a:xfrm>
              <a:off x="-75" y="4604587"/>
              <a:ext cx="9144111" cy="539138"/>
              <a:chOff x="-75" y="3996089"/>
              <a:chExt cx="9144111" cy="818986"/>
            </a:xfrm>
          </p:grpSpPr>
          <p:sp>
            <p:nvSpPr>
              <p:cNvPr id="995" name="Google Shape;995;p35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96" name="Google Shape;996;p35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97" name="Google Shape;997;p35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8" name="Google Shape;998;p35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9" name="Google Shape;999;p35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0" name="Google Shape;1000;p35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1" name="Google Shape;1001;p35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03" name="Google Shape;1003;p35"/>
            <p:cNvGrpSpPr/>
            <p:nvPr/>
          </p:nvGrpSpPr>
          <p:grpSpPr>
            <a:xfrm>
              <a:off x="-142827" y="221450"/>
              <a:ext cx="8241739" cy="1518422"/>
              <a:chOff x="-142827" y="221450"/>
              <a:chExt cx="8241739" cy="1518422"/>
            </a:xfrm>
          </p:grpSpPr>
          <p:sp>
            <p:nvSpPr>
              <p:cNvPr id="1004" name="Google Shape;1004;p35"/>
              <p:cNvSpPr/>
              <p:nvPr/>
            </p:nvSpPr>
            <p:spPr>
              <a:xfrm>
                <a:off x="-142827" y="22145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289025" y="1366675"/>
                <a:ext cx="1125026" cy="37319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35"/>
              <p:cNvSpPr/>
              <p:nvPr/>
            </p:nvSpPr>
            <p:spPr>
              <a:xfrm flipH="1">
                <a:off x="7599196" y="1482499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35"/>
              <p:cNvSpPr/>
              <p:nvPr/>
            </p:nvSpPr>
            <p:spPr>
              <a:xfrm flipH="1">
                <a:off x="5069623" y="123630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35"/>
              <p:cNvSpPr/>
              <p:nvPr/>
            </p:nvSpPr>
            <p:spPr>
              <a:xfrm>
                <a:off x="6064975" y="261129"/>
                <a:ext cx="837958" cy="2779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35"/>
              <p:cNvSpPr/>
              <p:nvPr/>
            </p:nvSpPr>
            <p:spPr>
              <a:xfrm>
                <a:off x="3484396" y="317224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10" name="Google Shape;1010;p35"/>
          <p:cNvSpPr txBox="1">
            <a:spLocks noGrp="1"/>
          </p:cNvSpPr>
          <p:nvPr>
            <p:ph type="title"/>
          </p:nvPr>
        </p:nvSpPr>
        <p:spPr>
          <a:xfrm>
            <a:off x="950867" y="718800"/>
            <a:ext cx="5145200" cy="137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subTitle" idx="1"/>
          </p:nvPr>
        </p:nvSpPr>
        <p:spPr>
          <a:xfrm>
            <a:off x="6759500" y="3615733"/>
            <a:ext cx="3437200" cy="88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2"/>
          </p:nvPr>
        </p:nvSpPr>
        <p:spPr>
          <a:xfrm>
            <a:off x="6759500" y="2525967"/>
            <a:ext cx="3437200" cy="8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/>
          <p:nvPr/>
        </p:nvSpPr>
        <p:spPr>
          <a:xfrm>
            <a:off x="6759500" y="5737367"/>
            <a:ext cx="4000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Please keep this slide for attribution</a:t>
            </a:r>
            <a:endParaRPr sz="1333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14" name="Google Shape;1014;p35"/>
          <p:cNvSpPr txBox="1"/>
          <p:nvPr/>
        </p:nvSpPr>
        <p:spPr>
          <a:xfrm>
            <a:off x="6759500" y="4922067"/>
            <a:ext cx="4291200" cy="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CREDITS: This presentation template was created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, including icons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,and infographics &amp; images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  <p:extLst>
      <p:ext uri="{BB962C8B-B14F-4D97-AF65-F5344CB8AC3E}">
        <p14:creationId xmlns:p14="http://schemas.microsoft.com/office/powerpoint/2010/main" val="4078044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67" y="4267000"/>
            <a:ext cx="12192000" cy="135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6"/>
          <p:cNvSpPr/>
          <p:nvPr/>
        </p:nvSpPr>
        <p:spPr>
          <a:xfrm>
            <a:off x="-99" y="5624087"/>
            <a:ext cx="12192148" cy="1233372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57568" y="5623787"/>
            <a:ext cx="12077257" cy="1233292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5471866" y="2181900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6"/>
          <p:cNvSpPr/>
          <p:nvPr/>
        </p:nvSpPr>
        <p:spPr>
          <a:xfrm flipH="1">
            <a:off x="663449" y="2563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6"/>
          <p:cNvSpPr/>
          <p:nvPr/>
        </p:nvSpPr>
        <p:spPr>
          <a:xfrm>
            <a:off x="3400567" y="557072"/>
            <a:ext cx="1117277" cy="37062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8" name="Google Shape;1028;p36"/>
          <p:cNvSpPr/>
          <p:nvPr/>
        </p:nvSpPr>
        <p:spPr>
          <a:xfrm flipH="1">
            <a:off x="8725116" y="672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9" name="Google Shape;1029;p36"/>
          <p:cNvSpPr/>
          <p:nvPr/>
        </p:nvSpPr>
        <p:spPr>
          <a:xfrm flipH="1">
            <a:off x="10382765" y="2855401"/>
            <a:ext cx="1259441" cy="4178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199725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123" y="3923618"/>
            <a:ext cx="12192123" cy="1189849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8371927" y="632736"/>
            <a:ext cx="3449048" cy="4480381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99" y="5113366"/>
            <a:ext cx="12192148" cy="1026025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649033" y="552733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9" name="Google Shape;1139;p37"/>
          <p:cNvSpPr/>
          <p:nvPr/>
        </p:nvSpPr>
        <p:spPr>
          <a:xfrm>
            <a:off x="7418816" y="2187101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0" name="Google Shape;1140;p37"/>
          <p:cNvSpPr/>
          <p:nvPr/>
        </p:nvSpPr>
        <p:spPr>
          <a:xfrm>
            <a:off x="1570567" y="2503633"/>
            <a:ext cx="1249775" cy="41459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1" name="Google Shape;1141;p37"/>
          <p:cNvSpPr/>
          <p:nvPr/>
        </p:nvSpPr>
        <p:spPr>
          <a:xfrm>
            <a:off x="4386189" y="884868"/>
            <a:ext cx="1249791" cy="33213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2" name="Google Shape;1142;p37"/>
          <p:cNvSpPr/>
          <p:nvPr/>
        </p:nvSpPr>
        <p:spPr>
          <a:xfrm>
            <a:off x="10989685" y="122400"/>
            <a:ext cx="1297217" cy="43033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241434" y="4729091"/>
            <a:ext cx="726729" cy="393780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3031361" y="4617757"/>
            <a:ext cx="885087" cy="479539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7820225" y="4554886"/>
            <a:ext cx="1001209" cy="542460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11341234" y="4729091"/>
            <a:ext cx="726729" cy="393780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100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6" name="Google Shape;1156;p37"/>
          <p:cNvSpPr/>
          <p:nvPr/>
        </p:nvSpPr>
        <p:spPr>
          <a:xfrm>
            <a:off x="67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344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2CD1-2A5A-4866-AB18-F855D21E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82C8-FDE9-47E9-9EBD-656D6D8D6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F2EEC-3DBC-4223-98FA-FE589A4EA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E20D3-D01C-4FC2-A095-772B750A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B30FE-40C0-4F54-890B-FADDD771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CB3B6-CF4F-4B1B-AAC7-0375983A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916C-A8BB-4972-BD28-BD77A7C0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404D-DA8A-4AE5-91A1-06814B9A9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60E6A-4CE2-4BFE-93BD-27535A3C7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70710-5697-4FC5-9EA4-BF139EF4C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1CCE3-C7F4-49B2-97A0-8D1C8691C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80936-2AC2-4F8A-AC35-5420EDCB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F87FD-D91C-4B43-B8F4-D052FFE1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83A70-6A37-4E81-922A-B8B90988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55FC-387B-4AFA-A272-581FC883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BD379-0049-422D-B57B-FFA298CC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9F0EE-F738-491A-A6C7-D1E2D5DD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AB682-2242-42CB-A3C8-ACB40388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6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35461-35CD-47B1-AAE8-DAC26C0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C3B48-57BA-429D-AB9D-0554B091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39AA0-EE90-414A-B6C3-6AFCC99B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9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7512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59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6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579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  <p:sldLayoutId id="2147483818" r:id="rId31"/>
    <p:sldLayoutId id="2147483819" r:id="rId32"/>
    <p:sldLayoutId id="2147483820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6.sv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888FE0B1-42D0-6B30-A880-7BE745FF025F}"/>
              </a:ext>
            </a:extLst>
          </p:cNvPr>
          <p:cNvSpPr/>
          <p:nvPr/>
        </p:nvSpPr>
        <p:spPr>
          <a:xfrm>
            <a:off x="6697133" y="5291667"/>
            <a:ext cx="2794000" cy="1337733"/>
          </a:xfrm>
          <a:prstGeom prst="ellipse">
            <a:avLst/>
          </a:prstGeom>
          <a:solidFill>
            <a:srgbClr val="CBE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B0D05-0A96-54EB-03CB-B227BC1789E4}"/>
              </a:ext>
            </a:extLst>
          </p:cNvPr>
          <p:cNvGrpSpPr/>
          <p:nvPr/>
        </p:nvGrpSpPr>
        <p:grpSpPr>
          <a:xfrm>
            <a:off x="8991599" y="5291666"/>
            <a:ext cx="3807020" cy="1337733"/>
            <a:chOff x="6743699" y="3968750"/>
            <a:chExt cx="2855265" cy="1003300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98CB275-0374-9176-3F6B-B640AE7549EB}"/>
                </a:ext>
              </a:extLst>
            </p:cNvPr>
            <p:cNvSpPr txBox="1"/>
            <p:nvPr/>
          </p:nvSpPr>
          <p:spPr>
            <a:xfrm>
              <a:off x="8491786" y="4110335"/>
              <a:ext cx="611650" cy="43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HỒ THỊ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TUYẾT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SƯƠNG</a:t>
              </a:r>
              <a:endParaRPr lang="en-SG" sz="10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66CA7CDA-C735-67D1-625B-4D8EE0E6B2E1}"/>
                </a:ext>
              </a:extLst>
            </p:cNvPr>
            <p:cNvSpPr/>
            <p:nvPr/>
          </p:nvSpPr>
          <p:spPr>
            <a:xfrm>
              <a:off x="6743699" y="3968750"/>
              <a:ext cx="2855265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10459A0-63CA-BBB1-51C5-089625487871}"/>
              </a:ext>
            </a:extLst>
          </p:cNvPr>
          <p:cNvGrpSpPr/>
          <p:nvPr/>
        </p:nvGrpSpPr>
        <p:grpSpPr>
          <a:xfrm>
            <a:off x="438282" y="5439834"/>
            <a:ext cx="12295585" cy="2125133"/>
            <a:chOff x="892851" y="3879850"/>
            <a:chExt cx="7946349" cy="159385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777FE601-895B-5D8A-03FE-448F69A305EE}"/>
                </a:ext>
              </a:extLst>
            </p:cNvPr>
            <p:cNvSpPr/>
            <p:nvPr/>
          </p:nvSpPr>
          <p:spPr>
            <a:xfrm>
              <a:off x="892851" y="4470400"/>
              <a:ext cx="2095500" cy="596900"/>
            </a:xfrm>
            <a:prstGeom prst="ellipse">
              <a:avLst/>
            </a:prstGeom>
            <a:solidFill>
              <a:srgbClr val="B7D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6F13FBA1-86D1-97A0-8BED-30D59D2F6847}"/>
                </a:ext>
              </a:extLst>
            </p:cNvPr>
            <p:cNvSpPr/>
            <p:nvPr/>
          </p:nvSpPr>
          <p:spPr>
            <a:xfrm>
              <a:off x="3730051" y="38798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id="{007B7539-4588-E51E-ADC7-B8466AFBAB3A}"/>
                </a:ext>
              </a:extLst>
            </p:cNvPr>
            <p:cNvSpPr/>
            <p:nvPr/>
          </p:nvSpPr>
          <p:spPr>
            <a:xfrm>
              <a:off x="5257800" y="42735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id="{6832CCB0-1C65-2A0A-D692-8DBD273EE795}"/>
                </a:ext>
              </a:extLst>
            </p:cNvPr>
            <p:cNvSpPr/>
            <p:nvPr/>
          </p:nvSpPr>
          <p:spPr>
            <a:xfrm>
              <a:off x="3454400" y="43307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7" name="Hình Bầu dục 26">
              <a:extLst>
                <a:ext uri="{FF2B5EF4-FFF2-40B4-BE49-F238E27FC236}">
                  <a16:creationId xmlns:a16="http://schemas.microsoft.com/office/drawing/2014/main" id="{92933D3A-DB5B-DF5C-CDC2-762CD2B8F8EA}"/>
                </a:ext>
              </a:extLst>
            </p:cNvPr>
            <p:cNvSpPr/>
            <p:nvPr/>
          </p:nvSpPr>
          <p:spPr>
            <a:xfrm>
              <a:off x="6578600" y="44704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691967" y="673100"/>
            <a:ext cx="10566400" cy="555413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2034EE37-7880-D82D-AAC8-C040FB167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61" t="14241" r="29046"/>
          <a:stretch/>
        </p:blipFill>
        <p:spPr>
          <a:xfrm>
            <a:off x="4213261" y="1627346"/>
            <a:ext cx="3007591" cy="1265557"/>
          </a:xfrm>
          <a:prstGeom prst="rect">
            <a:avLst/>
          </a:prstGeom>
        </p:spPr>
      </p:pic>
      <p:pic>
        <p:nvPicPr>
          <p:cNvPr id="32" name="Hình ảnh 31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FFB5129D-A0BF-BB29-6F2D-6C9FCC24B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411" y="4006671"/>
            <a:ext cx="2418229" cy="2375047"/>
          </a:xfrm>
          <a:prstGeom prst="rect">
            <a:avLst/>
          </a:prstGeom>
        </p:spPr>
      </p:pic>
      <p:pic>
        <p:nvPicPr>
          <p:cNvPr id="33" name="Hình ảnh 32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9EED282-696B-7797-2F08-360E03AB3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28080" r="20882" b="26111"/>
          <a:stretch/>
        </p:blipFill>
        <p:spPr>
          <a:xfrm>
            <a:off x="7986411" y="4669367"/>
            <a:ext cx="1913240" cy="1087967"/>
          </a:xfrm>
          <a:prstGeom prst="rect">
            <a:avLst/>
          </a:prstGeom>
        </p:spPr>
      </p:pic>
      <p:pic>
        <p:nvPicPr>
          <p:cNvPr id="34" name="Hình ảnh 3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D663B1A-77FD-7FA1-4FC1-723C81037E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80404" t="7925" r="12630" b="84589"/>
          <a:stretch/>
        </p:blipFill>
        <p:spPr>
          <a:xfrm>
            <a:off x="9931654" y="4185394"/>
            <a:ext cx="180001" cy="190004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05F92-7EEA-4824-808B-57AA5482B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105" y="2252363"/>
            <a:ext cx="9150889" cy="2505673"/>
          </a:xfrm>
          <a:prstGeom prst="rect">
            <a:avLst/>
          </a:prstGeom>
        </p:spPr>
      </p:pic>
      <p:grpSp>
        <p:nvGrpSpPr>
          <p:cNvPr id="29" name="Nhóm 1">
            <a:extLst>
              <a:ext uri="{FF2B5EF4-FFF2-40B4-BE49-F238E27FC236}">
                <a16:creationId xmlns:a16="http://schemas.microsoft.com/office/drawing/2014/main" id="{D8BD0E0F-DCE4-41E5-B832-CB1818A8CBEA}"/>
              </a:ext>
            </a:extLst>
          </p:cNvPr>
          <p:cNvGrpSpPr/>
          <p:nvPr/>
        </p:nvGrpSpPr>
        <p:grpSpPr>
          <a:xfrm>
            <a:off x="0" y="2895600"/>
            <a:ext cx="1712926" cy="3763959"/>
            <a:chOff x="172630" y="1379272"/>
            <a:chExt cx="1808699" cy="3879716"/>
          </a:xfrm>
        </p:grpSpPr>
        <p:grpSp>
          <p:nvGrpSpPr>
            <p:cNvPr id="30" name="Nhóm 37">
              <a:extLst>
                <a:ext uri="{FF2B5EF4-FFF2-40B4-BE49-F238E27FC236}">
                  <a16:creationId xmlns:a16="http://schemas.microsoft.com/office/drawing/2014/main" id="{32E6C4C3-DABC-4D37-83E6-62BD1E4AA96A}"/>
                </a:ext>
              </a:extLst>
            </p:cNvPr>
            <p:cNvGrpSpPr/>
            <p:nvPr/>
          </p:nvGrpSpPr>
          <p:grpSpPr>
            <a:xfrm>
              <a:off x="935038" y="2961964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35" name="Google Shape;5864;p73">
                <a:extLst>
                  <a:ext uri="{FF2B5EF4-FFF2-40B4-BE49-F238E27FC236}">
                    <a16:creationId xmlns:a16="http://schemas.microsoft.com/office/drawing/2014/main" id="{F1D500E9-FE94-477D-8244-650D27973939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5872;p73">
                <a:extLst>
                  <a:ext uri="{FF2B5EF4-FFF2-40B4-BE49-F238E27FC236}">
                    <a16:creationId xmlns:a16="http://schemas.microsoft.com/office/drawing/2014/main" id="{5AB96EED-B2E5-4EF3-B281-5BA5118A8892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1" name="Hình ảnh 42">
              <a:extLst>
                <a:ext uri="{FF2B5EF4-FFF2-40B4-BE49-F238E27FC236}">
                  <a16:creationId xmlns:a16="http://schemas.microsoft.com/office/drawing/2014/main" id="{8F9ABEB7-B543-4FAE-A661-400A0670A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630" y="1379272"/>
              <a:ext cx="1808699" cy="1808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93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7EA00D0C-A01C-5643-8924-E6C730F15CF7}"/>
              </a:ext>
            </a:extLst>
          </p:cNvPr>
          <p:cNvGrpSpPr/>
          <p:nvPr/>
        </p:nvGrpSpPr>
        <p:grpSpPr>
          <a:xfrm>
            <a:off x="1635276" y="961572"/>
            <a:ext cx="8960152" cy="4934857"/>
            <a:chOff x="1211943" y="769257"/>
            <a:chExt cx="6720114" cy="3701143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D224DEAE-D554-EE0E-84D6-4850D44CA206}"/>
                </a:ext>
              </a:extLst>
            </p:cNvPr>
            <p:cNvSpPr/>
            <p:nvPr/>
          </p:nvSpPr>
          <p:spPr>
            <a:xfrm>
              <a:off x="2075543" y="769257"/>
              <a:ext cx="5021943" cy="1494972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18DF8FAE-3A2D-4C93-53D2-026E782F06C2}"/>
                </a:ext>
              </a:extLst>
            </p:cNvPr>
            <p:cNvSpPr/>
            <p:nvPr/>
          </p:nvSpPr>
          <p:spPr>
            <a:xfrm>
              <a:off x="1211943" y="2264229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1851DA00-9C01-F5E8-D2A8-CAB4783D6530}"/>
                </a:ext>
              </a:extLst>
            </p:cNvPr>
            <p:cNvSpPr/>
            <p:nvPr/>
          </p:nvSpPr>
          <p:spPr>
            <a:xfrm>
              <a:off x="2910114" y="2211615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D96B1C82-8574-C0F4-10EA-BC2EC62CB810}"/>
                </a:ext>
              </a:extLst>
            </p:cNvPr>
            <p:cNvSpPr/>
            <p:nvPr/>
          </p:nvSpPr>
          <p:spPr>
            <a:xfrm>
              <a:off x="1407886" y="3991429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F633345E-BA2E-6890-C312-604E57D37A47}"/>
                </a:ext>
              </a:extLst>
            </p:cNvPr>
            <p:cNvSpPr/>
            <p:nvPr/>
          </p:nvSpPr>
          <p:spPr>
            <a:xfrm>
              <a:off x="2231572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1699D5A5-3633-4452-791B-030A7059CED9}"/>
                </a:ext>
              </a:extLst>
            </p:cNvPr>
            <p:cNvSpPr/>
            <p:nvPr/>
          </p:nvSpPr>
          <p:spPr>
            <a:xfrm>
              <a:off x="3055258" y="38417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0C26AC1A-5E2A-6CBD-2144-DB7BFFC547F4}"/>
                </a:ext>
              </a:extLst>
            </p:cNvPr>
            <p:cNvSpPr/>
            <p:nvPr/>
          </p:nvSpPr>
          <p:spPr>
            <a:xfrm>
              <a:off x="5421085" y="3928837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90197DB1-4518-64B7-58B4-A1C3E06B3ECE}"/>
                </a:ext>
              </a:extLst>
            </p:cNvPr>
            <p:cNvSpPr/>
            <p:nvPr/>
          </p:nvSpPr>
          <p:spPr>
            <a:xfrm>
              <a:off x="6731001" y="39052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32516E1-7797-5EB8-F09E-E1211398F317}"/>
                </a:ext>
              </a:extLst>
            </p:cNvPr>
            <p:cNvSpPr/>
            <p:nvPr/>
          </p:nvSpPr>
          <p:spPr>
            <a:xfrm>
              <a:off x="7068457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A779F8F-39A5-DB67-7FD0-693B889380B5}"/>
              </a:ext>
            </a:extLst>
          </p:cNvPr>
          <p:cNvSpPr txBox="1"/>
          <p:nvPr/>
        </p:nvSpPr>
        <p:spPr>
          <a:xfrm>
            <a:off x="1657350" y="2076959"/>
            <a:ext cx="8734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hiểu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sự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thiết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phải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tuân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thủ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quy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tắc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an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toàn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khi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đi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bộ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8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97F4E7-6613-4E8D-BAAD-FCC57BFE73BD}"/>
              </a:ext>
            </a:extLst>
          </p:cNvPr>
          <p:cNvGrpSpPr/>
          <p:nvPr/>
        </p:nvGrpSpPr>
        <p:grpSpPr>
          <a:xfrm>
            <a:off x="875965" y="178678"/>
            <a:ext cx="10201936" cy="1278655"/>
            <a:chOff x="688506" y="212835"/>
            <a:chExt cx="7651452" cy="958991"/>
          </a:xfrm>
        </p:grpSpPr>
        <p:grpSp>
          <p:nvGrpSpPr>
            <p:cNvPr id="44" name="Group 1">
              <a:extLst>
                <a:ext uri="{FF2B5EF4-FFF2-40B4-BE49-F238E27FC236}">
                  <a16:creationId xmlns:a16="http://schemas.microsoft.com/office/drawing/2014/main" id="{4679796F-0794-91B5-2061-6888E3841DF7}"/>
                </a:ext>
              </a:extLst>
            </p:cNvPr>
            <p:cNvGrpSpPr/>
            <p:nvPr/>
          </p:nvGrpSpPr>
          <p:grpSpPr>
            <a:xfrm>
              <a:off x="1211903" y="228891"/>
              <a:ext cx="7128055" cy="764337"/>
              <a:chOff x="749559" y="326569"/>
              <a:chExt cx="9596176" cy="1019116"/>
            </a:xfrm>
          </p:grpSpPr>
          <p:sp>
            <p:nvSpPr>
              <p:cNvPr id="45" name="Rectangle: Rounded Corners 9">
                <a:extLst>
                  <a:ext uri="{FF2B5EF4-FFF2-40B4-BE49-F238E27FC236}">
                    <a16:creationId xmlns:a16="http://schemas.microsoft.com/office/drawing/2014/main" id="{E0294BEE-5B4F-1C7E-340B-C94A2541FD90}"/>
                  </a:ext>
                </a:extLst>
              </p:cNvPr>
              <p:cNvSpPr/>
              <p:nvPr/>
            </p:nvSpPr>
            <p:spPr>
              <a:xfrm>
                <a:off x="749559" y="326569"/>
                <a:ext cx="9596176" cy="1019116"/>
              </a:xfrm>
              <a:custGeom>
                <a:avLst/>
                <a:gdLst>
                  <a:gd name="connsiteX0" fmla="*/ 0 w 9596176"/>
                  <a:gd name="connsiteY0" fmla="*/ 247258 h 1019116"/>
                  <a:gd name="connsiteX1" fmla="*/ 247258 w 9596176"/>
                  <a:gd name="connsiteY1" fmla="*/ 0 h 1019116"/>
                  <a:gd name="connsiteX2" fmla="*/ 9348918 w 9596176"/>
                  <a:gd name="connsiteY2" fmla="*/ 0 h 1019116"/>
                  <a:gd name="connsiteX3" fmla="*/ 9596176 w 9596176"/>
                  <a:gd name="connsiteY3" fmla="*/ 247258 h 1019116"/>
                  <a:gd name="connsiteX4" fmla="*/ 9596176 w 9596176"/>
                  <a:gd name="connsiteY4" fmla="*/ 771858 h 1019116"/>
                  <a:gd name="connsiteX5" fmla="*/ 9348918 w 9596176"/>
                  <a:gd name="connsiteY5" fmla="*/ 1019116 h 1019116"/>
                  <a:gd name="connsiteX6" fmla="*/ 247258 w 9596176"/>
                  <a:gd name="connsiteY6" fmla="*/ 1019116 h 1019116"/>
                  <a:gd name="connsiteX7" fmla="*/ 0 w 9596176"/>
                  <a:gd name="connsiteY7" fmla="*/ 771858 h 1019116"/>
                  <a:gd name="connsiteX8" fmla="*/ 0 w 9596176"/>
                  <a:gd name="connsiteY8" fmla="*/ 247258 h 10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96176" h="1019116" fill="none" extrusionOk="0">
                    <a:moveTo>
                      <a:pt x="0" y="247258"/>
                    </a:moveTo>
                    <a:cubicBezTo>
                      <a:pt x="-3495" y="109027"/>
                      <a:pt x="103870" y="9485"/>
                      <a:pt x="247258" y="0"/>
                    </a:cubicBezTo>
                    <a:cubicBezTo>
                      <a:pt x="1895150" y="-100961"/>
                      <a:pt x="7569898" y="-37400"/>
                      <a:pt x="9348918" y="0"/>
                    </a:cubicBezTo>
                    <a:cubicBezTo>
                      <a:pt x="9486290" y="-22986"/>
                      <a:pt x="9610042" y="91060"/>
                      <a:pt x="9596176" y="247258"/>
                    </a:cubicBezTo>
                    <a:cubicBezTo>
                      <a:pt x="9620533" y="432371"/>
                      <a:pt x="9624037" y="668352"/>
                      <a:pt x="9596176" y="771858"/>
                    </a:cubicBezTo>
                    <a:cubicBezTo>
                      <a:pt x="9586562" y="906857"/>
                      <a:pt x="9489892" y="1032966"/>
                      <a:pt x="9348918" y="1019116"/>
                    </a:cubicBezTo>
                    <a:cubicBezTo>
                      <a:pt x="6274781" y="878073"/>
                      <a:pt x="3042796" y="863773"/>
                      <a:pt x="247258" y="1019116"/>
                    </a:cubicBezTo>
                    <a:cubicBezTo>
                      <a:pt x="126945" y="1015106"/>
                      <a:pt x="-2692" y="908648"/>
                      <a:pt x="0" y="771858"/>
                    </a:cubicBezTo>
                    <a:cubicBezTo>
                      <a:pt x="2363" y="710520"/>
                      <a:pt x="43453" y="460464"/>
                      <a:pt x="0" y="247258"/>
                    </a:cubicBezTo>
                    <a:close/>
                  </a:path>
                  <a:path w="9596176" h="1019116" stroke="0" extrusionOk="0">
                    <a:moveTo>
                      <a:pt x="0" y="247258"/>
                    </a:moveTo>
                    <a:cubicBezTo>
                      <a:pt x="5196" y="108773"/>
                      <a:pt x="128672" y="-15042"/>
                      <a:pt x="247258" y="0"/>
                    </a:cubicBezTo>
                    <a:cubicBezTo>
                      <a:pt x="3992187" y="-89813"/>
                      <a:pt x="5797648" y="-8887"/>
                      <a:pt x="9348918" y="0"/>
                    </a:cubicBezTo>
                    <a:cubicBezTo>
                      <a:pt x="9482579" y="-6459"/>
                      <a:pt x="9584947" y="98595"/>
                      <a:pt x="9596176" y="247258"/>
                    </a:cubicBezTo>
                    <a:cubicBezTo>
                      <a:pt x="9555512" y="467360"/>
                      <a:pt x="9573594" y="708847"/>
                      <a:pt x="9596176" y="771858"/>
                    </a:cubicBezTo>
                    <a:cubicBezTo>
                      <a:pt x="9606045" y="908665"/>
                      <a:pt x="9479978" y="1007582"/>
                      <a:pt x="9348918" y="1019116"/>
                    </a:cubicBezTo>
                    <a:cubicBezTo>
                      <a:pt x="5562658" y="894594"/>
                      <a:pt x="1366165" y="863043"/>
                      <a:pt x="247258" y="1019116"/>
                    </a:cubicBezTo>
                    <a:cubicBezTo>
                      <a:pt x="131158" y="1005624"/>
                      <a:pt x="13169" y="928642"/>
                      <a:pt x="0" y="771858"/>
                    </a:cubicBezTo>
                    <a:cubicBezTo>
                      <a:pt x="-29827" y="617235"/>
                      <a:pt x="34595" y="446033"/>
                      <a:pt x="0" y="247258"/>
                    </a:cubicBezTo>
                    <a:close/>
                  </a:path>
                </a:pathLst>
              </a:custGeom>
              <a:solidFill>
                <a:schemeClr val="bg1">
                  <a:alpha val="87000"/>
                </a:schemeClr>
              </a:solidFill>
              <a:ln w="38100">
                <a:solidFill>
                  <a:schemeClr val="tx1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1901397401">
                      <a:prstGeom prst="roundRect">
                        <a:avLst>
                          <a:gd name="adj" fmla="val 2426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1CDBEF90-CE8A-152E-A4C5-50FF51A2876A}"/>
                  </a:ext>
                </a:extLst>
              </p:cNvPr>
              <p:cNvSpPr txBox="1"/>
              <p:nvPr/>
            </p:nvSpPr>
            <p:spPr>
              <a:xfrm>
                <a:off x="1487994" y="347364"/>
                <a:ext cx="8847128" cy="919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Quan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sát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tranh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trả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lời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hỏi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47" name="Picture 13">
              <a:extLst>
                <a:ext uri="{FF2B5EF4-FFF2-40B4-BE49-F238E27FC236}">
                  <a16:creationId xmlns:a16="http://schemas.microsoft.com/office/drawing/2014/main" id="{874D9BD3-9331-039D-B01C-5874383B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506" y="212835"/>
              <a:ext cx="958991" cy="9589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8E8B5D0-DE46-4986-9876-8724B2050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12" y="1781174"/>
            <a:ext cx="7271525" cy="460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">
            <a:extLst>
              <a:ext uri="{FF2B5EF4-FFF2-40B4-BE49-F238E27FC236}">
                <a16:creationId xmlns:a16="http://schemas.microsoft.com/office/drawing/2014/main" id="{583789DD-22BF-473E-AF9A-26DD44DF996A}"/>
              </a:ext>
            </a:extLst>
          </p:cNvPr>
          <p:cNvSpPr/>
          <p:nvPr/>
        </p:nvSpPr>
        <p:spPr>
          <a:xfrm>
            <a:off x="8020050" y="1847849"/>
            <a:ext cx="4171950" cy="1593303"/>
          </a:xfrm>
          <a:custGeom>
            <a:avLst/>
            <a:gdLst>
              <a:gd name="connsiteX0" fmla="*/ 0 w 4171950"/>
              <a:gd name="connsiteY0" fmla="*/ 338433 h 1593303"/>
              <a:gd name="connsiteX1" fmla="*/ 338433 w 4171950"/>
              <a:gd name="connsiteY1" fmla="*/ 0 h 1593303"/>
              <a:gd name="connsiteX2" fmla="*/ 885996 w 4171950"/>
              <a:gd name="connsiteY2" fmla="*/ 0 h 1593303"/>
              <a:gd name="connsiteX3" fmla="*/ 1538412 w 4171950"/>
              <a:gd name="connsiteY3" fmla="*/ 0 h 1593303"/>
              <a:gd name="connsiteX4" fmla="*/ 2120926 w 4171950"/>
              <a:gd name="connsiteY4" fmla="*/ 0 h 1593303"/>
              <a:gd name="connsiteX5" fmla="*/ 2738391 w 4171950"/>
              <a:gd name="connsiteY5" fmla="*/ 0 h 1593303"/>
              <a:gd name="connsiteX6" fmla="*/ 3285954 w 4171950"/>
              <a:gd name="connsiteY6" fmla="*/ 0 h 1593303"/>
              <a:gd name="connsiteX7" fmla="*/ 3833517 w 4171950"/>
              <a:gd name="connsiteY7" fmla="*/ 0 h 1593303"/>
              <a:gd name="connsiteX8" fmla="*/ 4171950 w 4171950"/>
              <a:gd name="connsiteY8" fmla="*/ 338433 h 1593303"/>
              <a:gd name="connsiteX9" fmla="*/ 4171950 w 4171950"/>
              <a:gd name="connsiteY9" fmla="*/ 778323 h 1593303"/>
              <a:gd name="connsiteX10" fmla="*/ 4171950 w 4171950"/>
              <a:gd name="connsiteY10" fmla="*/ 1254870 h 1593303"/>
              <a:gd name="connsiteX11" fmla="*/ 3833517 w 4171950"/>
              <a:gd name="connsiteY11" fmla="*/ 1593303 h 1593303"/>
              <a:gd name="connsiteX12" fmla="*/ 3216052 w 4171950"/>
              <a:gd name="connsiteY12" fmla="*/ 1593303 h 1593303"/>
              <a:gd name="connsiteX13" fmla="*/ 2668489 w 4171950"/>
              <a:gd name="connsiteY13" fmla="*/ 1593303 h 1593303"/>
              <a:gd name="connsiteX14" fmla="*/ 2085975 w 4171950"/>
              <a:gd name="connsiteY14" fmla="*/ 1593303 h 1593303"/>
              <a:gd name="connsiteX15" fmla="*/ 1538412 w 4171950"/>
              <a:gd name="connsiteY15" fmla="*/ 1593303 h 1593303"/>
              <a:gd name="connsiteX16" fmla="*/ 885996 w 4171950"/>
              <a:gd name="connsiteY16" fmla="*/ 1593303 h 1593303"/>
              <a:gd name="connsiteX17" fmla="*/ 338433 w 4171950"/>
              <a:gd name="connsiteY17" fmla="*/ 1593303 h 1593303"/>
              <a:gd name="connsiteX18" fmla="*/ 0 w 4171950"/>
              <a:gd name="connsiteY18" fmla="*/ 1254870 h 1593303"/>
              <a:gd name="connsiteX19" fmla="*/ 0 w 4171950"/>
              <a:gd name="connsiteY19" fmla="*/ 824145 h 1593303"/>
              <a:gd name="connsiteX20" fmla="*/ 0 w 4171950"/>
              <a:gd name="connsiteY20" fmla="*/ 338433 h 159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71950" h="1593303" fill="none" extrusionOk="0">
                <a:moveTo>
                  <a:pt x="0" y="338433"/>
                </a:moveTo>
                <a:cubicBezTo>
                  <a:pt x="-17298" y="153808"/>
                  <a:pt x="154541" y="-9640"/>
                  <a:pt x="338433" y="0"/>
                </a:cubicBezTo>
                <a:cubicBezTo>
                  <a:pt x="493001" y="-498"/>
                  <a:pt x="629885" y="11080"/>
                  <a:pt x="885996" y="0"/>
                </a:cubicBezTo>
                <a:cubicBezTo>
                  <a:pt x="1142107" y="-11080"/>
                  <a:pt x="1227464" y="61418"/>
                  <a:pt x="1538412" y="0"/>
                </a:cubicBezTo>
                <a:cubicBezTo>
                  <a:pt x="1849360" y="-61418"/>
                  <a:pt x="1906502" y="47742"/>
                  <a:pt x="2120926" y="0"/>
                </a:cubicBezTo>
                <a:cubicBezTo>
                  <a:pt x="2335350" y="-47742"/>
                  <a:pt x="2437020" y="38798"/>
                  <a:pt x="2738391" y="0"/>
                </a:cubicBezTo>
                <a:cubicBezTo>
                  <a:pt x="3039763" y="-38798"/>
                  <a:pt x="3061902" y="61952"/>
                  <a:pt x="3285954" y="0"/>
                </a:cubicBezTo>
                <a:cubicBezTo>
                  <a:pt x="3510006" y="-61952"/>
                  <a:pt x="3628488" y="7864"/>
                  <a:pt x="3833517" y="0"/>
                </a:cubicBezTo>
                <a:cubicBezTo>
                  <a:pt x="4033202" y="11163"/>
                  <a:pt x="4156021" y="176944"/>
                  <a:pt x="4171950" y="338433"/>
                </a:cubicBezTo>
                <a:cubicBezTo>
                  <a:pt x="4201316" y="515433"/>
                  <a:pt x="4149967" y="682210"/>
                  <a:pt x="4171950" y="778323"/>
                </a:cubicBezTo>
                <a:cubicBezTo>
                  <a:pt x="4193933" y="874436"/>
                  <a:pt x="4141767" y="1080701"/>
                  <a:pt x="4171950" y="1254870"/>
                </a:cubicBezTo>
                <a:cubicBezTo>
                  <a:pt x="4169291" y="1445535"/>
                  <a:pt x="4042590" y="1576596"/>
                  <a:pt x="3833517" y="1593303"/>
                </a:cubicBezTo>
                <a:cubicBezTo>
                  <a:pt x="3619021" y="1619683"/>
                  <a:pt x="3408038" y="1552925"/>
                  <a:pt x="3216052" y="1593303"/>
                </a:cubicBezTo>
                <a:cubicBezTo>
                  <a:pt x="3024067" y="1633681"/>
                  <a:pt x="2837564" y="1572505"/>
                  <a:pt x="2668489" y="1593303"/>
                </a:cubicBezTo>
                <a:cubicBezTo>
                  <a:pt x="2499414" y="1614101"/>
                  <a:pt x="2278685" y="1562524"/>
                  <a:pt x="2085975" y="1593303"/>
                </a:cubicBezTo>
                <a:cubicBezTo>
                  <a:pt x="1893265" y="1624082"/>
                  <a:pt x="1706514" y="1583764"/>
                  <a:pt x="1538412" y="1593303"/>
                </a:cubicBezTo>
                <a:cubicBezTo>
                  <a:pt x="1370310" y="1602842"/>
                  <a:pt x="1183672" y="1535580"/>
                  <a:pt x="885996" y="1593303"/>
                </a:cubicBezTo>
                <a:cubicBezTo>
                  <a:pt x="588320" y="1651026"/>
                  <a:pt x="463667" y="1551484"/>
                  <a:pt x="338433" y="1593303"/>
                </a:cubicBezTo>
                <a:cubicBezTo>
                  <a:pt x="171574" y="1629082"/>
                  <a:pt x="-64" y="1496183"/>
                  <a:pt x="0" y="1254870"/>
                </a:cubicBezTo>
                <a:cubicBezTo>
                  <a:pt x="-38913" y="1040779"/>
                  <a:pt x="32964" y="981056"/>
                  <a:pt x="0" y="824145"/>
                </a:cubicBezTo>
                <a:cubicBezTo>
                  <a:pt x="-32964" y="667235"/>
                  <a:pt x="29968" y="510020"/>
                  <a:pt x="0" y="338433"/>
                </a:cubicBezTo>
                <a:close/>
              </a:path>
              <a:path w="4171950" h="1593303" stroke="0" extrusionOk="0">
                <a:moveTo>
                  <a:pt x="0" y="338433"/>
                </a:moveTo>
                <a:cubicBezTo>
                  <a:pt x="-27510" y="161450"/>
                  <a:pt x="179837" y="-24254"/>
                  <a:pt x="338433" y="0"/>
                </a:cubicBezTo>
                <a:cubicBezTo>
                  <a:pt x="559959" y="-64786"/>
                  <a:pt x="665457" y="15066"/>
                  <a:pt x="990849" y="0"/>
                </a:cubicBezTo>
                <a:cubicBezTo>
                  <a:pt x="1316241" y="-15066"/>
                  <a:pt x="1396050" y="34874"/>
                  <a:pt x="1503461" y="0"/>
                </a:cubicBezTo>
                <a:cubicBezTo>
                  <a:pt x="1610872" y="-34874"/>
                  <a:pt x="1860982" y="23098"/>
                  <a:pt x="2016073" y="0"/>
                </a:cubicBezTo>
                <a:cubicBezTo>
                  <a:pt x="2171164" y="-23098"/>
                  <a:pt x="2351619" y="25192"/>
                  <a:pt x="2668489" y="0"/>
                </a:cubicBezTo>
                <a:cubicBezTo>
                  <a:pt x="2985359" y="-25192"/>
                  <a:pt x="2983651" y="51681"/>
                  <a:pt x="3181101" y="0"/>
                </a:cubicBezTo>
                <a:cubicBezTo>
                  <a:pt x="3378551" y="-51681"/>
                  <a:pt x="3597193" y="17163"/>
                  <a:pt x="3833517" y="0"/>
                </a:cubicBezTo>
                <a:cubicBezTo>
                  <a:pt x="3996198" y="6423"/>
                  <a:pt x="4200760" y="185273"/>
                  <a:pt x="4171950" y="338433"/>
                </a:cubicBezTo>
                <a:cubicBezTo>
                  <a:pt x="4210057" y="443047"/>
                  <a:pt x="4125722" y="636081"/>
                  <a:pt x="4171950" y="769158"/>
                </a:cubicBezTo>
                <a:cubicBezTo>
                  <a:pt x="4218178" y="902236"/>
                  <a:pt x="4157318" y="1074473"/>
                  <a:pt x="4171950" y="1254870"/>
                </a:cubicBezTo>
                <a:cubicBezTo>
                  <a:pt x="4190433" y="1426762"/>
                  <a:pt x="4032541" y="1595734"/>
                  <a:pt x="3833517" y="1593303"/>
                </a:cubicBezTo>
                <a:cubicBezTo>
                  <a:pt x="3581937" y="1607427"/>
                  <a:pt x="3535523" y="1547796"/>
                  <a:pt x="3320905" y="1593303"/>
                </a:cubicBezTo>
                <a:cubicBezTo>
                  <a:pt x="3106287" y="1638810"/>
                  <a:pt x="2965873" y="1591685"/>
                  <a:pt x="2843243" y="1593303"/>
                </a:cubicBezTo>
                <a:cubicBezTo>
                  <a:pt x="2720613" y="1594921"/>
                  <a:pt x="2491137" y="1551011"/>
                  <a:pt x="2190828" y="1593303"/>
                </a:cubicBezTo>
                <a:cubicBezTo>
                  <a:pt x="1890520" y="1635595"/>
                  <a:pt x="1812551" y="1572634"/>
                  <a:pt x="1608314" y="1593303"/>
                </a:cubicBezTo>
                <a:cubicBezTo>
                  <a:pt x="1404077" y="1613972"/>
                  <a:pt x="1280524" y="1542414"/>
                  <a:pt x="955898" y="1593303"/>
                </a:cubicBezTo>
                <a:cubicBezTo>
                  <a:pt x="631272" y="1644192"/>
                  <a:pt x="609410" y="1577631"/>
                  <a:pt x="338433" y="1593303"/>
                </a:cubicBezTo>
                <a:cubicBezTo>
                  <a:pt x="140492" y="1596955"/>
                  <a:pt x="17097" y="1489353"/>
                  <a:pt x="0" y="1254870"/>
                </a:cubicBezTo>
                <a:cubicBezTo>
                  <a:pt x="-32615" y="1118629"/>
                  <a:pt x="24792" y="984211"/>
                  <a:pt x="0" y="778323"/>
                </a:cubicBezTo>
                <a:cubicBezTo>
                  <a:pt x="-24792" y="572435"/>
                  <a:pt x="39" y="539780"/>
                  <a:pt x="0" y="338433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xmlns="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000" b="1" dirty="0">
                <a:solidFill>
                  <a:prstClr val="black"/>
                </a:solidFill>
                <a:sym typeface="Arial"/>
              </a:rPr>
              <a:t>Điều gì có thể xảy ra với các bạn trong bức tranh trên?</a:t>
            </a:r>
            <a:endParaRPr lang="en-US" sz="30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16" name="C">
            <a:extLst>
              <a:ext uri="{FF2B5EF4-FFF2-40B4-BE49-F238E27FC236}">
                <a16:creationId xmlns:a16="http://schemas.microsoft.com/office/drawing/2014/main" id="{9893031D-AA0C-42DE-8511-D9A902BBA5FD}"/>
              </a:ext>
            </a:extLst>
          </p:cNvPr>
          <p:cNvSpPr/>
          <p:nvPr/>
        </p:nvSpPr>
        <p:spPr>
          <a:xfrm>
            <a:off x="8020050" y="4000499"/>
            <a:ext cx="4171950" cy="1593303"/>
          </a:xfrm>
          <a:custGeom>
            <a:avLst/>
            <a:gdLst>
              <a:gd name="connsiteX0" fmla="*/ 0 w 4171950"/>
              <a:gd name="connsiteY0" fmla="*/ 338433 h 1593303"/>
              <a:gd name="connsiteX1" fmla="*/ 338433 w 4171950"/>
              <a:gd name="connsiteY1" fmla="*/ 0 h 1593303"/>
              <a:gd name="connsiteX2" fmla="*/ 885996 w 4171950"/>
              <a:gd name="connsiteY2" fmla="*/ 0 h 1593303"/>
              <a:gd name="connsiteX3" fmla="*/ 1538412 w 4171950"/>
              <a:gd name="connsiteY3" fmla="*/ 0 h 1593303"/>
              <a:gd name="connsiteX4" fmla="*/ 2120926 w 4171950"/>
              <a:gd name="connsiteY4" fmla="*/ 0 h 1593303"/>
              <a:gd name="connsiteX5" fmla="*/ 2738391 w 4171950"/>
              <a:gd name="connsiteY5" fmla="*/ 0 h 1593303"/>
              <a:gd name="connsiteX6" fmla="*/ 3285954 w 4171950"/>
              <a:gd name="connsiteY6" fmla="*/ 0 h 1593303"/>
              <a:gd name="connsiteX7" fmla="*/ 3833517 w 4171950"/>
              <a:gd name="connsiteY7" fmla="*/ 0 h 1593303"/>
              <a:gd name="connsiteX8" fmla="*/ 4171950 w 4171950"/>
              <a:gd name="connsiteY8" fmla="*/ 338433 h 1593303"/>
              <a:gd name="connsiteX9" fmla="*/ 4171950 w 4171950"/>
              <a:gd name="connsiteY9" fmla="*/ 778323 h 1593303"/>
              <a:gd name="connsiteX10" fmla="*/ 4171950 w 4171950"/>
              <a:gd name="connsiteY10" fmla="*/ 1254870 h 1593303"/>
              <a:gd name="connsiteX11" fmla="*/ 3833517 w 4171950"/>
              <a:gd name="connsiteY11" fmla="*/ 1593303 h 1593303"/>
              <a:gd name="connsiteX12" fmla="*/ 3216052 w 4171950"/>
              <a:gd name="connsiteY12" fmla="*/ 1593303 h 1593303"/>
              <a:gd name="connsiteX13" fmla="*/ 2668489 w 4171950"/>
              <a:gd name="connsiteY13" fmla="*/ 1593303 h 1593303"/>
              <a:gd name="connsiteX14" fmla="*/ 2085975 w 4171950"/>
              <a:gd name="connsiteY14" fmla="*/ 1593303 h 1593303"/>
              <a:gd name="connsiteX15" fmla="*/ 1538412 w 4171950"/>
              <a:gd name="connsiteY15" fmla="*/ 1593303 h 1593303"/>
              <a:gd name="connsiteX16" fmla="*/ 885996 w 4171950"/>
              <a:gd name="connsiteY16" fmla="*/ 1593303 h 1593303"/>
              <a:gd name="connsiteX17" fmla="*/ 338433 w 4171950"/>
              <a:gd name="connsiteY17" fmla="*/ 1593303 h 1593303"/>
              <a:gd name="connsiteX18" fmla="*/ 0 w 4171950"/>
              <a:gd name="connsiteY18" fmla="*/ 1254870 h 1593303"/>
              <a:gd name="connsiteX19" fmla="*/ 0 w 4171950"/>
              <a:gd name="connsiteY19" fmla="*/ 824145 h 1593303"/>
              <a:gd name="connsiteX20" fmla="*/ 0 w 4171950"/>
              <a:gd name="connsiteY20" fmla="*/ 338433 h 159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71950" h="1593303" fill="none" extrusionOk="0">
                <a:moveTo>
                  <a:pt x="0" y="338433"/>
                </a:moveTo>
                <a:cubicBezTo>
                  <a:pt x="-17298" y="153808"/>
                  <a:pt x="154541" y="-9640"/>
                  <a:pt x="338433" y="0"/>
                </a:cubicBezTo>
                <a:cubicBezTo>
                  <a:pt x="493001" y="-498"/>
                  <a:pt x="629885" y="11080"/>
                  <a:pt x="885996" y="0"/>
                </a:cubicBezTo>
                <a:cubicBezTo>
                  <a:pt x="1142107" y="-11080"/>
                  <a:pt x="1227464" y="61418"/>
                  <a:pt x="1538412" y="0"/>
                </a:cubicBezTo>
                <a:cubicBezTo>
                  <a:pt x="1849360" y="-61418"/>
                  <a:pt x="1906502" y="47742"/>
                  <a:pt x="2120926" y="0"/>
                </a:cubicBezTo>
                <a:cubicBezTo>
                  <a:pt x="2335350" y="-47742"/>
                  <a:pt x="2437020" y="38798"/>
                  <a:pt x="2738391" y="0"/>
                </a:cubicBezTo>
                <a:cubicBezTo>
                  <a:pt x="3039763" y="-38798"/>
                  <a:pt x="3061902" y="61952"/>
                  <a:pt x="3285954" y="0"/>
                </a:cubicBezTo>
                <a:cubicBezTo>
                  <a:pt x="3510006" y="-61952"/>
                  <a:pt x="3628488" y="7864"/>
                  <a:pt x="3833517" y="0"/>
                </a:cubicBezTo>
                <a:cubicBezTo>
                  <a:pt x="4033202" y="11163"/>
                  <a:pt x="4156021" y="176944"/>
                  <a:pt x="4171950" y="338433"/>
                </a:cubicBezTo>
                <a:cubicBezTo>
                  <a:pt x="4201316" y="515433"/>
                  <a:pt x="4149967" y="682210"/>
                  <a:pt x="4171950" y="778323"/>
                </a:cubicBezTo>
                <a:cubicBezTo>
                  <a:pt x="4193933" y="874436"/>
                  <a:pt x="4141767" y="1080701"/>
                  <a:pt x="4171950" y="1254870"/>
                </a:cubicBezTo>
                <a:cubicBezTo>
                  <a:pt x="4169291" y="1445535"/>
                  <a:pt x="4042590" y="1576596"/>
                  <a:pt x="3833517" y="1593303"/>
                </a:cubicBezTo>
                <a:cubicBezTo>
                  <a:pt x="3619021" y="1619683"/>
                  <a:pt x="3408038" y="1552925"/>
                  <a:pt x="3216052" y="1593303"/>
                </a:cubicBezTo>
                <a:cubicBezTo>
                  <a:pt x="3024067" y="1633681"/>
                  <a:pt x="2837564" y="1572505"/>
                  <a:pt x="2668489" y="1593303"/>
                </a:cubicBezTo>
                <a:cubicBezTo>
                  <a:pt x="2499414" y="1614101"/>
                  <a:pt x="2278685" y="1562524"/>
                  <a:pt x="2085975" y="1593303"/>
                </a:cubicBezTo>
                <a:cubicBezTo>
                  <a:pt x="1893265" y="1624082"/>
                  <a:pt x="1706514" y="1583764"/>
                  <a:pt x="1538412" y="1593303"/>
                </a:cubicBezTo>
                <a:cubicBezTo>
                  <a:pt x="1370310" y="1602842"/>
                  <a:pt x="1183672" y="1535580"/>
                  <a:pt x="885996" y="1593303"/>
                </a:cubicBezTo>
                <a:cubicBezTo>
                  <a:pt x="588320" y="1651026"/>
                  <a:pt x="463667" y="1551484"/>
                  <a:pt x="338433" y="1593303"/>
                </a:cubicBezTo>
                <a:cubicBezTo>
                  <a:pt x="171574" y="1629082"/>
                  <a:pt x="-64" y="1496183"/>
                  <a:pt x="0" y="1254870"/>
                </a:cubicBezTo>
                <a:cubicBezTo>
                  <a:pt x="-38913" y="1040779"/>
                  <a:pt x="32964" y="981056"/>
                  <a:pt x="0" y="824145"/>
                </a:cubicBezTo>
                <a:cubicBezTo>
                  <a:pt x="-32964" y="667235"/>
                  <a:pt x="29968" y="510020"/>
                  <a:pt x="0" y="338433"/>
                </a:cubicBezTo>
                <a:close/>
              </a:path>
              <a:path w="4171950" h="1593303" stroke="0" extrusionOk="0">
                <a:moveTo>
                  <a:pt x="0" y="338433"/>
                </a:moveTo>
                <a:cubicBezTo>
                  <a:pt x="-27510" y="161450"/>
                  <a:pt x="179837" y="-24254"/>
                  <a:pt x="338433" y="0"/>
                </a:cubicBezTo>
                <a:cubicBezTo>
                  <a:pt x="559959" y="-64786"/>
                  <a:pt x="665457" y="15066"/>
                  <a:pt x="990849" y="0"/>
                </a:cubicBezTo>
                <a:cubicBezTo>
                  <a:pt x="1316241" y="-15066"/>
                  <a:pt x="1396050" y="34874"/>
                  <a:pt x="1503461" y="0"/>
                </a:cubicBezTo>
                <a:cubicBezTo>
                  <a:pt x="1610872" y="-34874"/>
                  <a:pt x="1860982" y="23098"/>
                  <a:pt x="2016073" y="0"/>
                </a:cubicBezTo>
                <a:cubicBezTo>
                  <a:pt x="2171164" y="-23098"/>
                  <a:pt x="2351619" y="25192"/>
                  <a:pt x="2668489" y="0"/>
                </a:cubicBezTo>
                <a:cubicBezTo>
                  <a:pt x="2985359" y="-25192"/>
                  <a:pt x="2983651" y="51681"/>
                  <a:pt x="3181101" y="0"/>
                </a:cubicBezTo>
                <a:cubicBezTo>
                  <a:pt x="3378551" y="-51681"/>
                  <a:pt x="3597193" y="17163"/>
                  <a:pt x="3833517" y="0"/>
                </a:cubicBezTo>
                <a:cubicBezTo>
                  <a:pt x="3996198" y="6423"/>
                  <a:pt x="4200760" y="185273"/>
                  <a:pt x="4171950" y="338433"/>
                </a:cubicBezTo>
                <a:cubicBezTo>
                  <a:pt x="4210057" y="443047"/>
                  <a:pt x="4125722" y="636081"/>
                  <a:pt x="4171950" y="769158"/>
                </a:cubicBezTo>
                <a:cubicBezTo>
                  <a:pt x="4218178" y="902236"/>
                  <a:pt x="4157318" y="1074473"/>
                  <a:pt x="4171950" y="1254870"/>
                </a:cubicBezTo>
                <a:cubicBezTo>
                  <a:pt x="4190433" y="1426762"/>
                  <a:pt x="4032541" y="1595734"/>
                  <a:pt x="3833517" y="1593303"/>
                </a:cubicBezTo>
                <a:cubicBezTo>
                  <a:pt x="3581937" y="1607427"/>
                  <a:pt x="3535523" y="1547796"/>
                  <a:pt x="3320905" y="1593303"/>
                </a:cubicBezTo>
                <a:cubicBezTo>
                  <a:pt x="3106287" y="1638810"/>
                  <a:pt x="2965873" y="1591685"/>
                  <a:pt x="2843243" y="1593303"/>
                </a:cubicBezTo>
                <a:cubicBezTo>
                  <a:pt x="2720613" y="1594921"/>
                  <a:pt x="2491137" y="1551011"/>
                  <a:pt x="2190828" y="1593303"/>
                </a:cubicBezTo>
                <a:cubicBezTo>
                  <a:pt x="1890520" y="1635595"/>
                  <a:pt x="1812551" y="1572634"/>
                  <a:pt x="1608314" y="1593303"/>
                </a:cubicBezTo>
                <a:cubicBezTo>
                  <a:pt x="1404077" y="1613972"/>
                  <a:pt x="1280524" y="1542414"/>
                  <a:pt x="955898" y="1593303"/>
                </a:cubicBezTo>
                <a:cubicBezTo>
                  <a:pt x="631272" y="1644192"/>
                  <a:pt x="609410" y="1577631"/>
                  <a:pt x="338433" y="1593303"/>
                </a:cubicBezTo>
                <a:cubicBezTo>
                  <a:pt x="140492" y="1596955"/>
                  <a:pt x="17097" y="1489353"/>
                  <a:pt x="0" y="1254870"/>
                </a:cubicBezTo>
                <a:cubicBezTo>
                  <a:pt x="-32615" y="1118629"/>
                  <a:pt x="24792" y="984211"/>
                  <a:pt x="0" y="778323"/>
                </a:cubicBezTo>
                <a:cubicBezTo>
                  <a:pt x="-24792" y="572435"/>
                  <a:pt x="39" y="539780"/>
                  <a:pt x="0" y="338433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xmlns="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000" b="1" dirty="0">
                <a:solidFill>
                  <a:prstClr val="black"/>
                </a:solidFill>
                <a:sym typeface="Arial"/>
              </a:rPr>
              <a:t>Theo em, vì sao phải tuân thủ quy tắc giao thông đường bộ?</a:t>
            </a:r>
            <a:endParaRPr lang="en-US" sz="30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5753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TIME LIMIT: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5922961" y="269201"/>
            <a:ext cx="632460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2994830" y="2463246"/>
            <a:ext cx="6853345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C894E28-56ED-4AD4-85E5-C11E9DCC8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579" y="-275623"/>
            <a:ext cx="6072142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19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379" y="1318504"/>
            <a:ext cx="2940189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191250" y="4298492"/>
            <a:ext cx="5876925" cy="1083133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nhỏ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chạy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thả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diều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đường</a:t>
            </a:r>
            <a:endParaRPr lang="en-US" sz="40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5796708" y="1318505"/>
            <a:ext cx="4439528" cy="237354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black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40228" y="3061723"/>
              <a:ext cx="2970657" cy="1162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Việc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làm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này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rất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nguy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hiểm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dễ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gây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tai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nạn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giao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thông</a:t>
              </a:r>
              <a:endPara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F1BEAC-60EB-45A2-858F-780C5EE2E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05000"/>
            <a:ext cx="5273529" cy="3581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2596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379" y="1318504"/>
            <a:ext cx="2940189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191250" y="4298492"/>
            <a:ext cx="5876925" cy="1083133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Hai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nhỏ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đi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dưới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lòng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đường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5796708" y="1318505"/>
            <a:ext cx="4439528" cy="237354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40228" y="3061723"/>
              <a:ext cx="2970657" cy="1162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Việc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làm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này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rất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nguy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hiểm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,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dễ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gây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tai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nạn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giao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thông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735A69-DBF8-4F3A-9B5B-2C1564AB6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99" y="2076450"/>
            <a:ext cx="4569327" cy="3195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556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379" y="1318504"/>
            <a:ext cx="2940189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191250" y="4298492"/>
            <a:ext cx="5876925" cy="1083133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nữ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trèo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rào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chắn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5796708" y="1318505"/>
            <a:ext cx="4439528" cy="237354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40228" y="3061723"/>
              <a:ext cx="2970657" cy="124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Đây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việc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làm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nguy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hiểm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thể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gây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tai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nạn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rất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nguy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hiểm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đến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bản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thân</a:t>
              </a: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2E302D-629F-4D75-BB1A-4EB608B6B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821" y="2028826"/>
            <a:ext cx="4737587" cy="2905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030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379" y="1318504"/>
            <a:ext cx="2940189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191250" y="4298492"/>
            <a:ext cx="5876925" cy="1083133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nhỏ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chui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qua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rào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chắn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đường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tàu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5796708" y="990600"/>
            <a:ext cx="4439528" cy="2701449"/>
            <a:chOff x="3734095" y="2673345"/>
            <a:chExt cx="3371850" cy="1729569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673345"/>
              <a:ext cx="3371850" cy="1729569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32994" y="2988544"/>
              <a:ext cx="2970657" cy="124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Đây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việc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làm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rất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nguy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hiểm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thể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gây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tai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nạn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khi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tàu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đang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chạy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qua.</a:t>
              </a: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48C707-20ED-4793-B3F4-C4FD25C34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7" y="1905000"/>
            <a:ext cx="4738216" cy="3038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704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12464524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-272525" y="0"/>
            <a:ext cx="12464524" cy="3302000"/>
          </a:xfrm>
          <a:prstGeom prst="rect">
            <a:avLst/>
          </a:prstGeom>
        </p:spPr>
      </p:pic>
      <p:grpSp>
        <p:nvGrpSpPr>
          <p:cNvPr id="9" name="Nhóm 6">
            <a:extLst>
              <a:ext uri="{FF2B5EF4-FFF2-40B4-BE49-F238E27FC236}">
                <a16:creationId xmlns:a16="http://schemas.microsoft.com/office/drawing/2014/main" id="{AEA97CA6-5CD1-49B8-8F1F-EDEDF1377F3F}"/>
              </a:ext>
            </a:extLst>
          </p:cNvPr>
          <p:cNvGrpSpPr/>
          <p:nvPr/>
        </p:nvGrpSpPr>
        <p:grpSpPr>
          <a:xfrm>
            <a:off x="2093927" y="3173365"/>
            <a:ext cx="8380698" cy="1812568"/>
            <a:chOff x="1621245" y="1659544"/>
            <a:chExt cx="6285523" cy="1359426"/>
          </a:xfrm>
        </p:grpSpPr>
        <p:sp>
          <p:nvSpPr>
            <p:cNvPr id="10" name="Hộp Văn bản 1">
              <a:extLst>
                <a:ext uri="{FF2B5EF4-FFF2-40B4-BE49-F238E27FC236}">
                  <a16:creationId xmlns:a16="http://schemas.microsoft.com/office/drawing/2014/main" id="{0076C227-0352-41E4-84FE-858F81F61283}"/>
                </a:ext>
              </a:extLst>
            </p:cNvPr>
            <p:cNvSpPr txBox="1"/>
            <p:nvPr/>
          </p:nvSpPr>
          <p:spPr>
            <a:xfrm>
              <a:off x="1621245" y="1756021"/>
              <a:ext cx="3425371" cy="126294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800000"/>
                </a:avLst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11733" kern="0" spc="800" dirty="0">
                  <a:solidFill>
                    <a:srgbClr val="FFB43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VẬN</a:t>
              </a:r>
              <a:endParaRPr lang="en-US" sz="11733" kern="0" spc="800" dirty="0">
                <a:solidFill>
                  <a:srgbClr val="FFB43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02710A50-2A49-4333-8334-832125259F04}"/>
                </a:ext>
              </a:extLst>
            </p:cNvPr>
            <p:cNvSpPr txBox="1"/>
            <p:nvPr/>
          </p:nvSpPr>
          <p:spPr>
            <a:xfrm>
              <a:off x="5250656" y="1659544"/>
              <a:ext cx="2656112" cy="113797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11733" kern="0" spc="800" dirty="0">
                  <a:solidFill>
                    <a:srgbClr val="FFB43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DỤNG</a:t>
              </a:r>
              <a:endParaRPr lang="en-US" sz="11733" kern="0" spc="800" dirty="0">
                <a:solidFill>
                  <a:srgbClr val="FFB43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78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DE84E22-AF95-6DE6-DF7C-F0CCEA2924F5}"/>
              </a:ext>
            </a:extLst>
          </p:cNvPr>
          <p:cNvSpPr txBox="1"/>
          <p:nvPr/>
        </p:nvSpPr>
        <p:spPr>
          <a:xfrm>
            <a:off x="3052301" y="572830"/>
            <a:ext cx="4624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4000" b="1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thường</a:t>
            </a:r>
            <a:r>
              <a:rPr lang="en-US" sz="4000" b="1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4000" b="1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bộ</a:t>
            </a:r>
            <a:r>
              <a:rPr lang="en-US" sz="4000" b="1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4000" b="1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trường</a:t>
            </a:r>
            <a:r>
              <a:rPr lang="en-US" sz="4000" b="1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hợp</a:t>
            </a:r>
            <a:r>
              <a:rPr lang="en-US" sz="4000" b="1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4000" b="1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?</a:t>
            </a:r>
            <a:endParaRPr lang="en-US" sz="4000" b="1" kern="0" dirty="0">
              <a:solidFill>
                <a:srgbClr val="FFFFFF"/>
              </a:solidFill>
              <a:latin typeface="#9Slide05 SVNClementine"/>
              <a:cs typeface="Arial"/>
              <a:sym typeface="Arial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38358CAB-D6FE-1D86-661B-95ADDC97CB70}"/>
              </a:ext>
            </a:extLst>
          </p:cNvPr>
          <p:cNvGrpSpPr/>
          <p:nvPr/>
        </p:nvGrpSpPr>
        <p:grpSpPr>
          <a:xfrm>
            <a:off x="7798258" y="2009200"/>
            <a:ext cx="1303868" cy="533400"/>
            <a:chOff x="5848693" y="1506900"/>
            <a:chExt cx="977901" cy="400050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6A81A8F0-F411-1CD2-965E-EAA1BD598665}"/>
                </a:ext>
              </a:extLst>
            </p:cNvPr>
            <p:cNvGrpSpPr/>
            <p:nvPr/>
          </p:nvGrpSpPr>
          <p:grpSpPr>
            <a:xfrm>
              <a:off x="5848694" y="1506900"/>
              <a:ext cx="977900" cy="400050"/>
              <a:chOff x="5838825" y="1495425"/>
              <a:chExt cx="977900" cy="400050"/>
            </a:xfrm>
          </p:grpSpPr>
          <p:sp>
            <p:nvSpPr>
              <p:cNvPr id="2" name="Hình chữ nhật 1">
                <a:extLst>
                  <a:ext uri="{FF2B5EF4-FFF2-40B4-BE49-F238E27FC236}">
                    <a16:creationId xmlns:a16="http://schemas.microsoft.com/office/drawing/2014/main" id="{D132EDB9-A7B5-7DF9-358C-36011FEA4E79}"/>
                  </a:ext>
                </a:extLst>
              </p:cNvPr>
              <p:cNvSpPr/>
              <p:nvPr/>
            </p:nvSpPr>
            <p:spPr>
              <a:xfrm>
                <a:off x="5838825" y="1495425"/>
                <a:ext cx="428625" cy="4000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FA131A33-FAE0-C222-2A9E-304DAF9EFF9D}"/>
                  </a:ext>
                </a:extLst>
              </p:cNvPr>
              <p:cNvSpPr/>
              <p:nvPr/>
            </p:nvSpPr>
            <p:spPr>
              <a:xfrm>
                <a:off x="6388101" y="1495425"/>
                <a:ext cx="428624" cy="4000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</p:grpSp>
        <p:pic>
          <p:nvPicPr>
            <p:cNvPr id="7" name="Hình ảnh 6" descr="Ảnh có chứa đồ chơi, búp bê, đồ họa véc-tơ&#10;&#10;Mô tả được tạo tự động">
              <a:extLst>
                <a:ext uri="{FF2B5EF4-FFF2-40B4-BE49-F238E27FC236}">
                  <a16:creationId xmlns:a16="http://schemas.microsoft.com/office/drawing/2014/main" id="{57E191F1-4770-43ED-5BC1-4461AC727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8693" y="1634872"/>
              <a:ext cx="428625" cy="272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59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9EEF3969-C108-1AE3-FAD9-6FB4560F823A}"/>
              </a:ext>
            </a:extLst>
          </p:cNvPr>
          <p:cNvGrpSpPr/>
          <p:nvPr/>
        </p:nvGrpSpPr>
        <p:grpSpPr>
          <a:xfrm>
            <a:off x="389509" y="-185888"/>
            <a:ext cx="9025424" cy="3017582"/>
            <a:chOff x="2994661" y="1071108"/>
            <a:chExt cx="3483868" cy="2263187"/>
          </a:xfrm>
        </p:grpSpPr>
        <p:pic>
          <p:nvPicPr>
            <p:cNvPr id="3" name="Hình ảnh 2" descr="Ảnh có chứa quảng trường&#10;&#10;Mô tả được tạo tự động">
              <a:extLst>
                <a:ext uri="{FF2B5EF4-FFF2-40B4-BE49-F238E27FC236}">
                  <a16:creationId xmlns:a16="http://schemas.microsoft.com/office/drawing/2014/main" id="{F82A1DC7-C12F-07E8-D267-E4DE85C16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596" t="54852" r="9256" b="14950"/>
            <a:stretch/>
          </p:blipFill>
          <p:spPr>
            <a:xfrm>
              <a:off x="2994661" y="1071108"/>
              <a:ext cx="3483868" cy="2263187"/>
            </a:xfrm>
            <a:prstGeom prst="ellipse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3F46328-2FD8-D6CF-0BF0-0746E9D2BAC4}"/>
                </a:ext>
              </a:extLst>
            </p:cNvPr>
            <p:cNvSpPr txBox="1"/>
            <p:nvPr/>
          </p:nvSpPr>
          <p:spPr>
            <a:xfrm>
              <a:off x="3509792" y="1711643"/>
              <a:ext cx="2735470" cy="1369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70C0"/>
                  </a:solidFill>
                  <a:effectLst/>
                  <a:ea typeface="Times New Roman" panose="02020603050405020304" pitchFamily="18" charset="0"/>
                </a:rPr>
                <a:t>Em hãy chia sẻ với bạn trong nhóm các quy tắc an toàn mà em đã thực hiện khi đi bộ?</a:t>
              </a:r>
              <a:endParaRPr lang="en-US" sz="32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6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888FE0B1-42D0-6B30-A880-7BE745FF025F}"/>
              </a:ext>
            </a:extLst>
          </p:cNvPr>
          <p:cNvSpPr/>
          <p:nvPr/>
        </p:nvSpPr>
        <p:spPr>
          <a:xfrm>
            <a:off x="6696652" y="5329767"/>
            <a:ext cx="2794000" cy="1337733"/>
          </a:xfrm>
          <a:prstGeom prst="ellipse">
            <a:avLst/>
          </a:prstGeom>
          <a:solidFill>
            <a:srgbClr val="CBE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3200" ker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66CA7CDA-C735-67D1-625B-4D8EE0E6B2E1}"/>
              </a:ext>
            </a:extLst>
          </p:cNvPr>
          <p:cNvSpPr/>
          <p:nvPr/>
        </p:nvSpPr>
        <p:spPr>
          <a:xfrm>
            <a:off x="8991599" y="5291667"/>
            <a:ext cx="3807020" cy="1337733"/>
          </a:xfrm>
          <a:prstGeom prst="ellipse">
            <a:avLst/>
          </a:prstGeom>
          <a:solidFill>
            <a:srgbClr val="CBE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3200" ker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10459A0-63CA-BBB1-51C5-089625487871}"/>
              </a:ext>
            </a:extLst>
          </p:cNvPr>
          <p:cNvGrpSpPr/>
          <p:nvPr/>
        </p:nvGrpSpPr>
        <p:grpSpPr>
          <a:xfrm>
            <a:off x="438282" y="5439834"/>
            <a:ext cx="12295585" cy="2125133"/>
            <a:chOff x="892851" y="3879850"/>
            <a:chExt cx="7946349" cy="159385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777FE601-895B-5D8A-03FE-448F69A305EE}"/>
                </a:ext>
              </a:extLst>
            </p:cNvPr>
            <p:cNvSpPr/>
            <p:nvPr/>
          </p:nvSpPr>
          <p:spPr>
            <a:xfrm>
              <a:off x="892851" y="4470400"/>
              <a:ext cx="2095500" cy="596900"/>
            </a:xfrm>
            <a:prstGeom prst="ellipse">
              <a:avLst/>
            </a:prstGeom>
            <a:solidFill>
              <a:srgbClr val="B7D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6F13FBA1-86D1-97A0-8BED-30D59D2F6847}"/>
                </a:ext>
              </a:extLst>
            </p:cNvPr>
            <p:cNvSpPr/>
            <p:nvPr/>
          </p:nvSpPr>
          <p:spPr>
            <a:xfrm>
              <a:off x="3730051" y="38798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id="{007B7539-4588-E51E-ADC7-B8466AFBAB3A}"/>
                </a:ext>
              </a:extLst>
            </p:cNvPr>
            <p:cNvSpPr/>
            <p:nvPr/>
          </p:nvSpPr>
          <p:spPr>
            <a:xfrm>
              <a:off x="5257800" y="42735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id="{6832CCB0-1C65-2A0A-D692-8DBD273EE795}"/>
                </a:ext>
              </a:extLst>
            </p:cNvPr>
            <p:cNvSpPr/>
            <p:nvPr/>
          </p:nvSpPr>
          <p:spPr>
            <a:xfrm>
              <a:off x="3454400" y="43307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7" name="Hình Bầu dục 26">
              <a:extLst>
                <a:ext uri="{FF2B5EF4-FFF2-40B4-BE49-F238E27FC236}">
                  <a16:creationId xmlns:a16="http://schemas.microsoft.com/office/drawing/2014/main" id="{92933D3A-DB5B-DF5C-CDC2-762CD2B8F8EA}"/>
                </a:ext>
              </a:extLst>
            </p:cNvPr>
            <p:cNvSpPr/>
            <p:nvPr/>
          </p:nvSpPr>
          <p:spPr>
            <a:xfrm>
              <a:off x="6578600" y="44704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7DC013AB-C126-ACF4-03C4-8D1B7A4B0EB5}"/>
              </a:ext>
            </a:extLst>
          </p:cNvPr>
          <p:cNvGrpSpPr/>
          <p:nvPr/>
        </p:nvGrpSpPr>
        <p:grpSpPr>
          <a:xfrm>
            <a:off x="652225" y="775556"/>
            <a:ext cx="10921536" cy="1236882"/>
            <a:chOff x="685798" y="686748"/>
            <a:chExt cx="8191152" cy="927662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6C92C1C9-41A3-7D74-192D-C855F6D00604}"/>
                </a:ext>
              </a:extLst>
            </p:cNvPr>
            <p:cNvGrpSpPr/>
            <p:nvPr/>
          </p:nvGrpSpPr>
          <p:grpSpPr>
            <a:xfrm>
              <a:off x="685798" y="796588"/>
              <a:ext cx="8191152" cy="817822"/>
              <a:chOff x="354819" y="826071"/>
              <a:chExt cx="8052581" cy="817822"/>
            </a:xfrm>
          </p:grpSpPr>
          <p:sp>
            <p:nvSpPr>
              <p:cNvPr id="2" name="Hình chữ nhật: Góc Tròn 1">
                <a:extLst>
                  <a:ext uri="{FF2B5EF4-FFF2-40B4-BE49-F238E27FC236}">
                    <a16:creationId xmlns:a16="http://schemas.microsoft.com/office/drawing/2014/main" id="{D634F29B-8BD2-8006-E5EF-0F7CE82EFD48}"/>
                  </a:ext>
                </a:extLst>
              </p:cNvPr>
              <p:cNvSpPr/>
              <p:nvPr/>
            </p:nvSpPr>
            <p:spPr>
              <a:xfrm>
                <a:off x="354819" y="826071"/>
                <a:ext cx="8052581" cy="817822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6D0708FE-F7B4-E87A-7899-6E69A277CE64}"/>
                  </a:ext>
                </a:extLst>
              </p:cNvPr>
              <p:cNvSpPr txBox="1"/>
              <p:nvPr/>
            </p:nvSpPr>
            <p:spPr>
              <a:xfrm>
                <a:off x="906292" y="1001356"/>
                <a:ext cx="7395772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 được các quy </a:t>
                </a:r>
                <a:r>
                  <a:rPr lang="nl-NL" sz="3200" dirty="0" smtClean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tắc </a:t>
                </a:r>
                <a:r>
                  <a:rPr lang="nl-NL" sz="32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đi bộ an toàn.</a:t>
                </a:r>
                <a:endPara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5" name="Hình chữ nhật: Góc Tròn 34">
                <a:extLst>
                  <a:ext uri="{FF2B5EF4-FFF2-40B4-BE49-F238E27FC236}">
                    <a16:creationId xmlns:a16="http://schemas.microsoft.com/office/drawing/2014/main" id="{A2482DA1-3F90-AECD-D9BB-274E7642367B}"/>
                  </a:ext>
                </a:extLst>
              </p:cNvPr>
              <p:cNvSpPr/>
              <p:nvPr/>
            </p:nvSpPr>
            <p:spPr>
              <a:xfrm>
                <a:off x="467872" y="897126"/>
                <a:ext cx="7826473" cy="683789"/>
              </a:xfrm>
              <a:custGeom>
                <a:avLst/>
                <a:gdLst>
                  <a:gd name="connsiteX0" fmla="*/ 0 w 7826473"/>
                  <a:gd name="connsiteY0" fmla="*/ 113967 h 683789"/>
                  <a:gd name="connsiteX1" fmla="*/ 113967 w 7826473"/>
                  <a:gd name="connsiteY1" fmla="*/ 0 h 683789"/>
                  <a:gd name="connsiteX2" fmla="*/ 652772 w 7826473"/>
                  <a:gd name="connsiteY2" fmla="*/ 0 h 683789"/>
                  <a:gd name="connsiteX3" fmla="*/ 1495520 w 7826473"/>
                  <a:gd name="connsiteY3" fmla="*/ 0 h 683789"/>
                  <a:gd name="connsiteX4" fmla="*/ 2186296 w 7826473"/>
                  <a:gd name="connsiteY4" fmla="*/ 0 h 683789"/>
                  <a:gd name="connsiteX5" fmla="*/ 3029043 w 7826473"/>
                  <a:gd name="connsiteY5" fmla="*/ 0 h 683789"/>
                  <a:gd name="connsiteX6" fmla="*/ 3491863 w 7826473"/>
                  <a:gd name="connsiteY6" fmla="*/ 0 h 683789"/>
                  <a:gd name="connsiteX7" fmla="*/ 4182639 w 7826473"/>
                  <a:gd name="connsiteY7" fmla="*/ 0 h 683789"/>
                  <a:gd name="connsiteX8" fmla="*/ 4949401 w 7826473"/>
                  <a:gd name="connsiteY8" fmla="*/ 0 h 683789"/>
                  <a:gd name="connsiteX9" fmla="*/ 5716163 w 7826473"/>
                  <a:gd name="connsiteY9" fmla="*/ 0 h 683789"/>
                  <a:gd name="connsiteX10" fmla="*/ 6178983 w 7826473"/>
                  <a:gd name="connsiteY10" fmla="*/ 0 h 683789"/>
                  <a:gd name="connsiteX11" fmla="*/ 6945744 w 7826473"/>
                  <a:gd name="connsiteY11" fmla="*/ 0 h 683789"/>
                  <a:gd name="connsiteX12" fmla="*/ 7712506 w 7826473"/>
                  <a:gd name="connsiteY12" fmla="*/ 0 h 683789"/>
                  <a:gd name="connsiteX13" fmla="*/ 7826473 w 7826473"/>
                  <a:gd name="connsiteY13" fmla="*/ 113967 h 683789"/>
                  <a:gd name="connsiteX14" fmla="*/ 7826473 w 7826473"/>
                  <a:gd name="connsiteY14" fmla="*/ 569822 h 683789"/>
                  <a:gd name="connsiteX15" fmla="*/ 7712506 w 7826473"/>
                  <a:gd name="connsiteY15" fmla="*/ 683789 h 683789"/>
                  <a:gd name="connsiteX16" fmla="*/ 7173701 w 7826473"/>
                  <a:gd name="connsiteY16" fmla="*/ 683789 h 683789"/>
                  <a:gd name="connsiteX17" fmla="*/ 6482924 w 7826473"/>
                  <a:gd name="connsiteY17" fmla="*/ 683789 h 683789"/>
                  <a:gd name="connsiteX18" fmla="*/ 5868133 w 7826473"/>
                  <a:gd name="connsiteY18" fmla="*/ 683789 h 683789"/>
                  <a:gd name="connsiteX19" fmla="*/ 5101372 w 7826473"/>
                  <a:gd name="connsiteY19" fmla="*/ 683789 h 683789"/>
                  <a:gd name="connsiteX20" fmla="*/ 4562566 w 7826473"/>
                  <a:gd name="connsiteY20" fmla="*/ 683789 h 683789"/>
                  <a:gd name="connsiteX21" fmla="*/ 4099746 w 7826473"/>
                  <a:gd name="connsiteY21" fmla="*/ 683789 h 683789"/>
                  <a:gd name="connsiteX22" fmla="*/ 3408970 w 7826473"/>
                  <a:gd name="connsiteY22" fmla="*/ 683789 h 683789"/>
                  <a:gd name="connsiteX23" fmla="*/ 2642208 w 7826473"/>
                  <a:gd name="connsiteY23" fmla="*/ 683789 h 683789"/>
                  <a:gd name="connsiteX24" fmla="*/ 1799461 w 7826473"/>
                  <a:gd name="connsiteY24" fmla="*/ 683789 h 683789"/>
                  <a:gd name="connsiteX25" fmla="*/ 1336641 w 7826473"/>
                  <a:gd name="connsiteY25" fmla="*/ 683789 h 683789"/>
                  <a:gd name="connsiteX26" fmla="*/ 873821 w 7826473"/>
                  <a:gd name="connsiteY26" fmla="*/ 683789 h 683789"/>
                  <a:gd name="connsiteX27" fmla="*/ 113967 w 7826473"/>
                  <a:gd name="connsiteY27" fmla="*/ 683789 h 683789"/>
                  <a:gd name="connsiteX28" fmla="*/ 0 w 7826473"/>
                  <a:gd name="connsiteY28" fmla="*/ 569822 h 683789"/>
                  <a:gd name="connsiteX29" fmla="*/ 0 w 7826473"/>
                  <a:gd name="connsiteY29" fmla="*/ 113967 h 68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826473" h="683789" extrusionOk="0">
                    <a:moveTo>
                      <a:pt x="0" y="113967"/>
                    </a:moveTo>
                    <a:cubicBezTo>
                      <a:pt x="-676" y="55754"/>
                      <a:pt x="49320" y="547"/>
                      <a:pt x="113967" y="0"/>
                    </a:cubicBezTo>
                    <a:cubicBezTo>
                      <a:pt x="232382" y="-13046"/>
                      <a:pt x="464123" y="13813"/>
                      <a:pt x="652772" y="0"/>
                    </a:cubicBezTo>
                    <a:cubicBezTo>
                      <a:pt x="841421" y="-13813"/>
                      <a:pt x="1114601" y="-26979"/>
                      <a:pt x="1495520" y="0"/>
                    </a:cubicBezTo>
                    <a:cubicBezTo>
                      <a:pt x="1876439" y="26979"/>
                      <a:pt x="2023912" y="-23714"/>
                      <a:pt x="2186296" y="0"/>
                    </a:cubicBezTo>
                    <a:cubicBezTo>
                      <a:pt x="2348680" y="23714"/>
                      <a:pt x="2653811" y="15277"/>
                      <a:pt x="3029043" y="0"/>
                    </a:cubicBezTo>
                    <a:cubicBezTo>
                      <a:pt x="3404275" y="-15277"/>
                      <a:pt x="3295715" y="-6086"/>
                      <a:pt x="3491863" y="0"/>
                    </a:cubicBezTo>
                    <a:cubicBezTo>
                      <a:pt x="3688011" y="6086"/>
                      <a:pt x="4039319" y="19419"/>
                      <a:pt x="4182639" y="0"/>
                    </a:cubicBezTo>
                    <a:cubicBezTo>
                      <a:pt x="4325959" y="-19419"/>
                      <a:pt x="4789857" y="-19007"/>
                      <a:pt x="4949401" y="0"/>
                    </a:cubicBezTo>
                    <a:cubicBezTo>
                      <a:pt x="5108945" y="19007"/>
                      <a:pt x="5530606" y="-24805"/>
                      <a:pt x="5716163" y="0"/>
                    </a:cubicBezTo>
                    <a:cubicBezTo>
                      <a:pt x="5901720" y="24805"/>
                      <a:pt x="5955397" y="-4572"/>
                      <a:pt x="6178983" y="0"/>
                    </a:cubicBezTo>
                    <a:cubicBezTo>
                      <a:pt x="6402569" y="4572"/>
                      <a:pt x="6624274" y="6587"/>
                      <a:pt x="6945744" y="0"/>
                    </a:cubicBezTo>
                    <a:cubicBezTo>
                      <a:pt x="7267214" y="-6587"/>
                      <a:pt x="7432590" y="-35479"/>
                      <a:pt x="7712506" y="0"/>
                    </a:cubicBezTo>
                    <a:cubicBezTo>
                      <a:pt x="7765934" y="12414"/>
                      <a:pt x="7839554" y="59250"/>
                      <a:pt x="7826473" y="113967"/>
                    </a:cubicBezTo>
                    <a:cubicBezTo>
                      <a:pt x="7847200" y="245801"/>
                      <a:pt x="7823697" y="397305"/>
                      <a:pt x="7826473" y="569822"/>
                    </a:cubicBezTo>
                    <a:cubicBezTo>
                      <a:pt x="7839606" y="626852"/>
                      <a:pt x="7768305" y="674611"/>
                      <a:pt x="7712506" y="683789"/>
                    </a:cubicBezTo>
                    <a:cubicBezTo>
                      <a:pt x="7500003" y="696995"/>
                      <a:pt x="7292057" y="657303"/>
                      <a:pt x="7173701" y="683789"/>
                    </a:cubicBezTo>
                    <a:cubicBezTo>
                      <a:pt x="7055346" y="710275"/>
                      <a:pt x="6665108" y="699753"/>
                      <a:pt x="6482924" y="683789"/>
                    </a:cubicBezTo>
                    <a:cubicBezTo>
                      <a:pt x="6300740" y="667825"/>
                      <a:pt x="6155106" y="665581"/>
                      <a:pt x="5868133" y="683789"/>
                    </a:cubicBezTo>
                    <a:cubicBezTo>
                      <a:pt x="5581160" y="701997"/>
                      <a:pt x="5314495" y="653073"/>
                      <a:pt x="5101372" y="683789"/>
                    </a:cubicBezTo>
                    <a:cubicBezTo>
                      <a:pt x="4888249" y="714505"/>
                      <a:pt x="4797355" y="706589"/>
                      <a:pt x="4562566" y="683789"/>
                    </a:cubicBezTo>
                    <a:cubicBezTo>
                      <a:pt x="4327777" y="660989"/>
                      <a:pt x="4267281" y="661347"/>
                      <a:pt x="4099746" y="683789"/>
                    </a:cubicBezTo>
                    <a:cubicBezTo>
                      <a:pt x="3932211" y="706231"/>
                      <a:pt x="3588520" y="662316"/>
                      <a:pt x="3408970" y="683789"/>
                    </a:cubicBezTo>
                    <a:cubicBezTo>
                      <a:pt x="3229420" y="705262"/>
                      <a:pt x="2828928" y="675279"/>
                      <a:pt x="2642208" y="683789"/>
                    </a:cubicBezTo>
                    <a:cubicBezTo>
                      <a:pt x="2455488" y="692299"/>
                      <a:pt x="2093827" y="678636"/>
                      <a:pt x="1799461" y="683789"/>
                    </a:cubicBezTo>
                    <a:cubicBezTo>
                      <a:pt x="1505095" y="688942"/>
                      <a:pt x="1461051" y="697771"/>
                      <a:pt x="1336641" y="683789"/>
                    </a:cubicBezTo>
                    <a:cubicBezTo>
                      <a:pt x="1212231" y="669807"/>
                      <a:pt x="991588" y="692722"/>
                      <a:pt x="873821" y="683789"/>
                    </a:cubicBezTo>
                    <a:cubicBezTo>
                      <a:pt x="756054" y="674856"/>
                      <a:pt x="456079" y="712427"/>
                      <a:pt x="113967" y="683789"/>
                    </a:cubicBezTo>
                    <a:cubicBezTo>
                      <a:pt x="47819" y="684197"/>
                      <a:pt x="3666" y="617772"/>
                      <a:pt x="0" y="569822"/>
                    </a:cubicBezTo>
                    <a:cubicBezTo>
                      <a:pt x="13956" y="384539"/>
                      <a:pt x="3349" y="260876"/>
                      <a:pt x="0" y="113967"/>
                    </a:cubicBezTo>
                    <a:close/>
                  </a:path>
                </a:pathLst>
              </a:custGeom>
              <a:noFill/>
              <a:ln w="28575">
                <a:solidFill>
                  <a:srgbClr val="FF4375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2900699551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</p:grpSp>
        <p:pic>
          <p:nvPicPr>
            <p:cNvPr id="36" name="Hình ảnh 35">
              <a:extLst>
                <a:ext uri="{FF2B5EF4-FFF2-40B4-BE49-F238E27FC236}">
                  <a16:creationId xmlns:a16="http://schemas.microsoft.com/office/drawing/2014/main" id="{B8E01D6A-F81E-F52B-4543-DC1F71BB2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133" r="50067" b="63476"/>
            <a:stretch/>
          </p:blipFill>
          <p:spPr>
            <a:xfrm>
              <a:off x="861062" y="686748"/>
              <a:ext cx="477496" cy="927662"/>
            </a:xfrm>
            <a:prstGeom prst="rect">
              <a:avLst/>
            </a:prstGeom>
          </p:spPr>
        </p:pic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0496696D-FEDC-CB66-977F-9FC7471572B3}"/>
              </a:ext>
            </a:extLst>
          </p:cNvPr>
          <p:cNvGrpSpPr/>
          <p:nvPr/>
        </p:nvGrpSpPr>
        <p:grpSpPr>
          <a:xfrm>
            <a:off x="641756" y="2087063"/>
            <a:ext cx="10887159" cy="1482376"/>
            <a:chOff x="664017" y="1855987"/>
            <a:chExt cx="7449111" cy="1263664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0148A6D0-E4F2-8E9D-2915-3CD54E9AC8CC}"/>
                </a:ext>
              </a:extLst>
            </p:cNvPr>
            <p:cNvGrpSpPr/>
            <p:nvPr/>
          </p:nvGrpSpPr>
          <p:grpSpPr>
            <a:xfrm>
              <a:off x="664017" y="1855987"/>
              <a:ext cx="7449111" cy="1263664"/>
              <a:chOff x="354819" y="826071"/>
              <a:chExt cx="7483209" cy="817822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2ED5033D-F70F-642A-98BE-A5047A4B0E18}"/>
                  </a:ext>
                </a:extLst>
              </p:cNvPr>
              <p:cNvSpPr/>
              <p:nvPr/>
            </p:nvSpPr>
            <p:spPr>
              <a:xfrm>
                <a:off x="354819" y="826071"/>
                <a:ext cx="7483209" cy="817822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E3716E55-6533-866C-6F12-14F3A63C81BF}"/>
                  </a:ext>
                </a:extLst>
              </p:cNvPr>
              <p:cNvSpPr txBox="1"/>
              <p:nvPr/>
            </p:nvSpPr>
            <p:spPr>
              <a:xfrm>
                <a:off x="1007052" y="906966"/>
                <a:ext cx="6324342" cy="702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 được sự cần thiết phải tuân thủ quy </a:t>
                </a:r>
                <a:r>
                  <a:rPr lang="nl-NL" sz="3200" dirty="0" smtClean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tắc </a:t>
                </a:r>
                <a:r>
                  <a:rPr lang="nl-NL" sz="32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đi bộ an toàn.</a:t>
                </a:r>
                <a:endPara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" name="Hình chữ nhật: Góc Tròn 41">
                <a:extLst>
                  <a:ext uri="{FF2B5EF4-FFF2-40B4-BE49-F238E27FC236}">
                    <a16:creationId xmlns:a16="http://schemas.microsoft.com/office/drawing/2014/main" id="{D5AF1A28-766B-980D-B5F3-2C4CDBB2C9A5}"/>
                  </a:ext>
                </a:extLst>
              </p:cNvPr>
              <p:cNvSpPr/>
              <p:nvPr/>
            </p:nvSpPr>
            <p:spPr>
              <a:xfrm>
                <a:off x="467872" y="897126"/>
                <a:ext cx="7200103" cy="683789"/>
              </a:xfrm>
              <a:custGeom>
                <a:avLst/>
                <a:gdLst>
                  <a:gd name="connsiteX0" fmla="*/ 0 w 7200103"/>
                  <a:gd name="connsiteY0" fmla="*/ 113967 h 683789"/>
                  <a:gd name="connsiteX1" fmla="*/ 113967 w 7200103"/>
                  <a:gd name="connsiteY1" fmla="*/ 0 h 683789"/>
                  <a:gd name="connsiteX2" fmla="*/ 671741 w 7200103"/>
                  <a:gd name="connsiteY2" fmla="*/ 0 h 683789"/>
                  <a:gd name="connsiteX3" fmla="*/ 1508401 w 7200103"/>
                  <a:gd name="connsiteY3" fmla="*/ 0 h 683789"/>
                  <a:gd name="connsiteX4" fmla="*/ 2205618 w 7200103"/>
                  <a:gd name="connsiteY4" fmla="*/ 0 h 683789"/>
                  <a:gd name="connsiteX5" fmla="*/ 3042278 w 7200103"/>
                  <a:gd name="connsiteY5" fmla="*/ 0 h 683789"/>
                  <a:gd name="connsiteX6" fmla="*/ 3530330 w 7200103"/>
                  <a:gd name="connsiteY6" fmla="*/ 0 h 683789"/>
                  <a:gd name="connsiteX7" fmla="*/ 4227547 w 7200103"/>
                  <a:gd name="connsiteY7" fmla="*/ 0 h 683789"/>
                  <a:gd name="connsiteX8" fmla="*/ 4994485 w 7200103"/>
                  <a:gd name="connsiteY8" fmla="*/ 0 h 683789"/>
                  <a:gd name="connsiteX9" fmla="*/ 5761424 w 7200103"/>
                  <a:gd name="connsiteY9" fmla="*/ 0 h 683789"/>
                  <a:gd name="connsiteX10" fmla="*/ 6249476 w 7200103"/>
                  <a:gd name="connsiteY10" fmla="*/ 0 h 683789"/>
                  <a:gd name="connsiteX11" fmla="*/ 7086136 w 7200103"/>
                  <a:gd name="connsiteY11" fmla="*/ 0 h 683789"/>
                  <a:gd name="connsiteX12" fmla="*/ 7200103 w 7200103"/>
                  <a:gd name="connsiteY12" fmla="*/ 113967 h 683789"/>
                  <a:gd name="connsiteX13" fmla="*/ 7200103 w 7200103"/>
                  <a:gd name="connsiteY13" fmla="*/ 569822 h 683789"/>
                  <a:gd name="connsiteX14" fmla="*/ 7086136 w 7200103"/>
                  <a:gd name="connsiteY14" fmla="*/ 683789 h 683789"/>
                  <a:gd name="connsiteX15" fmla="*/ 6528362 w 7200103"/>
                  <a:gd name="connsiteY15" fmla="*/ 683789 h 683789"/>
                  <a:gd name="connsiteX16" fmla="*/ 5831146 w 7200103"/>
                  <a:gd name="connsiteY16" fmla="*/ 683789 h 683789"/>
                  <a:gd name="connsiteX17" fmla="*/ 5133929 w 7200103"/>
                  <a:gd name="connsiteY17" fmla="*/ 683789 h 683789"/>
                  <a:gd name="connsiteX18" fmla="*/ 4506433 w 7200103"/>
                  <a:gd name="connsiteY18" fmla="*/ 683789 h 683789"/>
                  <a:gd name="connsiteX19" fmla="*/ 3739495 w 7200103"/>
                  <a:gd name="connsiteY19" fmla="*/ 683789 h 683789"/>
                  <a:gd name="connsiteX20" fmla="*/ 3181721 w 7200103"/>
                  <a:gd name="connsiteY20" fmla="*/ 683789 h 683789"/>
                  <a:gd name="connsiteX21" fmla="*/ 2693670 w 7200103"/>
                  <a:gd name="connsiteY21" fmla="*/ 683789 h 683789"/>
                  <a:gd name="connsiteX22" fmla="*/ 1996453 w 7200103"/>
                  <a:gd name="connsiteY22" fmla="*/ 683789 h 683789"/>
                  <a:gd name="connsiteX23" fmla="*/ 1229514 w 7200103"/>
                  <a:gd name="connsiteY23" fmla="*/ 683789 h 683789"/>
                  <a:gd name="connsiteX24" fmla="*/ 113967 w 7200103"/>
                  <a:gd name="connsiteY24" fmla="*/ 683789 h 683789"/>
                  <a:gd name="connsiteX25" fmla="*/ 0 w 7200103"/>
                  <a:gd name="connsiteY25" fmla="*/ 569822 h 683789"/>
                  <a:gd name="connsiteX26" fmla="*/ 0 w 7200103"/>
                  <a:gd name="connsiteY26" fmla="*/ 113967 h 68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00103" h="683789" extrusionOk="0">
                    <a:moveTo>
                      <a:pt x="0" y="113967"/>
                    </a:moveTo>
                    <a:cubicBezTo>
                      <a:pt x="-676" y="55754"/>
                      <a:pt x="49320" y="547"/>
                      <a:pt x="113967" y="0"/>
                    </a:cubicBezTo>
                    <a:cubicBezTo>
                      <a:pt x="281593" y="22757"/>
                      <a:pt x="406010" y="-26912"/>
                      <a:pt x="671741" y="0"/>
                    </a:cubicBezTo>
                    <a:cubicBezTo>
                      <a:pt x="937472" y="26912"/>
                      <a:pt x="1306168" y="-17867"/>
                      <a:pt x="1508401" y="0"/>
                    </a:cubicBezTo>
                    <a:cubicBezTo>
                      <a:pt x="1710634" y="17867"/>
                      <a:pt x="1932051" y="-31327"/>
                      <a:pt x="2205618" y="0"/>
                    </a:cubicBezTo>
                    <a:cubicBezTo>
                      <a:pt x="2479185" y="31327"/>
                      <a:pt x="2743208" y="-22733"/>
                      <a:pt x="3042278" y="0"/>
                    </a:cubicBezTo>
                    <a:cubicBezTo>
                      <a:pt x="3341348" y="22733"/>
                      <a:pt x="3345401" y="4467"/>
                      <a:pt x="3530330" y="0"/>
                    </a:cubicBezTo>
                    <a:cubicBezTo>
                      <a:pt x="3715259" y="-4467"/>
                      <a:pt x="3931157" y="-7804"/>
                      <a:pt x="4227547" y="0"/>
                    </a:cubicBezTo>
                    <a:cubicBezTo>
                      <a:pt x="4523937" y="7804"/>
                      <a:pt x="4742275" y="-16108"/>
                      <a:pt x="4994485" y="0"/>
                    </a:cubicBezTo>
                    <a:cubicBezTo>
                      <a:pt x="5246695" y="16108"/>
                      <a:pt x="5554167" y="-15117"/>
                      <a:pt x="5761424" y="0"/>
                    </a:cubicBezTo>
                    <a:cubicBezTo>
                      <a:pt x="5968681" y="15117"/>
                      <a:pt x="6092378" y="10832"/>
                      <a:pt x="6249476" y="0"/>
                    </a:cubicBezTo>
                    <a:cubicBezTo>
                      <a:pt x="6406574" y="-10832"/>
                      <a:pt x="6850177" y="-8594"/>
                      <a:pt x="7086136" y="0"/>
                    </a:cubicBezTo>
                    <a:cubicBezTo>
                      <a:pt x="7147642" y="1494"/>
                      <a:pt x="7197837" y="51433"/>
                      <a:pt x="7200103" y="113967"/>
                    </a:cubicBezTo>
                    <a:cubicBezTo>
                      <a:pt x="7209786" y="337908"/>
                      <a:pt x="7213610" y="452282"/>
                      <a:pt x="7200103" y="569822"/>
                    </a:cubicBezTo>
                    <a:cubicBezTo>
                      <a:pt x="7200004" y="642862"/>
                      <a:pt x="7157622" y="693613"/>
                      <a:pt x="7086136" y="683789"/>
                    </a:cubicBezTo>
                    <a:cubicBezTo>
                      <a:pt x="6963957" y="711629"/>
                      <a:pt x="6679396" y="660046"/>
                      <a:pt x="6528362" y="683789"/>
                    </a:cubicBezTo>
                    <a:cubicBezTo>
                      <a:pt x="6377328" y="707532"/>
                      <a:pt x="6107326" y="701766"/>
                      <a:pt x="5831146" y="683789"/>
                    </a:cubicBezTo>
                    <a:cubicBezTo>
                      <a:pt x="5554966" y="665812"/>
                      <a:pt x="5347829" y="669546"/>
                      <a:pt x="5133929" y="683789"/>
                    </a:cubicBezTo>
                    <a:cubicBezTo>
                      <a:pt x="4920029" y="698032"/>
                      <a:pt x="4735246" y="663291"/>
                      <a:pt x="4506433" y="683789"/>
                    </a:cubicBezTo>
                    <a:cubicBezTo>
                      <a:pt x="4277620" y="704287"/>
                      <a:pt x="3916120" y="693672"/>
                      <a:pt x="3739495" y="683789"/>
                    </a:cubicBezTo>
                    <a:cubicBezTo>
                      <a:pt x="3562870" y="673906"/>
                      <a:pt x="3313341" y="698221"/>
                      <a:pt x="3181721" y="683789"/>
                    </a:cubicBezTo>
                    <a:cubicBezTo>
                      <a:pt x="3050101" y="669357"/>
                      <a:pt x="2907290" y="676320"/>
                      <a:pt x="2693670" y="683789"/>
                    </a:cubicBezTo>
                    <a:cubicBezTo>
                      <a:pt x="2480050" y="691258"/>
                      <a:pt x="2147347" y="703319"/>
                      <a:pt x="1996453" y="683789"/>
                    </a:cubicBezTo>
                    <a:cubicBezTo>
                      <a:pt x="1845559" y="664259"/>
                      <a:pt x="1401878" y="720017"/>
                      <a:pt x="1229514" y="683789"/>
                    </a:cubicBezTo>
                    <a:cubicBezTo>
                      <a:pt x="1057150" y="647561"/>
                      <a:pt x="434026" y="653068"/>
                      <a:pt x="113967" y="683789"/>
                    </a:cubicBezTo>
                    <a:cubicBezTo>
                      <a:pt x="39423" y="679630"/>
                      <a:pt x="-4465" y="626291"/>
                      <a:pt x="0" y="569822"/>
                    </a:cubicBezTo>
                    <a:cubicBezTo>
                      <a:pt x="9227" y="397136"/>
                      <a:pt x="-21541" y="319226"/>
                      <a:pt x="0" y="113967"/>
                    </a:cubicBezTo>
                    <a:close/>
                  </a:path>
                </a:pathLst>
              </a:custGeom>
              <a:noFill/>
              <a:ln w="28575">
                <a:solidFill>
                  <a:srgbClr val="015ABD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2900699551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</p:grpSp>
        <p:pic>
          <p:nvPicPr>
            <p:cNvPr id="43" name="Hình ảnh 42">
              <a:extLst>
                <a:ext uri="{FF2B5EF4-FFF2-40B4-BE49-F238E27FC236}">
                  <a16:creationId xmlns:a16="http://schemas.microsoft.com/office/drawing/2014/main" id="{F11B3BE8-F9E0-F150-6752-43EB6A799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268" t="3481" r="26046" b="66151"/>
            <a:stretch/>
          </p:blipFill>
          <p:spPr>
            <a:xfrm>
              <a:off x="814278" y="2032130"/>
              <a:ext cx="686303" cy="879928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977DDCA-2503-5895-8E43-C4709678919B}"/>
              </a:ext>
            </a:extLst>
          </p:cNvPr>
          <p:cNvGrpSpPr/>
          <p:nvPr/>
        </p:nvGrpSpPr>
        <p:grpSpPr>
          <a:xfrm>
            <a:off x="641755" y="3520965"/>
            <a:ext cx="11402956" cy="1184382"/>
            <a:chOff x="534088" y="3047801"/>
            <a:chExt cx="7991112" cy="1151730"/>
          </a:xfrm>
        </p:grpSpPr>
        <p:grpSp>
          <p:nvGrpSpPr>
            <p:cNvPr id="46" name="Nhóm 45">
              <a:extLst>
                <a:ext uri="{FF2B5EF4-FFF2-40B4-BE49-F238E27FC236}">
                  <a16:creationId xmlns:a16="http://schemas.microsoft.com/office/drawing/2014/main" id="{5E862346-13AA-9842-8322-3A7B462A0BC4}"/>
                </a:ext>
              </a:extLst>
            </p:cNvPr>
            <p:cNvGrpSpPr/>
            <p:nvPr/>
          </p:nvGrpSpPr>
          <p:grpSpPr>
            <a:xfrm>
              <a:off x="534088" y="3152761"/>
              <a:ext cx="7991112" cy="1046770"/>
              <a:chOff x="354819" y="826071"/>
              <a:chExt cx="7848369" cy="817822"/>
            </a:xfrm>
          </p:grpSpPr>
          <p:sp>
            <p:nvSpPr>
              <p:cNvPr id="48" name="Hình chữ nhật: Góc Tròn 47">
                <a:extLst>
                  <a:ext uri="{FF2B5EF4-FFF2-40B4-BE49-F238E27FC236}">
                    <a16:creationId xmlns:a16="http://schemas.microsoft.com/office/drawing/2014/main" id="{7B64716D-0110-DA94-6C9D-B2DF6B65AC1E}"/>
                  </a:ext>
                </a:extLst>
              </p:cNvPr>
              <p:cNvSpPr/>
              <p:nvPr/>
            </p:nvSpPr>
            <p:spPr>
              <a:xfrm>
                <a:off x="354819" y="826071"/>
                <a:ext cx="7483209" cy="817822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B75EC832-5BC2-086F-C589-DB1C4472DB04}"/>
                  </a:ext>
                </a:extLst>
              </p:cNvPr>
              <p:cNvSpPr txBox="1"/>
              <p:nvPr/>
            </p:nvSpPr>
            <p:spPr>
              <a:xfrm>
                <a:off x="1086607" y="986006"/>
                <a:ext cx="7116581" cy="519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Tuân thủ quy </a:t>
                </a:r>
                <a:r>
                  <a:rPr lang="nl-NL" sz="3200" dirty="0" smtClean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tắc </a:t>
                </a:r>
                <a:r>
                  <a:rPr lang="nl-NL" sz="32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an toàn khi đi bộ.</a:t>
                </a:r>
                <a:endPara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" name="Hình chữ nhật: Góc Tròn 49">
                <a:extLst>
                  <a:ext uri="{FF2B5EF4-FFF2-40B4-BE49-F238E27FC236}">
                    <a16:creationId xmlns:a16="http://schemas.microsoft.com/office/drawing/2014/main" id="{F40B64B9-46DC-1E32-DB92-56B19BED810D}"/>
                  </a:ext>
                </a:extLst>
              </p:cNvPr>
              <p:cNvSpPr/>
              <p:nvPr/>
            </p:nvSpPr>
            <p:spPr>
              <a:xfrm>
                <a:off x="467872" y="897126"/>
                <a:ext cx="7200103" cy="683789"/>
              </a:xfrm>
              <a:custGeom>
                <a:avLst/>
                <a:gdLst>
                  <a:gd name="connsiteX0" fmla="*/ 0 w 7200103"/>
                  <a:gd name="connsiteY0" fmla="*/ 113967 h 683789"/>
                  <a:gd name="connsiteX1" fmla="*/ 113967 w 7200103"/>
                  <a:gd name="connsiteY1" fmla="*/ 0 h 683789"/>
                  <a:gd name="connsiteX2" fmla="*/ 671741 w 7200103"/>
                  <a:gd name="connsiteY2" fmla="*/ 0 h 683789"/>
                  <a:gd name="connsiteX3" fmla="*/ 1508401 w 7200103"/>
                  <a:gd name="connsiteY3" fmla="*/ 0 h 683789"/>
                  <a:gd name="connsiteX4" fmla="*/ 2205618 w 7200103"/>
                  <a:gd name="connsiteY4" fmla="*/ 0 h 683789"/>
                  <a:gd name="connsiteX5" fmla="*/ 3042278 w 7200103"/>
                  <a:gd name="connsiteY5" fmla="*/ 0 h 683789"/>
                  <a:gd name="connsiteX6" fmla="*/ 3530330 w 7200103"/>
                  <a:gd name="connsiteY6" fmla="*/ 0 h 683789"/>
                  <a:gd name="connsiteX7" fmla="*/ 4227547 w 7200103"/>
                  <a:gd name="connsiteY7" fmla="*/ 0 h 683789"/>
                  <a:gd name="connsiteX8" fmla="*/ 4994485 w 7200103"/>
                  <a:gd name="connsiteY8" fmla="*/ 0 h 683789"/>
                  <a:gd name="connsiteX9" fmla="*/ 5761424 w 7200103"/>
                  <a:gd name="connsiteY9" fmla="*/ 0 h 683789"/>
                  <a:gd name="connsiteX10" fmla="*/ 6249476 w 7200103"/>
                  <a:gd name="connsiteY10" fmla="*/ 0 h 683789"/>
                  <a:gd name="connsiteX11" fmla="*/ 7086136 w 7200103"/>
                  <a:gd name="connsiteY11" fmla="*/ 0 h 683789"/>
                  <a:gd name="connsiteX12" fmla="*/ 7200103 w 7200103"/>
                  <a:gd name="connsiteY12" fmla="*/ 113967 h 683789"/>
                  <a:gd name="connsiteX13" fmla="*/ 7200103 w 7200103"/>
                  <a:gd name="connsiteY13" fmla="*/ 569822 h 683789"/>
                  <a:gd name="connsiteX14" fmla="*/ 7086136 w 7200103"/>
                  <a:gd name="connsiteY14" fmla="*/ 683789 h 683789"/>
                  <a:gd name="connsiteX15" fmla="*/ 6528362 w 7200103"/>
                  <a:gd name="connsiteY15" fmla="*/ 683789 h 683789"/>
                  <a:gd name="connsiteX16" fmla="*/ 5831146 w 7200103"/>
                  <a:gd name="connsiteY16" fmla="*/ 683789 h 683789"/>
                  <a:gd name="connsiteX17" fmla="*/ 5133929 w 7200103"/>
                  <a:gd name="connsiteY17" fmla="*/ 683789 h 683789"/>
                  <a:gd name="connsiteX18" fmla="*/ 4506433 w 7200103"/>
                  <a:gd name="connsiteY18" fmla="*/ 683789 h 683789"/>
                  <a:gd name="connsiteX19" fmla="*/ 3739495 w 7200103"/>
                  <a:gd name="connsiteY19" fmla="*/ 683789 h 683789"/>
                  <a:gd name="connsiteX20" fmla="*/ 3181721 w 7200103"/>
                  <a:gd name="connsiteY20" fmla="*/ 683789 h 683789"/>
                  <a:gd name="connsiteX21" fmla="*/ 2693670 w 7200103"/>
                  <a:gd name="connsiteY21" fmla="*/ 683789 h 683789"/>
                  <a:gd name="connsiteX22" fmla="*/ 1996453 w 7200103"/>
                  <a:gd name="connsiteY22" fmla="*/ 683789 h 683789"/>
                  <a:gd name="connsiteX23" fmla="*/ 1229514 w 7200103"/>
                  <a:gd name="connsiteY23" fmla="*/ 683789 h 683789"/>
                  <a:gd name="connsiteX24" fmla="*/ 113967 w 7200103"/>
                  <a:gd name="connsiteY24" fmla="*/ 683789 h 683789"/>
                  <a:gd name="connsiteX25" fmla="*/ 0 w 7200103"/>
                  <a:gd name="connsiteY25" fmla="*/ 569822 h 683789"/>
                  <a:gd name="connsiteX26" fmla="*/ 0 w 7200103"/>
                  <a:gd name="connsiteY26" fmla="*/ 113967 h 68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00103" h="683789" extrusionOk="0">
                    <a:moveTo>
                      <a:pt x="0" y="113967"/>
                    </a:moveTo>
                    <a:cubicBezTo>
                      <a:pt x="-676" y="55754"/>
                      <a:pt x="49320" y="547"/>
                      <a:pt x="113967" y="0"/>
                    </a:cubicBezTo>
                    <a:cubicBezTo>
                      <a:pt x="281593" y="22757"/>
                      <a:pt x="406010" y="-26912"/>
                      <a:pt x="671741" y="0"/>
                    </a:cubicBezTo>
                    <a:cubicBezTo>
                      <a:pt x="937472" y="26912"/>
                      <a:pt x="1306168" y="-17867"/>
                      <a:pt x="1508401" y="0"/>
                    </a:cubicBezTo>
                    <a:cubicBezTo>
                      <a:pt x="1710634" y="17867"/>
                      <a:pt x="1932051" y="-31327"/>
                      <a:pt x="2205618" y="0"/>
                    </a:cubicBezTo>
                    <a:cubicBezTo>
                      <a:pt x="2479185" y="31327"/>
                      <a:pt x="2743208" y="-22733"/>
                      <a:pt x="3042278" y="0"/>
                    </a:cubicBezTo>
                    <a:cubicBezTo>
                      <a:pt x="3341348" y="22733"/>
                      <a:pt x="3345401" y="4467"/>
                      <a:pt x="3530330" y="0"/>
                    </a:cubicBezTo>
                    <a:cubicBezTo>
                      <a:pt x="3715259" y="-4467"/>
                      <a:pt x="3931157" y="-7804"/>
                      <a:pt x="4227547" y="0"/>
                    </a:cubicBezTo>
                    <a:cubicBezTo>
                      <a:pt x="4523937" y="7804"/>
                      <a:pt x="4742275" y="-16108"/>
                      <a:pt x="4994485" y="0"/>
                    </a:cubicBezTo>
                    <a:cubicBezTo>
                      <a:pt x="5246695" y="16108"/>
                      <a:pt x="5554167" y="-15117"/>
                      <a:pt x="5761424" y="0"/>
                    </a:cubicBezTo>
                    <a:cubicBezTo>
                      <a:pt x="5968681" y="15117"/>
                      <a:pt x="6092378" y="10832"/>
                      <a:pt x="6249476" y="0"/>
                    </a:cubicBezTo>
                    <a:cubicBezTo>
                      <a:pt x="6406574" y="-10832"/>
                      <a:pt x="6850177" y="-8594"/>
                      <a:pt x="7086136" y="0"/>
                    </a:cubicBezTo>
                    <a:cubicBezTo>
                      <a:pt x="7147642" y="1494"/>
                      <a:pt x="7197837" y="51433"/>
                      <a:pt x="7200103" y="113967"/>
                    </a:cubicBezTo>
                    <a:cubicBezTo>
                      <a:pt x="7209786" y="337908"/>
                      <a:pt x="7213610" y="452282"/>
                      <a:pt x="7200103" y="569822"/>
                    </a:cubicBezTo>
                    <a:cubicBezTo>
                      <a:pt x="7200004" y="642862"/>
                      <a:pt x="7157622" y="693613"/>
                      <a:pt x="7086136" y="683789"/>
                    </a:cubicBezTo>
                    <a:cubicBezTo>
                      <a:pt x="6963957" y="711629"/>
                      <a:pt x="6679396" y="660046"/>
                      <a:pt x="6528362" y="683789"/>
                    </a:cubicBezTo>
                    <a:cubicBezTo>
                      <a:pt x="6377328" y="707532"/>
                      <a:pt x="6107326" y="701766"/>
                      <a:pt x="5831146" y="683789"/>
                    </a:cubicBezTo>
                    <a:cubicBezTo>
                      <a:pt x="5554966" y="665812"/>
                      <a:pt x="5347829" y="669546"/>
                      <a:pt x="5133929" y="683789"/>
                    </a:cubicBezTo>
                    <a:cubicBezTo>
                      <a:pt x="4920029" y="698032"/>
                      <a:pt x="4735246" y="663291"/>
                      <a:pt x="4506433" y="683789"/>
                    </a:cubicBezTo>
                    <a:cubicBezTo>
                      <a:pt x="4277620" y="704287"/>
                      <a:pt x="3916120" y="693672"/>
                      <a:pt x="3739495" y="683789"/>
                    </a:cubicBezTo>
                    <a:cubicBezTo>
                      <a:pt x="3562870" y="673906"/>
                      <a:pt x="3313341" y="698221"/>
                      <a:pt x="3181721" y="683789"/>
                    </a:cubicBezTo>
                    <a:cubicBezTo>
                      <a:pt x="3050101" y="669357"/>
                      <a:pt x="2907290" y="676320"/>
                      <a:pt x="2693670" y="683789"/>
                    </a:cubicBezTo>
                    <a:cubicBezTo>
                      <a:pt x="2480050" y="691258"/>
                      <a:pt x="2147347" y="703319"/>
                      <a:pt x="1996453" y="683789"/>
                    </a:cubicBezTo>
                    <a:cubicBezTo>
                      <a:pt x="1845559" y="664259"/>
                      <a:pt x="1401878" y="720017"/>
                      <a:pt x="1229514" y="683789"/>
                    </a:cubicBezTo>
                    <a:cubicBezTo>
                      <a:pt x="1057150" y="647561"/>
                      <a:pt x="434026" y="653068"/>
                      <a:pt x="113967" y="683789"/>
                    </a:cubicBezTo>
                    <a:cubicBezTo>
                      <a:pt x="39423" y="679630"/>
                      <a:pt x="-4465" y="626291"/>
                      <a:pt x="0" y="569822"/>
                    </a:cubicBezTo>
                    <a:cubicBezTo>
                      <a:pt x="9227" y="397136"/>
                      <a:pt x="-21541" y="319226"/>
                      <a:pt x="0" y="113967"/>
                    </a:cubicBezTo>
                    <a:close/>
                  </a:path>
                </a:pathLst>
              </a:custGeom>
              <a:noFill/>
              <a:ln w="28575">
                <a:solidFill>
                  <a:srgbClr val="E97300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2900699551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</p:grpSp>
        <p:pic>
          <p:nvPicPr>
            <p:cNvPr id="44" name="Hình ảnh 43">
              <a:extLst>
                <a:ext uri="{FF2B5EF4-FFF2-40B4-BE49-F238E27FC236}">
                  <a16:creationId xmlns:a16="http://schemas.microsoft.com/office/drawing/2014/main" id="{88ED39EB-B8EE-2FEC-022C-9A0B57297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669" r="9122" b="68491"/>
            <a:stretch/>
          </p:blipFill>
          <p:spPr>
            <a:xfrm>
              <a:off x="653837" y="3047801"/>
              <a:ext cx="693423" cy="98377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950ABB9-CDB4-4013-96F5-7DCFDCE0F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753" y="-161231"/>
            <a:ext cx="5279594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1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5183A57-171C-D153-0285-2112A8CFF5E6}"/>
              </a:ext>
            </a:extLst>
          </p:cNvPr>
          <p:cNvSpPr txBox="1"/>
          <p:nvPr/>
        </p:nvSpPr>
        <p:spPr>
          <a:xfrm>
            <a:off x="3000375" y="762000"/>
            <a:ext cx="71937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6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Tạm</a:t>
            </a:r>
            <a:r>
              <a:rPr lang="vi-VN" sz="66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 </a:t>
            </a:r>
            <a:r>
              <a:rPr lang="vi-VN" sz="66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biệt</a:t>
            </a:r>
            <a:r>
              <a:rPr lang="vi-VN" sz="66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vi-VN" sz="66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và</a:t>
            </a:r>
            <a:r>
              <a:rPr lang="vi-VN" sz="66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 </a:t>
            </a:r>
            <a:r>
              <a:rPr lang="vi-VN" sz="66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Hẹn</a:t>
            </a:r>
            <a:r>
              <a:rPr lang="vi-VN" sz="66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 </a:t>
            </a:r>
            <a:r>
              <a:rPr lang="vi-VN" sz="66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Gặp</a:t>
            </a:r>
            <a:r>
              <a:rPr lang="vi-VN" sz="66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 </a:t>
            </a:r>
            <a:r>
              <a:rPr lang="vi-VN" sz="66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Lại</a:t>
            </a:r>
            <a:endParaRPr lang="en-US" sz="6600" b="1" kern="0" spc="67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A2543">
                    <a:alpha val="40000"/>
                  </a:srgbClr>
                </a:glow>
              </a:effectLst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455AF7F7-B3F8-20B5-A98E-A598C0B66BB6}"/>
              </a:ext>
            </a:extLst>
          </p:cNvPr>
          <p:cNvGrpSpPr/>
          <p:nvPr/>
        </p:nvGrpSpPr>
        <p:grpSpPr>
          <a:xfrm>
            <a:off x="1187620" y="320201"/>
            <a:ext cx="10364205" cy="4982585"/>
            <a:chOff x="890715" y="240150"/>
            <a:chExt cx="7773154" cy="3736939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id="{2059D4C4-19D0-CDD1-CCE9-C7D79255CEC2}"/>
                </a:ext>
              </a:extLst>
            </p:cNvPr>
            <p:cNvSpPr/>
            <p:nvPr/>
          </p:nvSpPr>
          <p:spPr>
            <a:xfrm>
              <a:off x="890715" y="1322024"/>
              <a:ext cx="45719" cy="2655065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sym typeface="Arial"/>
              </a:endParaRPr>
            </a:p>
          </p:txBody>
        </p:sp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6DA17955-07C8-DBA1-41A7-CC34C372C911}"/>
                </a:ext>
              </a:extLst>
            </p:cNvPr>
            <p:cNvSpPr/>
            <p:nvPr/>
          </p:nvSpPr>
          <p:spPr>
            <a:xfrm>
              <a:off x="8556844" y="958508"/>
              <a:ext cx="107025" cy="2655065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sym typeface="Arial"/>
              </a:endParaRPr>
            </a:p>
          </p:txBody>
        </p:sp>
        <p:sp>
          <p:nvSpPr>
            <p:cNvPr id="4" name="Lưu đồ: Băng Đục lỗ 3">
              <a:extLst>
                <a:ext uri="{FF2B5EF4-FFF2-40B4-BE49-F238E27FC236}">
                  <a16:creationId xmlns:a16="http://schemas.microsoft.com/office/drawing/2014/main" id="{6F6EDE19-D8D2-8E57-5535-109C59986B9D}"/>
                </a:ext>
              </a:extLst>
            </p:cNvPr>
            <p:cNvSpPr/>
            <p:nvPr/>
          </p:nvSpPr>
          <p:spPr>
            <a:xfrm>
              <a:off x="890715" y="240150"/>
              <a:ext cx="7773154" cy="1852517"/>
            </a:xfrm>
            <a:prstGeom prst="flowChartPunchedTape">
              <a:avLst/>
            </a:prstGeom>
            <a:solidFill>
              <a:srgbClr val="FFFD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sym typeface="Arial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6136E70F-8C58-9E6A-36FF-83D1B99F7040}"/>
              </a:ext>
            </a:extLst>
          </p:cNvPr>
          <p:cNvGrpSpPr/>
          <p:nvPr/>
        </p:nvGrpSpPr>
        <p:grpSpPr>
          <a:xfrm>
            <a:off x="1847851" y="508771"/>
            <a:ext cx="9925050" cy="2472119"/>
            <a:chOff x="2291655" y="381578"/>
            <a:chExt cx="6538019" cy="1854089"/>
          </a:xfrm>
        </p:grpSpPr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984EFCB-A6A0-9424-F40E-8A321E2D486F}"/>
                </a:ext>
              </a:extLst>
            </p:cNvPr>
            <p:cNvSpPr txBox="1"/>
            <p:nvPr/>
          </p:nvSpPr>
          <p:spPr>
            <a:xfrm rot="21415650">
              <a:off x="2291655" y="689090"/>
              <a:ext cx="4146482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2800" b="1" kern="0" spc="800" dirty="0">
                  <a:solidFill>
                    <a:srgbClr val="FFB43F"/>
                  </a:solidFill>
                  <a:cs typeface="Arial"/>
                  <a:sym typeface="Arial"/>
                </a:rPr>
                <a:t>KHỞI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D4FF76FC-1F30-112E-C2CC-DD7FC0AD4205}"/>
                </a:ext>
              </a:extLst>
            </p:cNvPr>
            <p:cNvSpPr txBox="1"/>
            <p:nvPr/>
          </p:nvSpPr>
          <p:spPr>
            <a:xfrm>
              <a:off x="4918490" y="381578"/>
              <a:ext cx="391118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2800" b="1" kern="0" spc="800" dirty="0">
                  <a:solidFill>
                    <a:srgbClr val="FFB43F"/>
                  </a:solidFill>
                  <a:cs typeface="Arial"/>
                  <a:sym typeface="Arial"/>
                </a:rPr>
                <a:t>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71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12464524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-272525" y="0"/>
            <a:ext cx="12464524" cy="330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7D76DD-F434-4514-AB4D-AF5EC622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74" y="2400693"/>
            <a:ext cx="7372735" cy="26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7EA00D0C-A01C-5643-8924-E6C730F15CF7}"/>
              </a:ext>
            </a:extLst>
          </p:cNvPr>
          <p:cNvGrpSpPr/>
          <p:nvPr/>
        </p:nvGrpSpPr>
        <p:grpSpPr>
          <a:xfrm>
            <a:off x="1635276" y="961572"/>
            <a:ext cx="8960152" cy="4934857"/>
            <a:chOff x="1211943" y="769257"/>
            <a:chExt cx="6720114" cy="3701143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D224DEAE-D554-EE0E-84D6-4850D44CA206}"/>
                </a:ext>
              </a:extLst>
            </p:cNvPr>
            <p:cNvSpPr/>
            <p:nvPr/>
          </p:nvSpPr>
          <p:spPr>
            <a:xfrm>
              <a:off x="2075543" y="769257"/>
              <a:ext cx="5021943" cy="1494972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18DF8FAE-3A2D-4C93-53D2-026E782F06C2}"/>
                </a:ext>
              </a:extLst>
            </p:cNvPr>
            <p:cNvSpPr/>
            <p:nvPr/>
          </p:nvSpPr>
          <p:spPr>
            <a:xfrm>
              <a:off x="1211943" y="2264229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1851DA00-9C01-F5E8-D2A8-CAB4783D6530}"/>
                </a:ext>
              </a:extLst>
            </p:cNvPr>
            <p:cNvSpPr/>
            <p:nvPr/>
          </p:nvSpPr>
          <p:spPr>
            <a:xfrm>
              <a:off x="2910114" y="2211615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D96B1C82-8574-C0F4-10EA-BC2EC62CB810}"/>
                </a:ext>
              </a:extLst>
            </p:cNvPr>
            <p:cNvSpPr/>
            <p:nvPr/>
          </p:nvSpPr>
          <p:spPr>
            <a:xfrm>
              <a:off x="1407886" y="3991429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F633345E-BA2E-6890-C312-604E57D37A47}"/>
                </a:ext>
              </a:extLst>
            </p:cNvPr>
            <p:cNvSpPr/>
            <p:nvPr/>
          </p:nvSpPr>
          <p:spPr>
            <a:xfrm>
              <a:off x="2231572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1699D5A5-3633-4452-791B-030A7059CED9}"/>
                </a:ext>
              </a:extLst>
            </p:cNvPr>
            <p:cNvSpPr/>
            <p:nvPr/>
          </p:nvSpPr>
          <p:spPr>
            <a:xfrm>
              <a:off x="3055258" y="38417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0C26AC1A-5E2A-6CBD-2144-DB7BFFC547F4}"/>
                </a:ext>
              </a:extLst>
            </p:cNvPr>
            <p:cNvSpPr/>
            <p:nvPr/>
          </p:nvSpPr>
          <p:spPr>
            <a:xfrm>
              <a:off x="5421085" y="3928837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90197DB1-4518-64B7-58B4-A1C3E06B3ECE}"/>
                </a:ext>
              </a:extLst>
            </p:cNvPr>
            <p:cNvSpPr/>
            <p:nvPr/>
          </p:nvSpPr>
          <p:spPr>
            <a:xfrm>
              <a:off x="6731001" y="39052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32516E1-7797-5EB8-F09E-E1211398F317}"/>
                </a:ext>
              </a:extLst>
            </p:cNvPr>
            <p:cNvSpPr/>
            <p:nvPr/>
          </p:nvSpPr>
          <p:spPr>
            <a:xfrm>
              <a:off x="7068457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A779F8F-39A5-DB67-7FD0-693B889380B5}"/>
              </a:ext>
            </a:extLst>
          </p:cNvPr>
          <p:cNvSpPr txBox="1"/>
          <p:nvPr/>
        </p:nvSpPr>
        <p:spPr>
          <a:xfrm>
            <a:off x="2057400" y="2076959"/>
            <a:ext cx="8334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hiểu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quy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tắc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an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toàn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khi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đi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bộ</a:t>
            </a:r>
            <a:endParaRPr lang="en-US" sz="60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4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97F4E7-6613-4E8D-BAAD-FCC57BFE73BD}"/>
              </a:ext>
            </a:extLst>
          </p:cNvPr>
          <p:cNvGrpSpPr/>
          <p:nvPr/>
        </p:nvGrpSpPr>
        <p:grpSpPr>
          <a:xfrm>
            <a:off x="875965" y="178678"/>
            <a:ext cx="10201936" cy="1278655"/>
            <a:chOff x="688506" y="212835"/>
            <a:chExt cx="7651452" cy="958991"/>
          </a:xfrm>
        </p:grpSpPr>
        <p:grpSp>
          <p:nvGrpSpPr>
            <p:cNvPr id="44" name="Group 1">
              <a:extLst>
                <a:ext uri="{FF2B5EF4-FFF2-40B4-BE49-F238E27FC236}">
                  <a16:creationId xmlns:a16="http://schemas.microsoft.com/office/drawing/2014/main" id="{4679796F-0794-91B5-2061-6888E3841DF7}"/>
                </a:ext>
              </a:extLst>
            </p:cNvPr>
            <p:cNvGrpSpPr/>
            <p:nvPr/>
          </p:nvGrpSpPr>
          <p:grpSpPr>
            <a:xfrm>
              <a:off x="1211903" y="228891"/>
              <a:ext cx="7128055" cy="764337"/>
              <a:chOff x="749559" y="326569"/>
              <a:chExt cx="9596176" cy="1019116"/>
            </a:xfrm>
          </p:grpSpPr>
          <p:sp>
            <p:nvSpPr>
              <p:cNvPr id="45" name="Rectangle: Rounded Corners 9">
                <a:extLst>
                  <a:ext uri="{FF2B5EF4-FFF2-40B4-BE49-F238E27FC236}">
                    <a16:creationId xmlns:a16="http://schemas.microsoft.com/office/drawing/2014/main" id="{E0294BEE-5B4F-1C7E-340B-C94A2541FD90}"/>
                  </a:ext>
                </a:extLst>
              </p:cNvPr>
              <p:cNvSpPr/>
              <p:nvPr/>
            </p:nvSpPr>
            <p:spPr>
              <a:xfrm>
                <a:off x="749559" y="326569"/>
                <a:ext cx="9596176" cy="1019116"/>
              </a:xfrm>
              <a:custGeom>
                <a:avLst/>
                <a:gdLst>
                  <a:gd name="connsiteX0" fmla="*/ 0 w 9596176"/>
                  <a:gd name="connsiteY0" fmla="*/ 247258 h 1019116"/>
                  <a:gd name="connsiteX1" fmla="*/ 247258 w 9596176"/>
                  <a:gd name="connsiteY1" fmla="*/ 0 h 1019116"/>
                  <a:gd name="connsiteX2" fmla="*/ 9348918 w 9596176"/>
                  <a:gd name="connsiteY2" fmla="*/ 0 h 1019116"/>
                  <a:gd name="connsiteX3" fmla="*/ 9596176 w 9596176"/>
                  <a:gd name="connsiteY3" fmla="*/ 247258 h 1019116"/>
                  <a:gd name="connsiteX4" fmla="*/ 9596176 w 9596176"/>
                  <a:gd name="connsiteY4" fmla="*/ 771858 h 1019116"/>
                  <a:gd name="connsiteX5" fmla="*/ 9348918 w 9596176"/>
                  <a:gd name="connsiteY5" fmla="*/ 1019116 h 1019116"/>
                  <a:gd name="connsiteX6" fmla="*/ 247258 w 9596176"/>
                  <a:gd name="connsiteY6" fmla="*/ 1019116 h 1019116"/>
                  <a:gd name="connsiteX7" fmla="*/ 0 w 9596176"/>
                  <a:gd name="connsiteY7" fmla="*/ 771858 h 1019116"/>
                  <a:gd name="connsiteX8" fmla="*/ 0 w 9596176"/>
                  <a:gd name="connsiteY8" fmla="*/ 247258 h 10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96176" h="1019116" fill="none" extrusionOk="0">
                    <a:moveTo>
                      <a:pt x="0" y="247258"/>
                    </a:moveTo>
                    <a:cubicBezTo>
                      <a:pt x="-3495" y="109027"/>
                      <a:pt x="103870" y="9485"/>
                      <a:pt x="247258" y="0"/>
                    </a:cubicBezTo>
                    <a:cubicBezTo>
                      <a:pt x="1895150" y="-100961"/>
                      <a:pt x="7569898" y="-37400"/>
                      <a:pt x="9348918" y="0"/>
                    </a:cubicBezTo>
                    <a:cubicBezTo>
                      <a:pt x="9486290" y="-22986"/>
                      <a:pt x="9610042" y="91060"/>
                      <a:pt x="9596176" y="247258"/>
                    </a:cubicBezTo>
                    <a:cubicBezTo>
                      <a:pt x="9620533" y="432371"/>
                      <a:pt x="9624037" y="668352"/>
                      <a:pt x="9596176" y="771858"/>
                    </a:cubicBezTo>
                    <a:cubicBezTo>
                      <a:pt x="9586562" y="906857"/>
                      <a:pt x="9489892" y="1032966"/>
                      <a:pt x="9348918" y="1019116"/>
                    </a:cubicBezTo>
                    <a:cubicBezTo>
                      <a:pt x="6274781" y="878073"/>
                      <a:pt x="3042796" y="863773"/>
                      <a:pt x="247258" y="1019116"/>
                    </a:cubicBezTo>
                    <a:cubicBezTo>
                      <a:pt x="126945" y="1015106"/>
                      <a:pt x="-2692" y="908648"/>
                      <a:pt x="0" y="771858"/>
                    </a:cubicBezTo>
                    <a:cubicBezTo>
                      <a:pt x="2363" y="710520"/>
                      <a:pt x="43453" y="460464"/>
                      <a:pt x="0" y="247258"/>
                    </a:cubicBezTo>
                    <a:close/>
                  </a:path>
                  <a:path w="9596176" h="1019116" stroke="0" extrusionOk="0">
                    <a:moveTo>
                      <a:pt x="0" y="247258"/>
                    </a:moveTo>
                    <a:cubicBezTo>
                      <a:pt x="5196" y="108773"/>
                      <a:pt x="128672" y="-15042"/>
                      <a:pt x="247258" y="0"/>
                    </a:cubicBezTo>
                    <a:cubicBezTo>
                      <a:pt x="3992187" y="-89813"/>
                      <a:pt x="5797648" y="-8887"/>
                      <a:pt x="9348918" y="0"/>
                    </a:cubicBezTo>
                    <a:cubicBezTo>
                      <a:pt x="9482579" y="-6459"/>
                      <a:pt x="9584947" y="98595"/>
                      <a:pt x="9596176" y="247258"/>
                    </a:cubicBezTo>
                    <a:cubicBezTo>
                      <a:pt x="9555512" y="467360"/>
                      <a:pt x="9573594" y="708847"/>
                      <a:pt x="9596176" y="771858"/>
                    </a:cubicBezTo>
                    <a:cubicBezTo>
                      <a:pt x="9606045" y="908665"/>
                      <a:pt x="9479978" y="1007582"/>
                      <a:pt x="9348918" y="1019116"/>
                    </a:cubicBezTo>
                    <a:cubicBezTo>
                      <a:pt x="5562658" y="894594"/>
                      <a:pt x="1366165" y="863043"/>
                      <a:pt x="247258" y="1019116"/>
                    </a:cubicBezTo>
                    <a:cubicBezTo>
                      <a:pt x="131158" y="1005624"/>
                      <a:pt x="13169" y="928642"/>
                      <a:pt x="0" y="771858"/>
                    </a:cubicBezTo>
                    <a:cubicBezTo>
                      <a:pt x="-29827" y="617235"/>
                      <a:pt x="34595" y="446033"/>
                      <a:pt x="0" y="247258"/>
                    </a:cubicBezTo>
                    <a:close/>
                  </a:path>
                </a:pathLst>
              </a:custGeom>
              <a:solidFill>
                <a:schemeClr val="bg1">
                  <a:alpha val="87000"/>
                </a:schemeClr>
              </a:solidFill>
              <a:ln w="38100">
                <a:solidFill>
                  <a:schemeClr val="tx1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1901397401">
                      <a:prstGeom prst="roundRect">
                        <a:avLst>
                          <a:gd name="adj" fmla="val 2426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lnSpc>
                    <a:spcPct val="120000"/>
                  </a:lnSpc>
                </a:pPr>
                <a:endParaRPr lang="en-US" sz="3200" dirty="0">
                  <a:solidFill>
                    <a:prstClr val="white"/>
                  </a:solidFill>
                  <a:latin typeface="iCiel Cadena" panose="02000503000000020004" pitchFamily="50" charset="0"/>
                  <a:sym typeface="Arial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1CDBEF90-CE8A-152E-A4C5-50FF51A2876A}"/>
                  </a:ext>
                </a:extLst>
              </p:cNvPr>
              <p:cNvSpPr txBox="1"/>
              <p:nvPr/>
            </p:nvSpPr>
            <p:spPr>
              <a:xfrm>
                <a:off x="1487994" y="347364"/>
                <a:ext cx="8847128" cy="919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377">
                  <a:lnSpc>
                    <a:spcPct val="120000"/>
                  </a:lnSpc>
                </a:pP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Quan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sát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tranh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và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trả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lời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câu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hỏi</a:t>
                </a:r>
                <a:endParaRPr lang="en-US" sz="4800" b="1" dirty="0">
                  <a:solidFill>
                    <a:prstClr val="black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pic>
          <p:nvPicPr>
            <p:cNvPr id="47" name="Picture 13">
              <a:extLst>
                <a:ext uri="{FF2B5EF4-FFF2-40B4-BE49-F238E27FC236}">
                  <a16:creationId xmlns:a16="http://schemas.microsoft.com/office/drawing/2014/main" id="{874D9BD3-9331-039D-B01C-5874383B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506" y="212835"/>
              <a:ext cx="958991" cy="95899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C565C0-6211-4051-85A6-9F9A8261104E}"/>
              </a:ext>
            </a:extLst>
          </p:cNvPr>
          <p:cNvGrpSpPr/>
          <p:nvPr/>
        </p:nvGrpSpPr>
        <p:grpSpPr>
          <a:xfrm>
            <a:off x="250059" y="1493124"/>
            <a:ext cx="11689692" cy="5264808"/>
            <a:chOff x="187544" y="1119843"/>
            <a:chExt cx="8767269" cy="39486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A8BF64-7054-4AA3-B00C-EDA5291EE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E4AF09-4102-443F-B9C7-6D1A5F886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A15F34-E450-433E-8277-3B79BAE6E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320B75-6AF8-4A84-AFED-59F20D2E8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5914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134670" y="1110572"/>
            <a:ext cx="5773551" cy="1559056"/>
          </a:xfrm>
          <a:prstGeom prst="roundRect">
            <a:avLst>
              <a:gd name="adj" fmla="val 21241"/>
            </a:avLst>
          </a:prstGeom>
          <a:solidFill>
            <a:srgbClr val="FFFF00">
              <a:alpha val="87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3200" b="1" dirty="0">
                <a:solidFill>
                  <a:prstClr val="black"/>
                </a:solidFill>
                <a:latin typeface="Calibri"/>
                <a:sym typeface="Arial"/>
              </a:rPr>
              <a:t>Việc đi bộ của các bạn đã đảm bảo an toàn chưa? Vì sao?</a:t>
            </a:r>
            <a:endParaRPr lang="en-US" sz="32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B943A5-C629-4DB6-8109-8C27ED460C11}"/>
              </a:ext>
            </a:extLst>
          </p:cNvPr>
          <p:cNvGrpSpPr/>
          <p:nvPr/>
        </p:nvGrpSpPr>
        <p:grpSpPr>
          <a:xfrm>
            <a:off x="126126" y="1345324"/>
            <a:ext cx="5507421" cy="3478704"/>
            <a:chOff x="187544" y="1119843"/>
            <a:chExt cx="8767269" cy="39486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1C6A66-E238-46F8-A818-80B54099D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025A1B4-F095-4B66-9BED-B6AA65427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A7A368-4930-4BAA-A0EA-3B626735C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8635BF5-9848-4CA9-ABA0-A882CA38C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  <p:sp>
        <p:nvSpPr>
          <p:cNvPr id="18" name="C">
            <a:extLst>
              <a:ext uri="{FF2B5EF4-FFF2-40B4-BE49-F238E27FC236}">
                <a16:creationId xmlns:a16="http://schemas.microsoft.com/office/drawing/2014/main" id="{AB30EFF6-18B8-4157-8A15-5919887C9C43}"/>
              </a:ext>
            </a:extLst>
          </p:cNvPr>
          <p:cNvSpPr/>
          <p:nvPr/>
        </p:nvSpPr>
        <p:spPr>
          <a:xfrm>
            <a:off x="6134670" y="3139069"/>
            <a:ext cx="5773551" cy="1559056"/>
          </a:xfrm>
          <a:prstGeom prst="roundRect">
            <a:avLst>
              <a:gd name="adj" fmla="val 21241"/>
            </a:avLst>
          </a:prstGeom>
          <a:solidFill>
            <a:srgbClr val="FFFF00">
              <a:alpha val="87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3200" b="1" dirty="0">
                <a:solidFill>
                  <a:prstClr val="black"/>
                </a:solidFill>
                <a:latin typeface="Calibri"/>
                <a:sym typeface="Arial"/>
              </a:rPr>
              <a:t>Khi đi bộ, chúng ta cần tuân thủ các quy tắc an toàn nào?</a:t>
            </a:r>
            <a:endParaRPr lang="en-US" sz="32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3788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914377"/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5922961" y="269201"/>
            <a:ext cx="632460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2994830" y="2463246"/>
            <a:ext cx="6853345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C894E28-56ED-4AD4-85E5-C11E9DCC8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579" y="-275623"/>
            <a:ext cx="6072142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2CC97D-E682-4ACF-8625-B801E4CCCEAB}"/>
              </a:ext>
            </a:extLst>
          </p:cNvPr>
          <p:cNvGrpSpPr/>
          <p:nvPr/>
        </p:nvGrpSpPr>
        <p:grpSpPr>
          <a:xfrm>
            <a:off x="364252" y="1612024"/>
            <a:ext cx="5103098" cy="3131426"/>
            <a:chOff x="187544" y="1119843"/>
            <a:chExt cx="8767269" cy="39486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03A5E3-07B3-4416-B547-84C0212FE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E83456-582B-44B0-BA9D-F2C80CB6B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CA8E66-EC90-451C-86A9-8C9016C0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EC5BC5-01E3-4C90-BB5D-CA3588839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  <p:sp>
        <p:nvSpPr>
          <p:cNvPr id="11" name="C">
            <a:extLst>
              <a:ext uri="{FF2B5EF4-FFF2-40B4-BE49-F238E27FC236}">
                <a16:creationId xmlns:a16="http://schemas.microsoft.com/office/drawing/2014/main" id="{77EBC2F8-E9F8-4009-A55F-F7F75F1ED6A5}"/>
              </a:ext>
            </a:extLst>
          </p:cNvPr>
          <p:cNvSpPr/>
          <p:nvPr/>
        </p:nvSpPr>
        <p:spPr>
          <a:xfrm>
            <a:off x="5610225" y="381000"/>
            <a:ext cx="6250371" cy="1888578"/>
          </a:xfrm>
          <a:custGeom>
            <a:avLst/>
            <a:gdLst>
              <a:gd name="connsiteX0" fmla="*/ 0 w 6250371"/>
              <a:gd name="connsiteY0" fmla="*/ 401153 h 1888578"/>
              <a:gd name="connsiteX1" fmla="*/ 401153 w 6250371"/>
              <a:gd name="connsiteY1" fmla="*/ 0 h 1888578"/>
              <a:gd name="connsiteX2" fmla="*/ 836998 w 6250371"/>
              <a:gd name="connsiteY2" fmla="*/ 0 h 1888578"/>
              <a:gd name="connsiteX3" fmla="*/ 1218363 w 6250371"/>
              <a:gd name="connsiteY3" fmla="*/ 0 h 1888578"/>
              <a:gd name="connsiteX4" fmla="*/ 1708689 w 6250371"/>
              <a:gd name="connsiteY4" fmla="*/ 0 h 1888578"/>
              <a:gd name="connsiteX5" fmla="*/ 2253495 w 6250371"/>
              <a:gd name="connsiteY5" fmla="*/ 0 h 1888578"/>
              <a:gd name="connsiteX6" fmla="*/ 2689340 w 6250371"/>
              <a:gd name="connsiteY6" fmla="*/ 0 h 1888578"/>
              <a:gd name="connsiteX7" fmla="*/ 3179666 w 6250371"/>
              <a:gd name="connsiteY7" fmla="*/ 0 h 1888578"/>
              <a:gd name="connsiteX8" fmla="*/ 3724473 w 6250371"/>
              <a:gd name="connsiteY8" fmla="*/ 0 h 1888578"/>
              <a:gd name="connsiteX9" fmla="*/ 4214799 w 6250371"/>
              <a:gd name="connsiteY9" fmla="*/ 0 h 1888578"/>
              <a:gd name="connsiteX10" fmla="*/ 4868566 w 6250371"/>
              <a:gd name="connsiteY10" fmla="*/ 0 h 1888578"/>
              <a:gd name="connsiteX11" fmla="*/ 5849218 w 6250371"/>
              <a:gd name="connsiteY11" fmla="*/ 0 h 1888578"/>
              <a:gd name="connsiteX12" fmla="*/ 6250371 w 6250371"/>
              <a:gd name="connsiteY12" fmla="*/ 401153 h 1888578"/>
              <a:gd name="connsiteX13" fmla="*/ 6250371 w 6250371"/>
              <a:gd name="connsiteY13" fmla="*/ 911701 h 1888578"/>
              <a:gd name="connsiteX14" fmla="*/ 6250371 w 6250371"/>
              <a:gd name="connsiteY14" fmla="*/ 1487425 h 1888578"/>
              <a:gd name="connsiteX15" fmla="*/ 5849218 w 6250371"/>
              <a:gd name="connsiteY15" fmla="*/ 1888578 h 1888578"/>
              <a:gd name="connsiteX16" fmla="*/ 5304412 w 6250371"/>
              <a:gd name="connsiteY16" fmla="*/ 1888578 h 1888578"/>
              <a:gd name="connsiteX17" fmla="*/ 4759605 w 6250371"/>
              <a:gd name="connsiteY17" fmla="*/ 1888578 h 1888578"/>
              <a:gd name="connsiteX18" fmla="*/ 4323760 w 6250371"/>
              <a:gd name="connsiteY18" fmla="*/ 1888578 h 1888578"/>
              <a:gd name="connsiteX19" fmla="*/ 3724473 w 6250371"/>
              <a:gd name="connsiteY19" fmla="*/ 1888578 h 1888578"/>
              <a:gd name="connsiteX20" fmla="*/ 3179666 w 6250371"/>
              <a:gd name="connsiteY20" fmla="*/ 1888578 h 1888578"/>
              <a:gd name="connsiteX21" fmla="*/ 2798302 w 6250371"/>
              <a:gd name="connsiteY21" fmla="*/ 1888578 h 1888578"/>
              <a:gd name="connsiteX22" fmla="*/ 2199014 w 6250371"/>
              <a:gd name="connsiteY22" fmla="*/ 1888578 h 1888578"/>
              <a:gd name="connsiteX23" fmla="*/ 1599727 w 6250371"/>
              <a:gd name="connsiteY23" fmla="*/ 1888578 h 1888578"/>
              <a:gd name="connsiteX24" fmla="*/ 1163882 w 6250371"/>
              <a:gd name="connsiteY24" fmla="*/ 1888578 h 1888578"/>
              <a:gd name="connsiteX25" fmla="*/ 401153 w 6250371"/>
              <a:gd name="connsiteY25" fmla="*/ 1888578 h 1888578"/>
              <a:gd name="connsiteX26" fmla="*/ 0 w 6250371"/>
              <a:gd name="connsiteY26" fmla="*/ 1487425 h 1888578"/>
              <a:gd name="connsiteX27" fmla="*/ 0 w 6250371"/>
              <a:gd name="connsiteY27" fmla="*/ 955152 h 1888578"/>
              <a:gd name="connsiteX28" fmla="*/ 0 w 6250371"/>
              <a:gd name="connsiteY28" fmla="*/ 401153 h 188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50371" h="1888578" fill="none" extrusionOk="0">
                <a:moveTo>
                  <a:pt x="0" y="401153"/>
                </a:moveTo>
                <a:cubicBezTo>
                  <a:pt x="46194" y="219969"/>
                  <a:pt x="171736" y="12554"/>
                  <a:pt x="401153" y="0"/>
                </a:cubicBezTo>
                <a:cubicBezTo>
                  <a:pt x="608922" y="-15667"/>
                  <a:pt x="725012" y="27361"/>
                  <a:pt x="836998" y="0"/>
                </a:cubicBezTo>
                <a:cubicBezTo>
                  <a:pt x="948985" y="-27361"/>
                  <a:pt x="1074616" y="26654"/>
                  <a:pt x="1218363" y="0"/>
                </a:cubicBezTo>
                <a:cubicBezTo>
                  <a:pt x="1362111" y="-26654"/>
                  <a:pt x="1586071" y="54734"/>
                  <a:pt x="1708689" y="0"/>
                </a:cubicBezTo>
                <a:cubicBezTo>
                  <a:pt x="1831307" y="-54734"/>
                  <a:pt x="2076496" y="60704"/>
                  <a:pt x="2253495" y="0"/>
                </a:cubicBezTo>
                <a:cubicBezTo>
                  <a:pt x="2430494" y="-60704"/>
                  <a:pt x="2547515" y="17156"/>
                  <a:pt x="2689340" y="0"/>
                </a:cubicBezTo>
                <a:cubicBezTo>
                  <a:pt x="2831165" y="-17156"/>
                  <a:pt x="2939542" y="38004"/>
                  <a:pt x="3179666" y="0"/>
                </a:cubicBezTo>
                <a:cubicBezTo>
                  <a:pt x="3419790" y="-38004"/>
                  <a:pt x="3585386" y="6828"/>
                  <a:pt x="3724473" y="0"/>
                </a:cubicBezTo>
                <a:cubicBezTo>
                  <a:pt x="3863560" y="-6828"/>
                  <a:pt x="4028519" y="37709"/>
                  <a:pt x="4214799" y="0"/>
                </a:cubicBezTo>
                <a:cubicBezTo>
                  <a:pt x="4401079" y="-37709"/>
                  <a:pt x="4619108" y="73932"/>
                  <a:pt x="4868566" y="0"/>
                </a:cubicBezTo>
                <a:cubicBezTo>
                  <a:pt x="5118024" y="-73932"/>
                  <a:pt x="5617468" y="36234"/>
                  <a:pt x="5849218" y="0"/>
                </a:cubicBezTo>
                <a:cubicBezTo>
                  <a:pt x="6089604" y="33607"/>
                  <a:pt x="6250350" y="197825"/>
                  <a:pt x="6250371" y="401153"/>
                </a:cubicBezTo>
                <a:cubicBezTo>
                  <a:pt x="6283097" y="654576"/>
                  <a:pt x="6211310" y="768145"/>
                  <a:pt x="6250371" y="911701"/>
                </a:cubicBezTo>
                <a:cubicBezTo>
                  <a:pt x="6289432" y="1055257"/>
                  <a:pt x="6223977" y="1287253"/>
                  <a:pt x="6250371" y="1487425"/>
                </a:cubicBezTo>
                <a:cubicBezTo>
                  <a:pt x="6288474" y="1724658"/>
                  <a:pt x="6094199" y="1919994"/>
                  <a:pt x="5849218" y="1888578"/>
                </a:cubicBezTo>
                <a:cubicBezTo>
                  <a:pt x="5620555" y="1940222"/>
                  <a:pt x="5423338" y="1858638"/>
                  <a:pt x="5304412" y="1888578"/>
                </a:cubicBezTo>
                <a:cubicBezTo>
                  <a:pt x="5185486" y="1918518"/>
                  <a:pt x="4871420" y="1842683"/>
                  <a:pt x="4759605" y="1888578"/>
                </a:cubicBezTo>
                <a:cubicBezTo>
                  <a:pt x="4647790" y="1934473"/>
                  <a:pt x="4428088" y="1856351"/>
                  <a:pt x="4323760" y="1888578"/>
                </a:cubicBezTo>
                <a:cubicBezTo>
                  <a:pt x="4219432" y="1920805"/>
                  <a:pt x="3899753" y="1861307"/>
                  <a:pt x="3724473" y="1888578"/>
                </a:cubicBezTo>
                <a:cubicBezTo>
                  <a:pt x="3549193" y="1915849"/>
                  <a:pt x="3335441" y="1850594"/>
                  <a:pt x="3179666" y="1888578"/>
                </a:cubicBezTo>
                <a:cubicBezTo>
                  <a:pt x="3023891" y="1926562"/>
                  <a:pt x="2978890" y="1844670"/>
                  <a:pt x="2798302" y="1888578"/>
                </a:cubicBezTo>
                <a:cubicBezTo>
                  <a:pt x="2617714" y="1932486"/>
                  <a:pt x="2425165" y="1851030"/>
                  <a:pt x="2199014" y="1888578"/>
                </a:cubicBezTo>
                <a:cubicBezTo>
                  <a:pt x="1972863" y="1926126"/>
                  <a:pt x="1878902" y="1834073"/>
                  <a:pt x="1599727" y="1888578"/>
                </a:cubicBezTo>
                <a:cubicBezTo>
                  <a:pt x="1320552" y="1943083"/>
                  <a:pt x="1306134" y="1841288"/>
                  <a:pt x="1163882" y="1888578"/>
                </a:cubicBezTo>
                <a:cubicBezTo>
                  <a:pt x="1021630" y="1935868"/>
                  <a:pt x="709696" y="1817484"/>
                  <a:pt x="401153" y="1888578"/>
                </a:cubicBezTo>
                <a:cubicBezTo>
                  <a:pt x="199230" y="1918416"/>
                  <a:pt x="9924" y="1692788"/>
                  <a:pt x="0" y="1487425"/>
                </a:cubicBezTo>
                <a:cubicBezTo>
                  <a:pt x="-24436" y="1369716"/>
                  <a:pt x="47359" y="1202704"/>
                  <a:pt x="0" y="955152"/>
                </a:cubicBezTo>
                <a:cubicBezTo>
                  <a:pt x="-47359" y="707600"/>
                  <a:pt x="38292" y="609578"/>
                  <a:pt x="0" y="401153"/>
                </a:cubicBezTo>
                <a:close/>
              </a:path>
              <a:path w="6250371" h="1888578" stroke="0" extrusionOk="0">
                <a:moveTo>
                  <a:pt x="0" y="401153"/>
                </a:moveTo>
                <a:cubicBezTo>
                  <a:pt x="-56418" y="199962"/>
                  <a:pt x="214142" y="-29586"/>
                  <a:pt x="401153" y="0"/>
                </a:cubicBezTo>
                <a:cubicBezTo>
                  <a:pt x="719732" y="-45310"/>
                  <a:pt x="828141" y="26624"/>
                  <a:pt x="1054921" y="0"/>
                </a:cubicBezTo>
                <a:cubicBezTo>
                  <a:pt x="1281701" y="-26624"/>
                  <a:pt x="1344738" y="37708"/>
                  <a:pt x="1490766" y="0"/>
                </a:cubicBezTo>
                <a:cubicBezTo>
                  <a:pt x="1636795" y="-37708"/>
                  <a:pt x="1828071" y="37095"/>
                  <a:pt x="1926611" y="0"/>
                </a:cubicBezTo>
                <a:cubicBezTo>
                  <a:pt x="2025151" y="-37095"/>
                  <a:pt x="2393053" y="19958"/>
                  <a:pt x="2580379" y="0"/>
                </a:cubicBezTo>
                <a:cubicBezTo>
                  <a:pt x="2767705" y="-19958"/>
                  <a:pt x="2892208" y="16358"/>
                  <a:pt x="3016224" y="0"/>
                </a:cubicBezTo>
                <a:cubicBezTo>
                  <a:pt x="3140241" y="-16358"/>
                  <a:pt x="3303036" y="42854"/>
                  <a:pt x="3452069" y="0"/>
                </a:cubicBezTo>
                <a:cubicBezTo>
                  <a:pt x="3601102" y="-42854"/>
                  <a:pt x="3721377" y="21591"/>
                  <a:pt x="3833434" y="0"/>
                </a:cubicBezTo>
                <a:cubicBezTo>
                  <a:pt x="3945492" y="-21591"/>
                  <a:pt x="4159803" y="14915"/>
                  <a:pt x="4269279" y="0"/>
                </a:cubicBezTo>
                <a:cubicBezTo>
                  <a:pt x="4378755" y="-14915"/>
                  <a:pt x="4556267" y="67"/>
                  <a:pt x="4759605" y="0"/>
                </a:cubicBezTo>
                <a:cubicBezTo>
                  <a:pt x="4962943" y="-67"/>
                  <a:pt x="5442664" y="12643"/>
                  <a:pt x="5849218" y="0"/>
                </a:cubicBezTo>
                <a:cubicBezTo>
                  <a:pt x="6089492" y="-15215"/>
                  <a:pt x="6285811" y="186714"/>
                  <a:pt x="6250371" y="401153"/>
                </a:cubicBezTo>
                <a:cubicBezTo>
                  <a:pt x="6306136" y="569015"/>
                  <a:pt x="6246576" y="712696"/>
                  <a:pt x="6250371" y="922564"/>
                </a:cubicBezTo>
                <a:cubicBezTo>
                  <a:pt x="6254166" y="1132432"/>
                  <a:pt x="6188411" y="1323287"/>
                  <a:pt x="6250371" y="1487425"/>
                </a:cubicBezTo>
                <a:cubicBezTo>
                  <a:pt x="6245674" y="1704166"/>
                  <a:pt x="6051788" y="1918091"/>
                  <a:pt x="5849218" y="1888578"/>
                </a:cubicBezTo>
                <a:cubicBezTo>
                  <a:pt x="5710200" y="1921679"/>
                  <a:pt x="5649840" y="1856447"/>
                  <a:pt x="5467853" y="1888578"/>
                </a:cubicBezTo>
                <a:cubicBezTo>
                  <a:pt x="5285866" y="1920709"/>
                  <a:pt x="5160927" y="1853241"/>
                  <a:pt x="4868566" y="1888578"/>
                </a:cubicBezTo>
                <a:cubicBezTo>
                  <a:pt x="4576205" y="1923915"/>
                  <a:pt x="4568205" y="1868787"/>
                  <a:pt x="4487202" y="1888578"/>
                </a:cubicBezTo>
                <a:cubicBezTo>
                  <a:pt x="4406199" y="1908369"/>
                  <a:pt x="4152171" y="1863652"/>
                  <a:pt x="3942395" y="1888578"/>
                </a:cubicBezTo>
                <a:cubicBezTo>
                  <a:pt x="3732619" y="1913504"/>
                  <a:pt x="3604878" y="1869897"/>
                  <a:pt x="3452069" y="1888578"/>
                </a:cubicBezTo>
                <a:cubicBezTo>
                  <a:pt x="3299260" y="1907259"/>
                  <a:pt x="3154970" y="1840399"/>
                  <a:pt x="2961744" y="1888578"/>
                </a:cubicBezTo>
                <a:cubicBezTo>
                  <a:pt x="2768519" y="1936757"/>
                  <a:pt x="2740720" y="1880923"/>
                  <a:pt x="2525898" y="1888578"/>
                </a:cubicBezTo>
                <a:cubicBezTo>
                  <a:pt x="2311076" y="1896233"/>
                  <a:pt x="2269330" y="1845751"/>
                  <a:pt x="2144534" y="1888578"/>
                </a:cubicBezTo>
                <a:cubicBezTo>
                  <a:pt x="2019738" y="1931405"/>
                  <a:pt x="1764280" y="1836508"/>
                  <a:pt x="1490766" y="1888578"/>
                </a:cubicBezTo>
                <a:cubicBezTo>
                  <a:pt x="1217252" y="1940648"/>
                  <a:pt x="939098" y="1872853"/>
                  <a:pt x="401153" y="1888578"/>
                </a:cubicBezTo>
                <a:cubicBezTo>
                  <a:pt x="157872" y="1876888"/>
                  <a:pt x="-10882" y="1689762"/>
                  <a:pt x="0" y="1487425"/>
                </a:cubicBezTo>
                <a:cubicBezTo>
                  <a:pt x="-20764" y="1299560"/>
                  <a:pt x="7240" y="1123788"/>
                  <a:pt x="0" y="966014"/>
                </a:cubicBezTo>
                <a:cubicBezTo>
                  <a:pt x="-7240" y="808240"/>
                  <a:pt x="17453" y="538836"/>
                  <a:pt x="0" y="401153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xmlns="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000" b="1" dirty="0">
                <a:solidFill>
                  <a:prstClr val="black"/>
                </a:solidFill>
                <a:sym typeface="Arial"/>
              </a:rPr>
              <a:t>Việc đi bộ của các bạn trong các tranh tình huống đã đảm bảo an toàn cho bản thân và những người xung quanh.</a:t>
            </a:r>
            <a:endParaRPr lang="en-US" sz="30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AE530537-2C3B-4B5C-883D-CB2D2844EB28}"/>
              </a:ext>
            </a:extLst>
          </p:cNvPr>
          <p:cNvSpPr/>
          <p:nvPr/>
        </p:nvSpPr>
        <p:spPr>
          <a:xfrm>
            <a:off x="5514975" y="2447925"/>
            <a:ext cx="6459922" cy="3771900"/>
          </a:xfrm>
          <a:custGeom>
            <a:avLst/>
            <a:gdLst>
              <a:gd name="connsiteX0" fmla="*/ 0 w 6459922"/>
              <a:gd name="connsiteY0" fmla="*/ 801189 h 3771900"/>
              <a:gd name="connsiteX1" fmla="*/ 801189 w 6459922"/>
              <a:gd name="connsiteY1" fmla="*/ 0 h 3771900"/>
              <a:gd name="connsiteX2" fmla="*/ 1243765 w 6459922"/>
              <a:gd name="connsiteY2" fmla="*/ 0 h 3771900"/>
              <a:gd name="connsiteX3" fmla="*/ 1686341 w 6459922"/>
              <a:gd name="connsiteY3" fmla="*/ 0 h 3771900"/>
              <a:gd name="connsiteX4" fmla="*/ 2177493 w 6459922"/>
              <a:gd name="connsiteY4" fmla="*/ 0 h 3771900"/>
              <a:gd name="connsiteX5" fmla="*/ 2717220 w 6459922"/>
              <a:gd name="connsiteY5" fmla="*/ 0 h 3771900"/>
              <a:gd name="connsiteX6" fmla="*/ 3208372 w 6459922"/>
              <a:gd name="connsiteY6" fmla="*/ 0 h 3771900"/>
              <a:gd name="connsiteX7" fmla="*/ 3845250 w 6459922"/>
              <a:gd name="connsiteY7" fmla="*/ 0 h 3771900"/>
              <a:gd name="connsiteX8" fmla="*/ 4384977 w 6459922"/>
              <a:gd name="connsiteY8" fmla="*/ 0 h 3771900"/>
              <a:gd name="connsiteX9" fmla="*/ 5021855 w 6459922"/>
              <a:gd name="connsiteY9" fmla="*/ 0 h 3771900"/>
              <a:gd name="connsiteX10" fmla="*/ 5658733 w 6459922"/>
              <a:gd name="connsiteY10" fmla="*/ 0 h 3771900"/>
              <a:gd name="connsiteX11" fmla="*/ 6459922 w 6459922"/>
              <a:gd name="connsiteY11" fmla="*/ 801189 h 3771900"/>
              <a:gd name="connsiteX12" fmla="*/ 6459922 w 6459922"/>
              <a:gd name="connsiteY12" fmla="*/ 1300179 h 3771900"/>
              <a:gd name="connsiteX13" fmla="*/ 6459922 w 6459922"/>
              <a:gd name="connsiteY13" fmla="*/ 1864255 h 3771900"/>
              <a:gd name="connsiteX14" fmla="*/ 6459922 w 6459922"/>
              <a:gd name="connsiteY14" fmla="*/ 2384940 h 3771900"/>
              <a:gd name="connsiteX15" fmla="*/ 6459922 w 6459922"/>
              <a:gd name="connsiteY15" fmla="*/ 2970711 h 3771900"/>
              <a:gd name="connsiteX16" fmla="*/ 5658733 w 6459922"/>
              <a:gd name="connsiteY16" fmla="*/ 3771900 h 3771900"/>
              <a:gd name="connsiteX17" fmla="*/ 5070430 w 6459922"/>
              <a:gd name="connsiteY17" fmla="*/ 3771900 h 3771900"/>
              <a:gd name="connsiteX18" fmla="*/ 4676430 w 6459922"/>
              <a:gd name="connsiteY18" fmla="*/ 3771900 h 3771900"/>
              <a:gd name="connsiteX19" fmla="*/ 4088127 w 6459922"/>
              <a:gd name="connsiteY19" fmla="*/ 3771900 h 3771900"/>
              <a:gd name="connsiteX20" fmla="*/ 3499825 w 6459922"/>
              <a:gd name="connsiteY20" fmla="*/ 3771900 h 3771900"/>
              <a:gd name="connsiteX21" fmla="*/ 3057248 w 6459922"/>
              <a:gd name="connsiteY21" fmla="*/ 3771900 h 3771900"/>
              <a:gd name="connsiteX22" fmla="*/ 2566097 w 6459922"/>
              <a:gd name="connsiteY22" fmla="*/ 3771900 h 3771900"/>
              <a:gd name="connsiteX23" fmla="*/ 2123520 w 6459922"/>
              <a:gd name="connsiteY23" fmla="*/ 3771900 h 3771900"/>
              <a:gd name="connsiteX24" fmla="*/ 1486642 w 6459922"/>
              <a:gd name="connsiteY24" fmla="*/ 3771900 h 3771900"/>
              <a:gd name="connsiteX25" fmla="*/ 801189 w 6459922"/>
              <a:gd name="connsiteY25" fmla="*/ 3771900 h 3771900"/>
              <a:gd name="connsiteX26" fmla="*/ 0 w 6459922"/>
              <a:gd name="connsiteY26" fmla="*/ 2970711 h 3771900"/>
              <a:gd name="connsiteX27" fmla="*/ 0 w 6459922"/>
              <a:gd name="connsiteY27" fmla="*/ 2428331 h 3771900"/>
              <a:gd name="connsiteX28" fmla="*/ 0 w 6459922"/>
              <a:gd name="connsiteY28" fmla="*/ 1907645 h 3771900"/>
              <a:gd name="connsiteX29" fmla="*/ 0 w 6459922"/>
              <a:gd name="connsiteY29" fmla="*/ 1386960 h 3771900"/>
              <a:gd name="connsiteX30" fmla="*/ 0 w 6459922"/>
              <a:gd name="connsiteY30" fmla="*/ 801189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459922" h="3771900" fill="none" extrusionOk="0">
                <a:moveTo>
                  <a:pt x="0" y="801189"/>
                </a:moveTo>
                <a:cubicBezTo>
                  <a:pt x="34739" y="310622"/>
                  <a:pt x="368679" y="39666"/>
                  <a:pt x="801189" y="0"/>
                </a:cubicBezTo>
                <a:cubicBezTo>
                  <a:pt x="971828" y="-4076"/>
                  <a:pt x="1032653" y="7076"/>
                  <a:pt x="1243765" y="0"/>
                </a:cubicBezTo>
                <a:cubicBezTo>
                  <a:pt x="1454877" y="-7076"/>
                  <a:pt x="1573017" y="51530"/>
                  <a:pt x="1686341" y="0"/>
                </a:cubicBezTo>
                <a:cubicBezTo>
                  <a:pt x="1799665" y="-51530"/>
                  <a:pt x="1998493" y="9485"/>
                  <a:pt x="2177493" y="0"/>
                </a:cubicBezTo>
                <a:cubicBezTo>
                  <a:pt x="2356493" y="-9485"/>
                  <a:pt x="2478363" y="9109"/>
                  <a:pt x="2717220" y="0"/>
                </a:cubicBezTo>
                <a:cubicBezTo>
                  <a:pt x="2956077" y="-9109"/>
                  <a:pt x="3072714" y="38813"/>
                  <a:pt x="3208372" y="0"/>
                </a:cubicBezTo>
                <a:cubicBezTo>
                  <a:pt x="3344030" y="-38813"/>
                  <a:pt x="3612830" y="46632"/>
                  <a:pt x="3845250" y="0"/>
                </a:cubicBezTo>
                <a:cubicBezTo>
                  <a:pt x="4077670" y="-46632"/>
                  <a:pt x="4201424" y="33632"/>
                  <a:pt x="4384977" y="0"/>
                </a:cubicBezTo>
                <a:cubicBezTo>
                  <a:pt x="4568530" y="-33632"/>
                  <a:pt x="4806884" y="15507"/>
                  <a:pt x="5021855" y="0"/>
                </a:cubicBezTo>
                <a:cubicBezTo>
                  <a:pt x="5236826" y="-15507"/>
                  <a:pt x="5410700" y="32357"/>
                  <a:pt x="5658733" y="0"/>
                </a:cubicBezTo>
                <a:cubicBezTo>
                  <a:pt x="6226629" y="-34179"/>
                  <a:pt x="6459611" y="482621"/>
                  <a:pt x="6459922" y="801189"/>
                </a:cubicBezTo>
                <a:cubicBezTo>
                  <a:pt x="6506775" y="1039547"/>
                  <a:pt x="6441171" y="1077638"/>
                  <a:pt x="6459922" y="1300179"/>
                </a:cubicBezTo>
                <a:cubicBezTo>
                  <a:pt x="6478673" y="1522720"/>
                  <a:pt x="6446423" y="1655833"/>
                  <a:pt x="6459922" y="1864255"/>
                </a:cubicBezTo>
                <a:cubicBezTo>
                  <a:pt x="6473421" y="2072677"/>
                  <a:pt x="6452326" y="2261674"/>
                  <a:pt x="6459922" y="2384940"/>
                </a:cubicBezTo>
                <a:cubicBezTo>
                  <a:pt x="6467518" y="2508207"/>
                  <a:pt x="6424294" y="2762430"/>
                  <a:pt x="6459922" y="2970711"/>
                </a:cubicBezTo>
                <a:cubicBezTo>
                  <a:pt x="6443589" y="3467145"/>
                  <a:pt x="6113571" y="3684918"/>
                  <a:pt x="5658733" y="3771900"/>
                </a:cubicBezTo>
                <a:cubicBezTo>
                  <a:pt x="5469595" y="3834492"/>
                  <a:pt x="5325202" y="3710706"/>
                  <a:pt x="5070430" y="3771900"/>
                </a:cubicBezTo>
                <a:cubicBezTo>
                  <a:pt x="4815658" y="3833094"/>
                  <a:pt x="4808941" y="3746771"/>
                  <a:pt x="4676430" y="3771900"/>
                </a:cubicBezTo>
                <a:cubicBezTo>
                  <a:pt x="4543919" y="3797029"/>
                  <a:pt x="4316787" y="3747798"/>
                  <a:pt x="4088127" y="3771900"/>
                </a:cubicBezTo>
                <a:cubicBezTo>
                  <a:pt x="3859467" y="3796002"/>
                  <a:pt x="3643724" y="3751007"/>
                  <a:pt x="3499825" y="3771900"/>
                </a:cubicBezTo>
                <a:cubicBezTo>
                  <a:pt x="3355926" y="3792793"/>
                  <a:pt x="3232653" y="3725241"/>
                  <a:pt x="3057248" y="3771900"/>
                </a:cubicBezTo>
                <a:cubicBezTo>
                  <a:pt x="2881843" y="3818559"/>
                  <a:pt x="2741883" y="3732490"/>
                  <a:pt x="2566097" y="3771900"/>
                </a:cubicBezTo>
                <a:cubicBezTo>
                  <a:pt x="2390311" y="3811310"/>
                  <a:pt x="2258534" y="3767393"/>
                  <a:pt x="2123520" y="3771900"/>
                </a:cubicBezTo>
                <a:cubicBezTo>
                  <a:pt x="1988506" y="3776407"/>
                  <a:pt x="1642424" y="3705205"/>
                  <a:pt x="1486642" y="3771900"/>
                </a:cubicBezTo>
                <a:cubicBezTo>
                  <a:pt x="1330860" y="3838595"/>
                  <a:pt x="960451" y="3709412"/>
                  <a:pt x="801189" y="3771900"/>
                </a:cubicBezTo>
                <a:cubicBezTo>
                  <a:pt x="333205" y="3666599"/>
                  <a:pt x="55588" y="3504289"/>
                  <a:pt x="0" y="2970711"/>
                </a:cubicBezTo>
                <a:cubicBezTo>
                  <a:pt x="-4413" y="2853970"/>
                  <a:pt x="18439" y="2551402"/>
                  <a:pt x="0" y="2428331"/>
                </a:cubicBezTo>
                <a:cubicBezTo>
                  <a:pt x="-18439" y="2305260"/>
                  <a:pt x="6775" y="2057680"/>
                  <a:pt x="0" y="1907645"/>
                </a:cubicBezTo>
                <a:cubicBezTo>
                  <a:pt x="-6775" y="1757610"/>
                  <a:pt x="31943" y="1523386"/>
                  <a:pt x="0" y="1386960"/>
                </a:cubicBezTo>
                <a:cubicBezTo>
                  <a:pt x="-31943" y="1250534"/>
                  <a:pt x="10524" y="1061388"/>
                  <a:pt x="0" y="801189"/>
                </a:cubicBezTo>
                <a:close/>
              </a:path>
              <a:path w="6459922" h="3771900" stroke="0" extrusionOk="0">
                <a:moveTo>
                  <a:pt x="0" y="801189"/>
                </a:moveTo>
                <a:cubicBezTo>
                  <a:pt x="-92811" y="392198"/>
                  <a:pt x="366218" y="-6435"/>
                  <a:pt x="801189" y="0"/>
                </a:cubicBezTo>
                <a:cubicBezTo>
                  <a:pt x="1082437" y="-27867"/>
                  <a:pt x="1123253" y="129"/>
                  <a:pt x="1438067" y="0"/>
                </a:cubicBezTo>
                <a:cubicBezTo>
                  <a:pt x="1752881" y="-129"/>
                  <a:pt x="1696481" y="33157"/>
                  <a:pt x="1880643" y="0"/>
                </a:cubicBezTo>
                <a:cubicBezTo>
                  <a:pt x="2064805" y="-33157"/>
                  <a:pt x="2180952" y="1864"/>
                  <a:pt x="2323219" y="0"/>
                </a:cubicBezTo>
                <a:cubicBezTo>
                  <a:pt x="2465486" y="-1864"/>
                  <a:pt x="2750374" y="34418"/>
                  <a:pt x="2960097" y="0"/>
                </a:cubicBezTo>
                <a:cubicBezTo>
                  <a:pt x="3169820" y="-34418"/>
                  <a:pt x="3312373" y="38681"/>
                  <a:pt x="3402674" y="0"/>
                </a:cubicBezTo>
                <a:cubicBezTo>
                  <a:pt x="3492975" y="-38681"/>
                  <a:pt x="3670988" y="31787"/>
                  <a:pt x="3845250" y="0"/>
                </a:cubicBezTo>
                <a:cubicBezTo>
                  <a:pt x="4019512" y="-31787"/>
                  <a:pt x="4046897" y="24238"/>
                  <a:pt x="4239251" y="0"/>
                </a:cubicBezTo>
                <a:cubicBezTo>
                  <a:pt x="4431605" y="-24238"/>
                  <a:pt x="4555315" y="13321"/>
                  <a:pt x="4681827" y="0"/>
                </a:cubicBezTo>
                <a:cubicBezTo>
                  <a:pt x="4808339" y="-13321"/>
                  <a:pt x="4960213" y="3158"/>
                  <a:pt x="5172979" y="0"/>
                </a:cubicBezTo>
                <a:cubicBezTo>
                  <a:pt x="5385745" y="-3158"/>
                  <a:pt x="5432715" y="30847"/>
                  <a:pt x="5658733" y="0"/>
                </a:cubicBezTo>
                <a:cubicBezTo>
                  <a:pt x="6148324" y="-38280"/>
                  <a:pt x="6507971" y="368347"/>
                  <a:pt x="6459922" y="801189"/>
                </a:cubicBezTo>
                <a:cubicBezTo>
                  <a:pt x="6516395" y="1012959"/>
                  <a:pt x="6456149" y="1181248"/>
                  <a:pt x="6459922" y="1300179"/>
                </a:cubicBezTo>
                <a:cubicBezTo>
                  <a:pt x="6463695" y="1419110"/>
                  <a:pt x="6457677" y="1651359"/>
                  <a:pt x="6459922" y="1777474"/>
                </a:cubicBezTo>
                <a:cubicBezTo>
                  <a:pt x="6462167" y="1903589"/>
                  <a:pt x="6395533" y="2107760"/>
                  <a:pt x="6459922" y="2363245"/>
                </a:cubicBezTo>
                <a:cubicBezTo>
                  <a:pt x="6524311" y="2618730"/>
                  <a:pt x="6391204" y="2756015"/>
                  <a:pt x="6459922" y="2970711"/>
                </a:cubicBezTo>
                <a:cubicBezTo>
                  <a:pt x="6451964" y="3462837"/>
                  <a:pt x="6080327" y="3743561"/>
                  <a:pt x="5658733" y="3771900"/>
                </a:cubicBezTo>
                <a:cubicBezTo>
                  <a:pt x="5475665" y="3807817"/>
                  <a:pt x="5182210" y="3701112"/>
                  <a:pt x="5021855" y="3771900"/>
                </a:cubicBezTo>
                <a:cubicBezTo>
                  <a:pt x="4861500" y="3842688"/>
                  <a:pt x="4628887" y="3726979"/>
                  <a:pt x="4482128" y="3771900"/>
                </a:cubicBezTo>
                <a:cubicBezTo>
                  <a:pt x="4335369" y="3816821"/>
                  <a:pt x="4101364" y="3734024"/>
                  <a:pt x="3990976" y="3771900"/>
                </a:cubicBezTo>
                <a:cubicBezTo>
                  <a:pt x="3880588" y="3809776"/>
                  <a:pt x="3647393" y="3714202"/>
                  <a:pt x="3499825" y="3771900"/>
                </a:cubicBezTo>
                <a:cubicBezTo>
                  <a:pt x="3352257" y="3829598"/>
                  <a:pt x="3152069" y="3769298"/>
                  <a:pt x="3057248" y="3771900"/>
                </a:cubicBezTo>
                <a:cubicBezTo>
                  <a:pt x="2962427" y="3774502"/>
                  <a:pt x="2751033" y="3755903"/>
                  <a:pt x="2663248" y="3771900"/>
                </a:cubicBezTo>
                <a:cubicBezTo>
                  <a:pt x="2575463" y="3787897"/>
                  <a:pt x="2321387" y="3755670"/>
                  <a:pt x="2026370" y="3771900"/>
                </a:cubicBezTo>
                <a:cubicBezTo>
                  <a:pt x="1731353" y="3788130"/>
                  <a:pt x="1609876" y="3746712"/>
                  <a:pt x="1389492" y="3771900"/>
                </a:cubicBezTo>
                <a:cubicBezTo>
                  <a:pt x="1169108" y="3797088"/>
                  <a:pt x="1040695" y="3726144"/>
                  <a:pt x="801189" y="3771900"/>
                </a:cubicBezTo>
                <a:cubicBezTo>
                  <a:pt x="351443" y="3898782"/>
                  <a:pt x="-16069" y="3329684"/>
                  <a:pt x="0" y="2970711"/>
                </a:cubicBezTo>
                <a:cubicBezTo>
                  <a:pt x="-53570" y="2823704"/>
                  <a:pt x="62003" y="2622686"/>
                  <a:pt x="0" y="2406635"/>
                </a:cubicBezTo>
                <a:cubicBezTo>
                  <a:pt x="-62003" y="2190584"/>
                  <a:pt x="30148" y="2057532"/>
                  <a:pt x="0" y="1864255"/>
                </a:cubicBezTo>
                <a:cubicBezTo>
                  <a:pt x="-30148" y="1670978"/>
                  <a:pt x="40378" y="1569915"/>
                  <a:pt x="0" y="1321874"/>
                </a:cubicBezTo>
                <a:cubicBezTo>
                  <a:pt x="-40378" y="1073833"/>
                  <a:pt x="12242" y="1046944"/>
                  <a:pt x="0" y="801189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xmlns="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000" b="1" dirty="0">
                <a:solidFill>
                  <a:prstClr val="black"/>
                </a:solidFill>
                <a:sym typeface="Arial"/>
              </a:rPr>
              <a:t>Khi đi bộ, chúng ta cần tuân thủ các quy tắc an toàn như: đi trên hè phố, lề đường; trong trường hợp đường không có hè phố, lề đường thì cần đi sát mép đường; qua đường ở ngã tư, đi vào vạch kẻ đường dành cho người đi bộ và tuân thủ đèn tín hiệu giao thông,...</a:t>
            </a:r>
            <a:endParaRPr lang="en-US" sz="30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89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34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ck.potx" id="{882FFEF1-8C63-4EB7-8554-90837DCFEF4E}" vid="{2273FF64-F892-47CB-82C5-253E36FE4F97}"/>
    </a:ext>
  </a:extLst>
</a:theme>
</file>

<file path=ppt/theme/theme4.xml><?xml version="1.0" encoding="utf-8"?>
<a:theme xmlns:a="http://schemas.openxmlformats.org/drawingml/2006/main" name="1_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3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390</Words>
  <Application>Microsoft Office PowerPoint</Application>
  <PresentationFormat>Widescreen</PresentationFormat>
  <Paragraphs>43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#9Slide05 SVNClementine</vt:lpstr>
      <vt:lpstr>Arial</vt:lpstr>
      <vt:lpstr>Calibri</vt:lpstr>
      <vt:lpstr>Cambria</vt:lpstr>
      <vt:lpstr>iCiel Cadena</vt:lpstr>
      <vt:lpstr>Nunito Light</vt:lpstr>
      <vt:lpstr>PT Sans</vt:lpstr>
      <vt:lpstr>Spartan</vt:lpstr>
      <vt:lpstr>Times New Roman</vt:lpstr>
      <vt:lpstr>Walk to School Day by Slidesgo</vt:lpstr>
      <vt:lpstr>1_Office Theme</vt:lpstr>
      <vt:lpstr>2_Office Theme</vt:lpstr>
      <vt:lpstr>1_Walk to School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2023-01-11T12:02:12Z</dcterms:created>
  <dcterms:modified xsi:type="dcterms:W3CDTF">2024-04-28T16:24:37Z</dcterms:modified>
</cp:coreProperties>
</file>