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 id="2147483683" r:id="rId3"/>
  </p:sldMasterIdLst>
  <p:notesMasterIdLst>
    <p:notesMasterId r:id="rId24"/>
  </p:notesMasterIdLst>
  <p:sldIdLst>
    <p:sldId id="257" r:id="rId4"/>
    <p:sldId id="258" r:id="rId5"/>
    <p:sldId id="259" r:id="rId6"/>
    <p:sldId id="265" r:id="rId7"/>
    <p:sldId id="266" r:id="rId8"/>
    <p:sldId id="267" r:id="rId9"/>
    <p:sldId id="270" r:id="rId10"/>
    <p:sldId id="273" r:id="rId11"/>
    <p:sldId id="285" r:id="rId12"/>
    <p:sldId id="269" r:id="rId13"/>
    <p:sldId id="282" r:id="rId14"/>
    <p:sldId id="283" r:id="rId15"/>
    <p:sldId id="284" r:id="rId16"/>
    <p:sldId id="286" r:id="rId17"/>
    <p:sldId id="279" r:id="rId18"/>
    <p:sldId id="260" r:id="rId19"/>
    <p:sldId id="294" r:id="rId20"/>
    <p:sldId id="295" r:id="rId21"/>
    <p:sldId id="348" r:id="rId22"/>
    <p:sldId id="26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064" autoAdjust="0"/>
  </p:normalViewPr>
  <p:slideViewPr>
    <p:cSldViewPr snapToGrid="0">
      <p:cViewPr varScale="1">
        <p:scale>
          <a:sx n="80" d="100"/>
          <a:sy n="80" d="100"/>
        </p:scale>
        <p:origin x="37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34915C-503E-4F96-9DBC-976BF27087AF}" type="datetimeFigureOut">
              <a:rPr lang="en-US" smtClean="0"/>
              <a:t>4/28/2024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6BE312-6AA9-4DEF-AE04-F7431204C8DA}" type="slidenum">
              <a:rPr lang="en-US" smtClean="0"/>
              <a:t>‹#›</a:t>
            </a:fld>
            <a:endParaRPr lang="en-US"/>
          </a:p>
        </p:txBody>
      </p:sp>
    </p:spTree>
    <p:extLst>
      <p:ext uri="{BB962C8B-B14F-4D97-AF65-F5344CB8AC3E}">
        <p14:creationId xmlns:p14="http://schemas.microsoft.com/office/powerpoint/2010/main" val="3687687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2362249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1044075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3210447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482935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2717621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1589559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3641711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1286312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4293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10653910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4D2D60-CB6B-40AA-BD02-88C1E7CC96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167899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31281793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3128392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1240136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133261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3990795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2589869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4217773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2746009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41713450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7903DB76-30C4-4720-B253-289AC99362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4083" y="370582"/>
            <a:ext cx="3895757" cy="804782"/>
          </a:xfrm>
          <a:prstGeom prst="rect">
            <a:avLst/>
          </a:prstGeom>
        </p:spPr>
      </p:pic>
      <p:grpSp>
        <p:nvGrpSpPr>
          <p:cNvPr id="9" name="组合 8">
            <a:extLst>
              <a:ext uri="{FF2B5EF4-FFF2-40B4-BE49-F238E27FC236}">
                <a16:creationId xmlns:a16="http://schemas.microsoft.com/office/drawing/2014/main" id="{D646DB4F-9445-47D1-B565-1C2C141FBE7C}"/>
              </a:ext>
            </a:extLst>
          </p:cNvPr>
          <p:cNvGrpSpPr/>
          <p:nvPr userDrawn="1"/>
        </p:nvGrpSpPr>
        <p:grpSpPr>
          <a:xfrm>
            <a:off x="2313320" y="1513482"/>
            <a:ext cx="7565360" cy="3101180"/>
            <a:chOff x="3100251" y="1601912"/>
            <a:chExt cx="7565360" cy="3101180"/>
          </a:xfrm>
        </p:grpSpPr>
        <p:sp>
          <p:nvSpPr>
            <p:cNvPr id="10" name="矩形: 圆角 9">
              <a:extLst>
                <a:ext uri="{FF2B5EF4-FFF2-40B4-BE49-F238E27FC236}">
                  <a16:creationId xmlns:a16="http://schemas.microsoft.com/office/drawing/2014/main" id="{02EE1CCC-E485-4DC4-BA28-2F3E83BD1E6B}"/>
                </a:ext>
              </a:extLst>
            </p:cNvPr>
            <p:cNvSpPr/>
            <p:nvPr userDrawn="1"/>
          </p:nvSpPr>
          <p:spPr>
            <a:xfrm>
              <a:off x="3100251" y="1601912"/>
              <a:ext cx="7565360" cy="3101180"/>
            </a:xfrm>
            <a:prstGeom prst="roundRect">
              <a:avLst/>
            </a:prstGeom>
            <a:solidFill>
              <a:schemeClr val="bg1"/>
            </a:solidFill>
            <a:ln w="1016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
          <p:nvSpPr>
            <p:cNvPr id="12" name="矩形: 圆角 11">
              <a:extLst>
                <a:ext uri="{FF2B5EF4-FFF2-40B4-BE49-F238E27FC236}">
                  <a16:creationId xmlns:a16="http://schemas.microsoft.com/office/drawing/2014/main" id="{BABF6A00-01BF-4B9F-8A63-534A0CDA5875}"/>
                </a:ext>
              </a:extLst>
            </p:cNvPr>
            <p:cNvSpPr/>
            <p:nvPr userDrawn="1"/>
          </p:nvSpPr>
          <p:spPr>
            <a:xfrm>
              <a:off x="3230674" y="1730457"/>
              <a:ext cx="7304513" cy="2843043"/>
            </a:xfrm>
            <a:prstGeom prst="roundRect">
              <a:avLst/>
            </a:prstGeom>
            <a:solidFill>
              <a:schemeClr val="bg1"/>
            </a:solidFill>
            <a:ln w="25400">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grpSp>
      <p:pic>
        <p:nvPicPr>
          <p:cNvPr id="4" name="图片 3" descr="图片包含 物体, 时钟&#10;&#10;描述已自动生成">
            <a:extLst>
              <a:ext uri="{FF2B5EF4-FFF2-40B4-BE49-F238E27FC236}">
                <a16:creationId xmlns:a16="http://schemas.microsoft.com/office/drawing/2014/main" id="{6099520C-3C65-424E-96CE-39DD9650BB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21568" y="394184"/>
            <a:ext cx="1356349" cy="1392160"/>
          </a:xfrm>
          <a:prstGeom prst="rect">
            <a:avLst/>
          </a:prstGeom>
        </p:spPr>
      </p:pic>
      <p:pic>
        <p:nvPicPr>
          <p:cNvPr id="8" name="图片 7" descr="图片包含 玩具, LEGO&#10;&#10;描述已自动生成">
            <a:extLst>
              <a:ext uri="{FF2B5EF4-FFF2-40B4-BE49-F238E27FC236}">
                <a16:creationId xmlns:a16="http://schemas.microsoft.com/office/drawing/2014/main" id="{6AAD9AB6-64DF-4326-AD51-14AACB8918E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9273" r="50099"/>
          <a:stretch/>
        </p:blipFill>
        <p:spPr>
          <a:xfrm>
            <a:off x="411612" y="3637950"/>
            <a:ext cx="4640192" cy="3031991"/>
          </a:xfrm>
          <a:prstGeom prst="rect">
            <a:avLst/>
          </a:prstGeom>
        </p:spPr>
      </p:pic>
      <p:pic>
        <p:nvPicPr>
          <p:cNvPr id="18" name="图片 17">
            <a:extLst>
              <a:ext uri="{FF2B5EF4-FFF2-40B4-BE49-F238E27FC236}">
                <a16:creationId xmlns:a16="http://schemas.microsoft.com/office/drawing/2014/main" id="{4BDF95A9-A903-4CE7-BCCC-4F4D71713E8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38187" y="3701862"/>
            <a:ext cx="1773982" cy="1936484"/>
          </a:xfrm>
          <a:prstGeom prst="rect">
            <a:avLst/>
          </a:prstGeom>
        </p:spPr>
      </p:pic>
      <p:pic>
        <p:nvPicPr>
          <p:cNvPr id="21" name="图片 20">
            <a:extLst>
              <a:ext uri="{FF2B5EF4-FFF2-40B4-BE49-F238E27FC236}">
                <a16:creationId xmlns:a16="http://schemas.microsoft.com/office/drawing/2014/main" id="{33C327DB-3B6C-424D-8382-46C26CC4942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86837" y="4567904"/>
            <a:ext cx="1243193" cy="1264752"/>
          </a:xfrm>
          <a:prstGeom prst="rect">
            <a:avLst/>
          </a:prstGeom>
        </p:spPr>
      </p:pic>
      <p:pic>
        <p:nvPicPr>
          <p:cNvPr id="16" name="图片 15" descr="图片包含 玩具, LEGO&#10;&#10;描述已自动生成">
            <a:extLst>
              <a:ext uri="{FF2B5EF4-FFF2-40B4-BE49-F238E27FC236}">
                <a16:creationId xmlns:a16="http://schemas.microsoft.com/office/drawing/2014/main" id="{97672051-B3FB-4DD2-9966-403692C9DAF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49843" t="-4448" r="-2059" b="37722"/>
          <a:stretch/>
        </p:blipFill>
        <p:spPr>
          <a:xfrm>
            <a:off x="4879206" y="4087165"/>
            <a:ext cx="4855513" cy="2860491"/>
          </a:xfrm>
          <a:prstGeom prst="rect">
            <a:avLst/>
          </a:prstGeom>
        </p:spPr>
      </p:pic>
    </p:spTree>
    <p:extLst>
      <p:ext uri="{BB962C8B-B14F-4D97-AF65-F5344CB8AC3E}">
        <p14:creationId xmlns:p14="http://schemas.microsoft.com/office/powerpoint/2010/main" val="3881284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443404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4090993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643352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13967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209216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311756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727631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506841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8050405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170196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3" name="图片 2" descr="图片包含 物体&#10;&#10;描述已自动生成">
            <a:extLst>
              <a:ext uri="{FF2B5EF4-FFF2-40B4-BE49-F238E27FC236}">
                <a16:creationId xmlns:a16="http://schemas.microsoft.com/office/drawing/2014/main" id="{0919D8C2-4805-4CB3-AA2C-B9529C6814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514" y="2914650"/>
            <a:ext cx="2788628" cy="2880359"/>
          </a:xfrm>
          <a:prstGeom prst="rect">
            <a:avLst/>
          </a:prstGeom>
        </p:spPr>
      </p:pic>
      <p:pic>
        <p:nvPicPr>
          <p:cNvPr id="20" name="图片 19">
            <a:extLst>
              <a:ext uri="{FF2B5EF4-FFF2-40B4-BE49-F238E27FC236}">
                <a16:creationId xmlns:a16="http://schemas.microsoft.com/office/drawing/2014/main" id="{3D2665C0-00FF-47E3-B4E0-0FBB1B5B8BC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7849273" y="3304267"/>
            <a:ext cx="3895757" cy="804782"/>
          </a:xfrm>
          <a:prstGeom prst="rect">
            <a:avLst/>
          </a:prstGeom>
        </p:spPr>
      </p:pic>
      <p:pic>
        <p:nvPicPr>
          <p:cNvPr id="21" name="图片 20">
            <a:extLst>
              <a:ext uri="{FF2B5EF4-FFF2-40B4-BE49-F238E27FC236}">
                <a16:creationId xmlns:a16="http://schemas.microsoft.com/office/drawing/2014/main" id="{935417FE-BB98-4CC3-9A20-3B51D571E82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37445" y="4471944"/>
            <a:ext cx="1403589" cy="1532162"/>
          </a:xfrm>
          <a:prstGeom prst="rect">
            <a:avLst/>
          </a:prstGeom>
        </p:spPr>
      </p:pic>
      <p:pic>
        <p:nvPicPr>
          <p:cNvPr id="31" name="图片 30">
            <a:extLst>
              <a:ext uri="{FF2B5EF4-FFF2-40B4-BE49-F238E27FC236}">
                <a16:creationId xmlns:a16="http://schemas.microsoft.com/office/drawing/2014/main" id="{F37A9D97-35AF-4DE0-85DB-91728533F13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686096" y="5197734"/>
            <a:ext cx="983624" cy="1000682"/>
          </a:xfrm>
          <a:prstGeom prst="rect">
            <a:avLst/>
          </a:prstGeom>
        </p:spPr>
      </p:pic>
      <p:pic>
        <p:nvPicPr>
          <p:cNvPr id="32" name="图片 31" descr="图片包含 玩具, LEGO&#10;&#10;描述已自动生成">
            <a:extLst>
              <a:ext uri="{FF2B5EF4-FFF2-40B4-BE49-F238E27FC236}">
                <a16:creationId xmlns:a16="http://schemas.microsoft.com/office/drawing/2014/main" id="{157A67A9-988C-4C18-8935-8D4D6BE40FD8}"/>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49843" t="-4448" r="-2059" b="37722"/>
          <a:stretch/>
        </p:blipFill>
        <p:spPr>
          <a:xfrm>
            <a:off x="4879206" y="4087165"/>
            <a:ext cx="4855513" cy="2860491"/>
          </a:xfrm>
          <a:prstGeom prst="rect">
            <a:avLst/>
          </a:prstGeom>
        </p:spPr>
      </p:pic>
    </p:spTree>
    <p:extLst>
      <p:ext uri="{BB962C8B-B14F-4D97-AF65-F5344CB8AC3E}">
        <p14:creationId xmlns:p14="http://schemas.microsoft.com/office/powerpoint/2010/main" val="7678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2713748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6718503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7801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7"/>
            <a:ext cx="10363200" cy="1470025"/>
          </a:xfrm>
        </p:spPr>
        <p:txBody>
          <a:bodyPr/>
          <a:lstStyle>
            <a:lvl1pPr>
              <a:defRPr b="0" i="0">
                <a:latin typeface="inpin heiti" charset="-122"/>
                <a:ea typeface="inpin heiti" charset="-122"/>
              </a:defRPr>
            </a:lvl1pPr>
          </a:lstStyle>
          <a:p>
            <a:r>
              <a:rPr lang="zh-CN" altLang="en-US" dirty="0"/>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b="0" i="0">
                <a:solidFill>
                  <a:schemeClr val="tx1">
                    <a:tint val="75000"/>
                  </a:schemeClr>
                </a:solidFill>
                <a:latin typeface="inpin heiti" charset="-122"/>
                <a:ea typeface="inpin heiti"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
        <p:nvSpPr>
          <p:cNvPr id="4" name="日期占位符 3"/>
          <p:cNvSpPr>
            <a:spLocks noGrp="1"/>
          </p:cNvSpPr>
          <p:nvPr>
            <p:ph type="dt" sz="half" idx="10"/>
          </p:nvPr>
        </p:nvSpPr>
        <p:spPr/>
        <p:txBody>
          <a:bodyPr/>
          <a:lstStyle>
            <a:lvl1pPr>
              <a:defRPr b="0" i="0">
                <a:latin typeface="inpin heiti" charset="-122"/>
                <a:ea typeface="inpin heiti" charset="-122"/>
              </a:defRPr>
            </a:lvl1pPr>
          </a:lstStyle>
          <a:p>
            <a:fld id="{BCF82B83-F68B-4011-B04D-379142B4D165}" type="datetimeFigureOut">
              <a:rPr lang="zh-CN" altLang="en-US" smtClean="0"/>
              <a:pPr/>
              <a:t>2024/4/28</a:t>
            </a:fld>
            <a:endParaRPr lang="zh-CN" altLang="en-US" dirty="0"/>
          </a:p>
        </p:txBody>
      </p:sp>
      <p:sp>
        <p:nvSpPr>
          <p:cNvPr id="5" name="页脚占位符 4"/>
          <p:cNvSpPr>
            <a:spLocks noGrp="1"/>
          </p:cNvSpPr>
          <p:nvPr>
            <p:ph type="ftr" sz="quarter" idx="11"/>
          </p:nvPr>
        </p:nvSpPr>
        <p:spPr/>
        <p:txBody>
          <a:bodyPr/>
          <a:lstStyle>
            <a:lvl1pPr>
              <a:defRPr b="0" i="0">
                <a:latin typeface="inpin heiti" charset="-122"/>
                <a:ea typeface="inpin heiti" charset="-122"/>
              </a:defRPr>
            </a:lvl1pPr>
          </a:lstStyle>
          <a:p>
            <a:endParaRPr lang="zh-CN" altLang="en-US" dirty="0"/>
          </a:p>
        </p:txBody>
      </p:sp>
      <p:sp>
        <p:nvSpPr>
          <p:cNvPr id="6" name="灯片编号占位符 5"/>
          <p:cNvSpPr>
            <a:spLocks noGrp="1"/>
          </p:cNvSpPr>
          <p:nvPr>
            <p:ph type="sldNum" sz="quarter" idx="12"/>
          </p:nvPr>
        </p:nvSpPr>
        <p:spPr/>
        <p:txBody>
          <a:bodyPr/>
          <a:lstStyle>
            <a:lvl1pPr>
              <a:defRPr b="0" i="0">
                <a:latin typeface="inpin heiti" charset="-122"/>
                <a:ea typeface="inpin heiti" charset="-122"/>
              </a:defRPr>
            </a:lvl1pPr>
          </a:lstStyle>
          <a:p>
            <a:fld id="{4F29B16B-2BBB-4DCF-867A-F542E1B71F6C}" type="slidenum">
              <a:rPr lang="zh-CN" altLang="en-US" smtClean="0"/>
              <a:pPr/>
              <a:t>‹#›</a:t>
            </a:fld>
            <a:endParaRPr lang="zh-CN" altLang="en-US" dirty="0"/>
          </a:p>
        </p:txBody>
      </p:sp>
    </p:spTree>
    <p:extLst>
      <p:ext uri="{BB962C8B-B14F-4D97-AF65-F5344CB8AC3E}">
        <p14:creationId xmlns:p14="http://schemas.microsoft.com/office/powerpoint/2010/main" val="27189304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b="0" i="0">
                <a:latin typeface="inpin heiti" charset="-122"/>
                <a:ea typeface="inpin heiti" charset="-122"/>
              </a:defRPr>
            </a:lvl1pPr>
          </a:lstStyle>
          <a:p>
            <a:r>
              <a:rPr lang="zh-CN" altLang="en-US" dirty="0"/>
              <a:t>单击此处编辑母版标题样式</a:t>
            </a:r>
          </a:p>
        </p:txBody>
      </p:sp>
      <p:sp>
        <p:nvSpPr>
          <p:cNvPr id="3" name="内容占位符 2"/>
          <p:cNvSpPr>
            <a:spLocks noGrp="1"/>
          </p:cNvSpPr>
          <p:nvPr>
            <p:ph idx="1"/>
          </p:nvPr>
        </p:nvSpPr>
        <p:spPr/>
        <p:txBody>
          <a:bodyPr/>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b="0" i="0">
                <a:latin typeface="inpin heiti" charset="-122"/>
                <a:ea typeface="inpin heiti" charset="-122"/>
              </a:defRPr>
            </a:lvl1pPr>
          </a:lstStyle>
          <a:p>
            <a:fld id="{BCF82B83-F68B-4011-B04D-379142B4D165}" type="datetimeFigureOut">
              <a:rPr lang="zh-CN" altLang="en-US" smtClean="0"/>
              <a:pPr/>
              <a:t>2024/4/28</a:t>
            </a:fld>
            <a:endParaRPr lang="zh-CN" altLang="en-US" dirty="0"/>
          </a:p>
        </p:txBody>
      </p:sp>
      <p:sp>
        <p:nvSpPr>
          <p:cNvPr id="5" name="页脚占位符 4"/>
          <p:cNvSpPr>
            <a:spLocks noGrp="1"/>
          </p:cNvSpPr>
          <p:nvPr>
            <p:ph type="ftr" sz="quarter" idx="11"/>
          </p:nvPr>
        </p:nvSpPr>
        <p:spPr/>
        <p:txBody>
          <a:bodyPr/>
          <a:lstStyle>
            <a:lvl1pPr>
              <a:defRPr b="0" i="0">
                <a:latin typeface="inpin heiti" charset="-122"/>
                <a:ea typeface="inpin heiti" charset="-122"/>
              </a:defRPr>
            </a:lvl1pPr>
          </a:lstStyle>
          <a:p>
            <a:endParaRPr lang="zh-CN" altLang="en-US" dirty="0"/>
          </a:p>
        </p:txBody>
      </p:sp>
      <p:sp>
        <p:nvSpPr>
          <p:cNvPr id="6" name="灯片编号占位符 5"/>
          <p:cNvSpPr>
            <a:spLocks noGrp="1"/>
          </p:cNvSpPr>
          <p:nvPr>
            <p:ph type="sldNum" sz="quarter" idx="12"/>
          </p:nvPr>
        </p:nvSpPr>
        <p:spPr/>
        <p:txBody>
          <a:bodyPr/>
          <a:lstStyle>
            <a:lvl1pPr>
              <a:defRPr b="0" i="0">
                <a:latin typeface="inpin heiti" charset="-122"/>
                <a:ea typeface="inpin heiti" charset="-122"/>
              </a:defRPr>
            </a:lvl1pPr>
          </a:lstStyle>
          <a:p>
            <a:fld id="{4F29B16B-2BBB-4DCF-867A-F542E1B71F6C}" type="slidenum">
              <a:rPr lang="zh-CN" altLang="en-US" smtClean="0"/>
              <a:pPr/>
              <a:t>‹#›</a:t>
            </a:fld>
            <a:endParaRPr lang="zh-CN" altLang="en-US" dirty="0"/>
          </a:p>
        </p:txBody>
      </p:sp>
    </p:spTree>
    <p:extLst>
      <p:ext uri="{BB962C8B-B14F-4D97-AF65-F5344CB8AC3E}">
        <p14:creationId xmlns:p14="http://schemas.microsoft.com/office/powerpoint/2010/main" val="24579605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19" name="组合 18">
            <a:extLst>
              <a:ext uri="{FF2B5EF4-FFF2-40B4-BE49-F238E27FC236}">
                <a16:creationId xmlns:a16="http://schemas.microsoft.com/office/drawing/2014/main" id="{7A9C0ECC-301A-45B7-B17A-C3B2094ADEF1}"/>
              </a:ext>
            </a:extLst>
          </p:cNvPr>
          <p:cNvGrpSpPr/>
          <p:nvPr userDrawn="1"/>
        </p:nvGrpSpPr>
        <p:grpSpPr>
          <a:xfrm>
            <a:off x="4123562" y="1456562"/>
            <a:ext cx="3944875" cy="3944875"/>
            <a:chOff x="4123562" y="1456562"/>
            <a:chExt cx="3944875" cy="3944875"/>
          </a:xfrm>
        </p:grpSpPr>
        <p:sp>
          <p:nvSpPr>
            <p:cNvPr id="17" name="椭圆 16">
              <a:extLst>
                <a:ext uri="{FF2B5EF4-FFF2-40B4-BE49-F238E27FC236}">
                  <a16:creationId xmlns:a16="http://schemas.microsoft.com/office/drawing/2014/main" id="{13A78654-C0A3-4741-810A-25651264DFC9}"/>
                </a:ext>
              </a:extLst>
            </p:cNvPr>
            <p:cNvSpPr/>
            <p:nvPr userDrawn="1"/>
          </p:nvSpPr>
          <p:spPr>
            <a:xfrm>
              <a:off x="4123562" y="1456562"/>
              <a:ext cx="3944875" cy="3944875"/>
            </a:xfrm>
            <a:prstGeom prst="ellipse">
              <a:avLst/>
            </a:prstGeom>
            <a:solidFill>
              <a:schemeClr val="bg1"/>
            </a:solid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70号-灵悦黑体" panose="00000500000000000000" pitchFamily="2" charset="-122"/>
                <a:ea typeface="字魂70号-灵悦黑体" panose="00000500000000000000" pitchFamily="2" charset="-122"/>
              </a:endParaRPr>
            </a:p>
          </p:txBody>
        </p:sp>
        <p:sp>
          <p:nvSpPr>
            <p:cNvPr id="18" name="椭圆 17">
              <a:extLst>
                <a:ext uri="{FF2B5EF4-FFF2-40B4-BE49-F238E27FC236}">
                  <a16:creationId xmlns:a16="http://schemas.microsoft.com/office/drawing/2014/main" id="{8B53080D-899F-496C-B15C-51EA06CACCA2}"/>
                </a:ext>
              </a:extLst>
            </p:cNvPr>
            <p:cNvSpPr/>
            <p:nvPr userDrawn="1"/>
          </p:nvSpPr>
          <p:spPr>
            <a:xfrm>
              <a:off x="4251842" y="1584842"/>
              <a:ext cx="3688316" cy="3688316"/>
            </a:xfrm>
            <a:prstGeom prst="ellipse">
              <a:avLst/>
            </a:prstGeom>
            <a:solidFill>
              <a:schemeClr val="bg1"/>
            </a:solidFill>
            <a:ln w="254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70号-灵悦黑体" panose="00000500000000000000" pitchFamily="2" charset="-122"/>
                <a:ea typeface="字魂70号-灵悦黑体" panose="00000500000000000000" pitchFamily="2" charset="-122"/>
              </a:endParaRPr>
            </a:p>
          </p:txBody>
        </p:sp>
      </p:grpSp>
      <p:grpSp>
        <p:nvGrpSpPr>
          <p:cNvPr id="20" name="组合 19">
            <a:extLst>
              <a:ext uri="{FF2B5EF4-FFF2-40B4-BE49-F238E27FC236}">
                <a16:creationId xmlns:a16="http://schemas.microsoft.com/office/drawing/2014/main" id="{12FAE264-EC23-41E5-8FB2-F49663E401EA}"/>
              </a:ext>
            </a:extLst>
          </p:cNvPr>
          <p:cNvGrpSpPr/>
          <p:nvPr userDrawn="1"/>
        </p:nvGrpSpPr>
        <p:grpSpPr>
          <a:xfrm>
            <a:off x="3599009" y="2854182"/>
            <a:ext cx="1177387" cy="1177387"/>
            <a:chOff x="4123562" y="1456562"/>
            <a:chExt cx="3944875" cy="3944875"/>
          </a:xfrm>
        </p:grpSpPr>
        <p:sp>
          <p:nvSpPr>
            <p:cNvPr id="21" name="椭圆 20">
              <a:extLst>
                <a:ext uri="{FF2B5EF4-FFF2-40B4-BE49-F238E27FC236}">
                  <a16:creationId xmlns:a16="http://schemas.microsoft.com/office/drawing/2014/main" id="{61E1A704-CD63-4A9B-A9B7-6A1985E5315A}"/>
                </a:ext>
              </a:extLst>
            </p:cNvPr>
            <p:cNvSpPr/>
            <p:nvPr userDrawn="1"/>
          </p:nvSpPr>
          <p:spPr>
            <a:xfrm>
              <a:off x="4123562" y="1456562"/>
              <a:ext cx="3944875" cy="3944875"/>
            </a:xfrm>
            <a:prstGeom prst="ellipse">
              <a:avLst/>
            </a:prstGeom>
            <a:solidFill>
              <a:schemeClr val="bg1"/>
            </a:solid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70号-灵悦黑体" panose="00000500000000000000" pitchFamily="2" charset="-122"/>
                <a:ea typeface="字魂70号-灵悦黑体" panose="00000500000000000000" pitchFamily="2" charset="-122"/>
              </a:endParaRPr>
            </a:p>
          </p:txBody>
        </p:sp>
        <p:sp>
          <p:nvSpPr>
            <p:cNvPr id="22" name="椭圆 21">
              <a:extLst>
                <a:ext uri="{FF2B5EF4-FFF2-40B4-BE49-F238E27FC236}">
                  <a16:creationId xmlns:a16="http://schemas.microsoft.com/office/drawing/2014/main" id="{E620CE39-AD85-417E-A27F-E1DA8FE5D6AC}"/>
                </a:ext>
              </a:extLst>
            </p:cNvPr>
            <p:cNvSpPr/>
            <p:nvPr userDrawn="1"/>
          </p:nvSpPr>
          <p:spPr>
            <a:xfrm>
              <a:off x="4493206" y="1863116"/>
              <a:ext cx="3205586" cy="3205586"/>
            </a:xfrm>
            <a:prstGeom prst="ellipse">
              <a:avLst/>
            </a:prstGeom>
            <a:solidFill>
              <a:schemeClr val="bg1"/>
            </a:solidFill>
            <a:ln w="254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70号-灵悦黑体" panose="00000500000000000000" pitchFamily="2" charset="-122"/>
                <a:ea typeface="字魂70号-灵悦黑体" panose="00000500000000000000" pitchFamily="2" charset="-122"/>
              </a:endParaRPr>
            </a:p>
          </p:txBody>
        </p:sp>
      </p:grpSp>
      <p:pic>
        <p:nvPicPr>
          <p:cNvPr id="28" name="图片 27" descr="图片包含 玩具, LEGO&#10;&#10;描述已自动生成">
            <a:extLst>
              <a:ext uri="{FF2B5EF4-FFF2-40B4-BE49-F238E27FC236}">
                <a16:creationId xmlns:a16="http://schemas.microsoft.com/office/drawing/2014/main" id="{8372BA2D-4DF1-4385-905C-AB29D60CDA7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273" r="50099"/>
          <a:stretch/>
        </p:blipFill>
        <p:spPr>
          <a:xfrm>
            <a:off x="691146" y="3510507"/>
            <a:ext cx="4640192" cy="3031991"/>
          </a:xfrm>
          <a:prstGeom prst="rect">
            <a:avLst/>
          </a:prstGeom>
        </p:spPr>
      </p:pic>
      <p:pic>
        <p:nvPicPr>
          <p:cNvPr id="29" name="图片 28" descr="图片包含 玩具, LEGO&#10;&#10;描述已自动生成">
            <a:extLst>
              <a:ext uri="{FF2B5EF4-FFF2-40B4-BE49-F238E27FC236}">
                <a16:creationId xmlns:a16="http://schemas.microsoft.com/office/drawing/2014/main" id="{8B25FF9B-2100-45E8-86AB-14C4F91A87F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843" t="-4448" r="-2059" b="37722"/>
          <a:stretch/>
        </p:blipFill>
        <p:spPr>
          <a:xfrm>
            <a:off x="7056120" y="3682007"/>
            <a:ext cx="4855513" cy="2860491"/>
          </a:xfrm>
          <a:prstGeom prst="rect">
            <a:avLst/>
          </a:prstGeom>
        </p:spPr>
      </p:pic>
      <p:pic>
        <p:nvPicPr>
          <p:cNvPr id="30" name="图片 29">
            <a:extLst>
              <a:ext uri="{FF2B5EF4-FFF2-40B4-BE49-F238E27FC236}">
                <a16:creationId xmlns:a16="http://schemas.microsoft.com/office/drawing/2014/main" id="{1F1E6C12-7758-4B4F-9D18-D55464001E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4083" y="370582"/>
            <a:ext cx="3895757" cy="804782"/>
          </a:xfrm>
          <a:prstGeom prst="rect">
            <a:avLst/>
          </a:prstGeom>
        </p:spPr>
      </p:pic>
      <p:pic>
        <p:nvPicPr>
          <p:cNvPr id="33" name="图片 32" descr="图片包含 物体, 时钟&#10;&#10;描述已自动生成">
            <a:extLst>
              <a:ext uri="{FF2B5EF4-FFF2-40B4-BE49-F238E27FC236}">
                <a16:creationId xmlns:a16="http://schemas.microsoft.com/office/drawing/2014/main" id="{0B7BEBE0-B8D8-4C32-881C-F10A6A5A18E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12858" y="545185"/>
            <a:ext cx="1356349" cy="1392160"/>
          </a:xfrm>
          <a:prstGeom prst="rect">
            <a:avLst/>
          </a:prstGeom>
        </p:spPr>
      </p:pic>
    </p:spTree>
    <p:extLst>
      <p:ext uri="{BB962C8B-B14F-4D97-AF65-F5344CB8AC3E}">
        <p14:creationId xmlns:p14="http://schemas.microsoft.com/office/powerpoint/2010/main" val="2760905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grpSp>
        <p:nvGrpSpPr>
          <p:cNvPr id="20" name="组合 19">
            <a:extLst>
              <a:ext uri="{FF2B5EF4-FFF2-40B4-BE49-F238E27FC236}">
                <a16:creationId xmlns:a16="http://schemas.microsoft.com/office/drawing/2014/main" id="{266DD722-7334-447E-A3BB-88F3F56E23DF}"/>
              </a:ext>
            </a:extLst>
          </p:cNvPr>
          <p:cNvGrpSpPr/>
          <p:nvPr userDrawn="1"/>
        </p:nvGrpSpPr>
        <p:grpSpPr>
          <a:xfrm>
            <a:off x="295276" y="247650"/>
            <a:ext cx="11610974" cy="6372225"/>
            <a:chOff x="895120" y="560948"/>
            <a:chExt cx="10401759" cy="5545419"/>
          </a:xfrm>
        </p:grpSpPr>
        <p:sp>
          <p:nvSpPr>
            <p:cNvPr id="15" name="矩形: 圆角 14">
              <a:extLst>
                <a:ext uri="{FF2B5EF4-FFF2-40B4-BE49-F238E27FC236}">
                  <a16:creationId xmlns:a16="http://schemas.microsoft.com/office/drawing/2014/main" id="{9DECD499-9C9F-46C6-A875-547AC6C295E0}"/>
                </a:ext>
              </a:extLst>
            </p:cNvPr>
            <p:cNvSpPr/>
            <p:nvPr userDrawn="1"/>
          </p:nvSpPr>
          <p:spPr>
            <a:xfrm>
              <a:off x="895120" y="560948"/>
              <a:ext cx="10401759" cy="5545419"/>
            </a:xfrm>
            <a:prstGeom prst="roundRect">
              <a:avLst>
                <a:gd name="adj" fmla="val 12892"/>
              </a:avLst>
            </a:prstGeom>
            <a:solidFill>
              <a:schemeClr val="bg1"/>
            </a:solid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
          <p:nvSpPr>
            <p:cNvPr id="19" name="矩形: 圆角 18">
              <a:extLst>
                <a:ext uri="{FF2B5EF4-FFF2-40B4-BE49-F238E27FC236}">
                  <a16:creationId xmlns:a16="http://schemas.microsoft.com/office/drawing/2014/main" id="{04AEEB12-3553-49C5-83D6-D17092C96578}"/>
                </a:ext>
              </a:extLst>
            </p:cNvPr>
            <p:cNvSpPr/>
            <p:nvPr userDrawn="1"/>
          </p:nvSpPr>
          <p:spPr>
            <a:xfrm>
              <a:off x="1028699" y="690851"/>
              <a:ext cx="10134600" cy="5258257"/>
            </a:xfrm>
            <a:prstGeom prst="roundRect">
              <a:avLst>
                <a:gd name="adj" fmla="val 13065"/>
              </a:avLst>
            </a:prstGeom>
            <a:solidFill>
              <a:schemeClr val="bg1"/>
            </a:solidFill>
            <a:ln w="254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grpSp>
      <p:pic>
        <p:nvPicPr>
          <p:cNvPr id="11" name="图片 10">
            <a:extLst>
              <a:ext uri="{FF2B5EF4-FFF2-40B4-BE49-F238E27FC236}">
                <a16:creationId xmlns:a16="http://schemas.microsoft.com/office/drawing/2014/main" id="{03D21F5D-0243-499E-823D-A868055CDE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66474" y="5724525"/>
            <a:ext cx="935817" cy="952046"/>
          </a:xfrm>
          <a:prstGeom prst="rect">
            <a:avLst/>
          </a:prstGeom>
        </p:spPr>
      </p:pic>
    </p:spTree>
    <p:extLst>
      <p:ext uri="{BB962C8B-B14F-4D97-AF65-F5344CB8AC3E}">
        <p14:creationId xmlns:p14="http://schemas.microsoft.com/office/powerpoint/2010/main" val="1278453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grpSp>
        <p:nvGrpSpPr>
          <p:cNvPr id="18" name="组合 17">
            <a:extLst>
              <a:ext uri="{FF2B5EF4-FFF2-40B4-BE49-F238E27FC236}">
                <a16:creationId xmlns:a16="http://schemas.microsoft.com/office/drawing/2014/main" id="{DC63CEE8-DD9B-4D0E-A9FE-C0F81049ACF0}"/>
              </a:ext>
            </a:extLst>
          </p:cNvPr>
          <p:cNvGrpSpPr/>
          <p:nvPr userDrawn="1"/>
        </p:nvGrpSpPr>
        <p:grpSpPr>
          <a:xfrm>
            <a:off x="895120" y="560948"/>
            <a:ext cx="10401759" cy="5545419"/>
            <a:chOff x="895120" y="560948"/>
            <a:chExt cx="10401759" cy="5545419"/>
          </a:xfrm>
          <a:solidFill>
            <a:schemeClr val="bg1"/>
          </a:solidFill>
        </p:grpSpPr>
        <p:sp>
          <p:nvSpPr>
            <p:cNvPr id="25" name="矩形: 圆角 24">
              <a:extLst>
                <a:ext uri="{FF2B5EF4-FFF2-40B4-BE49-F238E27FC236}">
                  <a16:creationId xmlns:a16="http://schemas.microsoft.com/office/drawing/2014/main" id="{0CA630B1-E004-45A9-B0F1-5F3952E3E7CB}"/>
                </a:ext>
              </a:extLst>
            </p:cNvPr>
            <p:cNvSpPr/>
            <p:nvPr userDrawn="1"/>
          </p:nvSpPr>
          <p:spPr>
            <a:xfrm>
              <a:off x="895120" y="560948"/>
              <a:ext cx="10401759" cy="5545419"/>
            </a:xfrm>
            <a:prstGeom prst="roundRect">
              <a:avLst>
                <a:gd name="adj" fmla="val 12892"/>
              </a:avLst>
            </a:prstGeom>
            <a:grp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
          <p:nvSpPr>
            <p:cNvPr id="26" name="矩形: 圆角 25">
              <a:extLst>
                <a:ext uri="{FF2B5EF4-FFF2-40B4-BE49-F238E27FC236}">
                  <a16:creationId xmlns:a16="http://schemas.microsoft.com/office/drawing/2014/main" id="{83051174-1D5E-4166-8D0E-3D8C70BC0690}"/>
                </a:ext>
              </a:extLst>
            </p:cNvPr>
            <p:cNvSpPr/>
            <p:nvPr userDrawn="1"/>
          </p:nvSpPr>
          <p:spPr>
            <a:xfrm>
              <a:off x="1028699" y="690851"/>
              <a:ext cx="10134600" cy="5258257"/>
            </a:xfrm>
            <a:prstGeom prst="roundRect">
              <a:avLst>
                <a:gd name="adj" fmla="val 13065"/>
              </a:avLst>
            </a:prstGeom>
            <a:grpFill/>
            <a:ln w="254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grpSp>
      <p:pic>
        <p:nvPicPr>
          <p:cNvPr id="8" name="图片 7" descr="图片包含 玩具, LEGO&#10;&#10;描述已自动生成">
            <a:extLst>
              <a:ext uri="{FF2B5EF4-FFF2-40B4-BE49-F238E27FC236}">
                <a16:creationId xmlns:a16="http://schemas.microsoft.com/office/drawing/2014/main" id="{4493FE3A-0258-471A-8BCF-2F371B0F6A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273" r="50099"/>
          <a:stretch/>
        </p:blipFill>
        <p:spPr>
          <a:xfrm>
            <a:off x="148590" y="2930088"/>
            <a:ext cx="3897630" cy="2546787"/>
          </a:xfrm>
          <a:prstGeom prst="rect">
            <a:avLst/>
          </a:prstGeom>
        </p:spPr>
      </p:pic>
      <p:pic>
        <p:nvPicPr>
          <p:cNvPr id="9" name="图片 8" descr="图片包含 物体, 时钟&#10;&#10;描述已自动生成">
            <a:extLst>
              <a:ext uri="{FF2B5EF4-FFF2-40B4-BE49-F238E27FC236}">
                <a16:creationId xmlns:a16="http://schemas.microsoft.com/office/drawing/2014/main" id="{EF4F1E68-20F9-4545-A9CC-493AA784F47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85124" y="212812"/>
            <a:ext cx="1356349" cy="1392160"/>
          </a:xfrm>
          <a:prstGeom prst="rect">
            <a:avLst/>
          </a:prstGeom>
        </p:spPr>
      </p:pic>
    </p:spTree>
    <p:extLst>
      <p:ext uri="{BB962C8B-B14F-4D97-AF65-F5344CB8AC3E}">
        <p14:creationId xmlns:p14="http://schemas.microsoft.com/office/powerpoint/2010/main" val="3763979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grpSp>
        <p:nvGrpSpPr>
          <p:cNvPr id="14" name="组合 13">
            <a:extLst>
              <a:ext uri="{FF2B5EF4-FFF2-40B4-BE49-F238E27FC236}">
                <a16:creationId xmlns:a16="http://schemas.microsoft.com/office/drawing/2014/main" id="{1B442A1A-032D-4F29-8E1F-B3D6ED842D05}"/>
              </a:ext>
            </a:extLst>
          </p:cNvPr>
          <p:cNvGrpSpPr/>
          <p:nvPr userDrawn="1"/>
        </p:nvGrpSpPr>
        <p:grpSpPr>
          <a:xfrm>
            <a:off x="895120" y="560948"/>
            <a:ext cx="10401759" cy="5545419"/>
            <a:chOff x="895120" y="560948"/>
            <a:chExt cx="10401759" cy="5545419"/>
          </a:xfrm>
        </p:grpSpPr>
        <p:sp>
          <p:nvSpPr>
            <p:cNvPr id="16" name="矩形: 圆角 15">
              <a:extLst>
                <a:ext uri="{FF2B5EF4-FFF2-40B4-BE49-F238E27FC236}">
                  <a16:creationId xmlns:a16="http://schemas.microsoft.com/office/drawing/2014/main" id="{8ADE57B7-B10C-4AB3-87BE-2532D78C36F1}"/>
                </a:ext>
              </a:extLst>
            </p:cNvPr>
            <p:cNvSpPr/>
            <p:nvPr userDrawn="1"/>
          </p:nvSpPr>
          <p:spPr>
            <a:xfrm>
              <a:off x="895120" y="560948"/>
              <a:ext cx="10401759" cy="5545419"/>
            </a:xfrm>
            <a:prstGeom prst="roundRect">
              <a:avLst>
                <a:gd name="adj" fmla="val 12892"/>
              </a:avLst>
            </a:prstGeom>
            <a:solidFill>
              <a:schemeClr val="bg1"/>
            </a:solid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
          <p:nvSpPr>
            <p:cNvPr id="20" name="矩形: 圆角 19">
              <a:extLst>
                <a:ext uri="{FF2B5EF4-FFF2-40B4-BE49-F238E27FC236}">
                  <a16:creationId xmlns:a16="http://schemas.microsoft.com/office/drawing/2014/main" id="{C6D80B60-529E-44D5-BC72-E13907C196EE}"/>
                </a:ext>
              </a:extLst>
            </p:cNvPr>
            <p:cNvSpPr/>
            <p:nvPr userDrawn="1"/>
          </p:nvSpPr>
          <p:spPr>
            <a:xfrm>
              <a:off x="1028699" y="690851"/>
              <a:ext cx="10134600" cy="5258257"/>
            </a:xfrm>
            <a:prstGeom prst="roundRect">
              <a:avLst>
                <a:gd name="adj" fmla="val 13065"/>
              </a:avLst>
            </a:prstGeom>
            <a:solidFill>
              <a:schemeClr val="bg1"/>
            </a:solidFill>
            <a:ln w="254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grpSp>
      <p:pic>
        <p:nvPicPr>
          <p:cNvPr id="10" name="图片 9" descr="图片包含 玩具, LEGO&#10;&#10;描述已自动生成">
            <a:extLst>
              <a:ext uri="{FF2B5EF4-FFF2-40B4-BE49-F238E27FC236}">
                <a16:creationId xmlns:a16="http://schemas.microsoft.com/office/drawing/2014/main" id="{8C51D42B-F54E-43DE-875A-B249AA75806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843" t="-4448" r="-2059" b="37722"/>
          <a:stretch/>
        </p:blipFill>
        <p:spPr>
          <a:xfrm>
            <a:off x="7715250" y="4387683"/>
            <a:ext cx="4367833" cy="2573188"/>
          </a:xfrm>
          <a:prstGeom prst="rect">
            <a:avLst/>
          </a:prstGeom>
        </p:spPr>
      </p:pic>
      <p:pic>
        <p:nvPicPr>
          <p:cNvPr id="15" name="图片 14" descr="图片包含 物体&#10;&#10;描述已自动生成">
            <a:extLst>
              <a:ext uri="{FF2B5EF4-FFF2-40B4-BE49-F238E27FC236}">
                <a16:creationId xmlns:a16="http://schemas.microsoft.com/office/drawing/2014/main" id="{DAC4B86C-B7ED-42B8-9BC3-852B4EFCAFF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98864" y="4894418"/>
            <a:ext cx="1510046" cy="1559718"/>
          </a:xfrm>
          <a:prstGeom prst="rect">
            <a:avLst/>
          </a:prstGeom>
        </p:spPr>
      </p:pic>
    </p:spTree>
    <p:extLst>
      <p:ext uri="{BB962C8B-B14F-4D97-AF65-F5344CB8AC3E}">
        <p14:creationId xmlns:p14="http://schemas.microsoft.com/office/powerpoint/2010/main" val="1354993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6B22876C-940D-4978-A719-A3FCCDF49E7B}"/>
              </a:ext>
            </a:extLst>
          </p:cNvPr>
          <p:cNvGrpSpPr/>
          <p:nvPr userDrawn="1"/>
        </p:nvGrpSpPr>
        <p:grpSpPr>
          <a:xfrm>
            <a:off x="895120" y="560948"/>
            <a:ext cx="10401759" cy="5545419"/>
            <a:chOff x="895120" y="560948"/>
            <a:chExt cx="10401759" cy="5545419"/>
          </a:xfrm>
          <a:solidFill>
            <a:schemeClr val="bg1"/>
          </a:solidFill>
        </p:grpSpPr>
        <p:sp>
          <p:nvSpPr>
            <p:cNvPr id="15" name="矩形: 圆角 14">
              <a:extLst>
                <a:ext uri="{FF2B5EF4-FFF2-40B4-BE49-F238E27FC236}">
                  <a16:creationId xmlns:a16="http://schemas.microsoft.com/office/drawing/2014/main" id="{E7425F8A-3993-4A80-92C4-81ABF0C870DE}"/>
                </a:ext>
              </a:extLst>
            </p:cNvPr>
            <p:cNvSpPr/>
            <p:nvPr userDrawn="1"/>
          </p:nvSpPr>
          <p:spPr>
            <a:xfrm>
              <a:off x="895120" y="560948"/>
              <a:ext cx="10401759" cy="5545419"/>
            </a:xfrm>
            <a:prstGeom prst="roundRect">
              <a:avLst>
                <a:gd name="adj" fmla="val 12892"/>
              </a:avLst>
            </a:prstGeom>
            <a:grp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
          <p:nvSpPr>
            <p:cNvPr id="19" name="矩形: 圆角 18">
              <a:extLst>
                <a:ext uri="{FF2B5EF4-FFF2-40B4-BE49-F238E27FC236}">
                  <a16:creationId xmlns:a16="http://schemas.microsoft.com/office/drawing/2014/main" id="{7E6F9F50-86ED-4404-AEAE-971C6EEE19E2}"/>
                </a:ext>
              </a:extLst>
            </p:cNvPr>
            <p:cNvSpPr/>
            <p:nvPr userDrawn="1"/>
          </p:nvSpPr>
          <p:spPr>
            <a:xfrm>
              <a:off x="1028699" y="690851"/>
              <a:ext cx="10134600" cy="5258257"/>
            </a:xfrm>
            <a:prstGeom prst="roundRect">
              <a:avLst>
                <a:gd name="adj" fmla="val 13065"/>
              </a:avLst>
            </a:prstGeom>
            <a:grpFill/>
            <a:ln w="254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grpSp>
      <p:pic>
        <p:nvPicPr>
          <p:cNvPr id="9" name="图片 8">
            <a:extLst>
              <a:ext uri="{FF2B5EF4-FFF2-40B4-BE49-F238E27FC236}">
                <a16:creationId xmlns:a16="http://schemas.microsoft.com/office/drawing/2014/main" id="{875D3F49-DB4F-4084-8565-DA43760669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8125498" y="5911274"/>
            <a:ext cx="3895757" cy="804782"/>
          </a:xfrm>
          <a:prstGeom prst="rect">
            <a:avLst/>
          </a:prstGeom>
        </p:spPr>
      </p:pic>
      <p:pic>
        <p:nvPicPr>
          <p:cNvPr id="10" name="图片 9" descr="图片包含 物体, 时钟&#10;&#10;描述已自动生成">
            <a:extLst>
              <a:ext uri="{FF2B5EF4-FFF2-40B4-BE49-F238E27FC236}">
                <a16:creationId xmlns:a16="http://schemas.microsoft.com/office/drawing/2014/main" id="{1A2424D6-18A8-4A42-8CB2-EFA69E0869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8928" y="212812"/>
            <a:ext cx="1356349" cy="1392160"/>
          </a:xfrm>
          <a:prstGeom prst="rect">
            <a:avLst/>
          </a:prstGeom>
        </p:spPr>
      </p:pic>
    </p:spTree>
    <p:extLst>
      <p:ext uri="{BB962C8B-B14F-4D97-AF65-F5344CB8AC3E}">
        <p14:creationId xmlns:p14="http://schemas.microsoft.com/office/powerpoint/2010/main" val="3836337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45380029-6425-476E-B9C9-F6FA3C94C2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4083" y="370582"/>
            <a:ext cx="3895757" cy="804782"/>
          </a:xfrm>
          <a:prstGeom prst="rect">
            <a:avLst/>
          </a:prstGeom>
        </p:spPr>
      </p:pic>
      <p:grpSp>
        <p:nvGrpSpPr>
          <p:cNvPr id="13" name="组合 12">
            <a:extLst>
              <a:ext uri="{FF2B5EF4-FFF2-40B4-BE49-F238E27FC236}">
                <a16:creationId xmlns:a16="http://schemas.microsoft.com/office/drawing/2014/main" id="{CFDE12D3-1D69-4EE5-AC77-A3301F2DB807}"/>
              </a:ext>
            </a:extLst>
          </p:cNvPr>
          <p:cNvGrpSpPr/>
          <p:nvPr userDrawn="1"/>
        </p:nvGrpSpPr>
        <p:grpSpPr>
          <a:xfrm>
            <a:off x="2313320" y="1513482"/>
            <a:ext cx="7565360" cy="3101180"/>
            <a:chOff x="3100251" y="1601912"/>
            <a:chExt cx="7565360" cy="3101180"/>
          </a:xfrm>
        </p:grpSpPr>
        <p:sp>
          <p:nvSpPr>
            <p:cNvPr id="14" name="矩形: 圆角 13">
              <a:extLst>
                <a:ext uri="{FF2B5EF4-FFF2-40B4-BE49-F238E27FC236}">
                  <a16:creationId xmlns:a16="http://schemas.microsoft.com/office/drawing/2014/main" id="{77634BAF-53B3-42CC-8554-9C1721D4D4D5}"/>
                </a:ext>
              </a:extLst>
            </p:cNvPr>
            <p:cNvSpPr/>
            <p:nvPr userDrawn="1"/>
          </p:nvSpPr>
          <p:spPr>
            <a:xfrm>
              <a:off x="3100251" y="1601912"/>
              <a:ext cx="7565360" cy="3101180"/>
            </a:xfrm>
            <a:prstGeom prst="roundRect">
              <a:avLst/>
            </a:prstGeom>
            <a:solidFill>
              <a:schemeClr val="bg1"/>
            </a:solidFill>
            <a:ln w="1016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
          <p:nvSpPr>
            <p:cNvPr id="15" name="矩形: 圆角 14">
              <a:extLst>
                <a:ext uri="{FF2B5EF4-FFF2-40B4-BE49-F238E27FC236}">
                  <a16:creationId xmlns:a16="http://schemas.microsoft.com/office/drawing/2014/main" id="{5E6A5978-10E0-457A-BBF6-B43CDE6A207A}"/>
                </a:ext>
              </a:extLst>
            </p:cNvPr>
            <p:cNvSpPr/>
            <p:nvPr userDrawn="1"/>
          </p:nvSpPr>
          <p:spPr>
            <a:xfrm>
              <a:off x="3230674" y="1730457"/>
              <a:ext cx="7304513" cy="2843043"/>
            </a:xfrm>
            <a:prstGeom prst="roundRect">
              <a:avLst/>
            </a:prstGeom>
            <a:solidFill>
              <a:schemeClr val="bg1"/>
            </a:solidFill>
            <a:ln w="25400">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grpSp>
      <p:pic>
        <p:nvPicPr>
          <p:cNvPr id="16" name="图片 15" descr="图片包含 物体, 时钟&#10;&#10;描述已自动生成">
            <a:extLst>
              <a:ext uri="{FF2B5EF4-FFF2-40B4-BE49-F238E27FC236}">
                <a16:creationId xmlns:a16="http://schemas.microsoft.com/office/drawing/2014/main" id="{19E79891-31CC-4F68-8C95-664B860ABAA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21568" y="394184"/>
            <a:ext cx="1356349" cy="1392160"/>
          </a:xfrm>
          <a:prstGeom prst="rect">
            <a:avLst/>
          </a:prstGeom>
        </p:spPr>
      </p:pic>
      <p:pic>
        <p:nvPicPr>
          <p:cNvPr id="17" name="图片 16" descr="图片包含 玩具, LEGO&#10;&#10;描述已自动生成">
            <a:extLst>
              <a:ext uri="{FF2B5EF4-FFF2-40B4-BE49-F238E27FC236}">
                <a16:creationId xmlns:a16="http://schemas.microsoft.com/office/drawing/2014/main" id="{1ABFF7FE-E17F-4A20-9368-A6D6E2177F0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9273" r="50099"/>
          <a:stretch/>
        </p:blipFill>
        <p:spPr>
          <a:xfrm>
            <a:off x="411612" y="3637950"/>
            <a:ext cx="4640192" cy="3031991"/>
          </a:xfrm>
          <a:prstGeom prst="rect">
            <a:avLst/>
          </a:prstGeom>
        </p:spPr>
      </p:pic>
      <p:pic>
        <p:nvPicPr>
          <p:cNvPr id="18" name="图片 17">
            <a:extLst>
              <a:ext uri="{FF2B5EF4-FFF2-40B4-BE49-F238E27FC236}">
                <a16:creationId xmlns:a16="http://schemas.microsoft.com/office/drawing/2014/main" id="{0F9BF441-762C-4DFA-88F4-49314A67B41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38187" y="3701862"/>
            <a:ext cx="1773982" cy="1936484"/>
          </a:xfrm>
          <a:prstGeom prst="rect">
            <a:avLst/>
          </a:prstGeom>
        </p:spPr>
      </p:pic>
      <p:pic>
        <p:nvPicPr>
          <p:cNvPr id="29" name="图片 28">
            <a:extLst>
              <a:ext uri="{FF2B5EF4-FFF2-40B4-BE49-F238E27FC236}">
                <a16:creationId xmlns:a16="http://schemas.microsoft.com/office/drawing/2014/main" id="{72DA72C8-1EDA-4C06-B5B7-68786538325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86837" y="4567904"/>
            <a:ext cx="1243193" cy="1264752"/>
          </a:xfrm>
          <a:prstGeom prst="rect">
            <a:avLst/>
          </a:prstGeom>
        </p:spPr>
      </p:pic>
      <p:pic>
        <p:nvPicPr>
          <p:cNvPr id="30" name="图片 29" descr="图片包含 玩具, LEGO&#10;&#10;描述已自动生成">
            <a:extLst>
              <a:ext uri="{FF2B5EF4-FFF2-40B4-BE49-F238E27FC236}">
                <a16:creationId xmlns:a16="http://schemas.microsoft.com/office/drawing/2014/main" id="{DE4AA913-C646-4095-9A7E-2A1E741344E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49843" t="-4448" r="-2059" b="37722"/>
          <a:stretch/>
        </p:blipFill>
        <p:spPr>
          <a:xfrm>
            <a:off x="4879206" y="4087165"/>
            <a:ext cx="4855513" cy="2860491"/>
          </a:xfrm>
          <a:prstGeom prst="rect">
            <a:avLst/>
          </a:prstGeom>
        </p:spPr>
      </p:pic>
    </p:spTree>
    <p:extLst>
      <p:ext uri="{BB962C8B-B14F-4D97-AF65-F5344CB8AC3E}">
        <p14:creationId xmlns:p14="http://schemas.microsoft.com/office/powerpoint/2010/main" val="2549140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5D91CD95-A808-4CFC-B533-63C99CF2CCF5}"/>
              </a:ext>
            </a:extLst>
          </p:cNvPr>
          <p:cNvGrpSpPr/>
          <p:nvPr userDrawn="1"/>
        </p:nvGrpSpPr>
        <p:grpSpPr>
          <a:xfrm>
            <a:off x="895120" y="560948"/>
            <a:ext cx="10401759" cy="5545419"/>
            <a:chOff x="895120" y="560948"/>
            <a:chExt cx="10401759" cy="5545419"/>
          </a:xfrm>
        </p:grpSpPr>
        <p:sp>
          <p:nvSpPr>
            <p:cNvPr id="6" name="矩形: 圆角 5">
              <a:extLst>
                <a:ext uri="{FF2B5EF4-FFF2-40B4-BE49-F238E27FC236}">
                  <a16:creationId xmlns:a16="http://schemas.microsoft.com/office/drawing/2014/main" id="{05AD78FE-9F2E-4152-A5A3-9F937C5A0456}"/>
                </a:ext>
              </a:extLst>
            </p:cNvPr>
            <p:cNvSpPr/>
            <p:nvPr userDrawn="1"/>
          </p:nvSpPr>
          <p:spPr>
            <a:xfrm>
              <a:off x="895120" y="560948"/>
              <a:ext cx="10401759" cy="5545419"/>
            </a:xfrm>
            <a:prstGeom prst="roundRect">
              <a:avLst>
                <a:gd name="adj" fmla="val 12892"/>
              </a:avLst>
            </a:prstGeom>
            <a:solidFill>
              <a:schemeClr val="bg1"/>
            </a:solid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
          <p:nvSpPr>
            <p:cNvPr id="8" name="矩形: 圆角 7">
              <a:extLst>
                <a:ext uri="{FF2B5EF4-FFF2-40B4-BE49-F238E27FC236}">
                  <a16:creationId xmlns:a16="http://schemas.microsoft.com/office/drawing/2014/main" id="{BB340E57-B743-4EE5-9CF2-A9D13BAB5EAF}"/>
                </a:ext>
              </a:extLst>
            </p:cNvPr>
            <p:cNvSpPr/>
            <p:nvPr userDrawn="1"/>
          </p:nvSpPr>
          <p:spPr>
            <a:xfrm>
              <a:off x="1028699" y="690851"/>
              <a:ext cx="10134600" cy="5258257"/>
            </a:xfrm>
            <a:prstGeom prst="roundRect">
              <a:avLst>
                <a:gd name="adj" fmla="val 13065"/>
              </a:avLst>
            </a:prstGeom>
            <a:solidFill>
              <a:schemeClr val="bg1"/>
            </a:solidFill>
            <a:ln w="254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grpSp>
    </p:spTree>
    <p:extLst>
      <p:ext uri="{BB962C8B-B14F-4D97-AF65-F5344CB8AC3E}">
        <p14:creationId xmlns:p14="http://schemas.microsoft.com/office/powerpoint/2010/main" val="2393177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6E8F6"/>
        </a:solid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2BDD030-1960-41AC-A92D-15D0629DB1D4}"/>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839"/>
            <a:ext cx="12192000" cy="6856321"/>
          </a:xfrm>
          <a:prstGeom prst="rect">
            <a:avLst/>
          </a:prstGeom>
        </p:spPr>
      </p:pic>
    </p:spTree>
    <p:extLst>
      <p:ext uri="{BB962C8B-B14F-4D97-AF65-F5344CB8AC3E}">
        <p14:creationId xmlns:p14="http://schemas.microsoft.com/office/powerpoint/2010/main" val="2463013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55464566"/>
      </p:ext>
    </p:extLst>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b="0" i="0" dirty="0">
                <a:solidFill>
                  <a:schemeClr val="bg1"/>
                </a:solidFill>
                <a:latin typeface="inpin heiti" charset="-122"/>
                <a:ea typeface="inpin heiti" charset="-122"/>
                <a:sym typeface="+mn-ea"/>
              </a:rPr>
              <a:t>感谢您下载包图网平台上提供的</a:t>
            </a:r>
            <a:r>
              <a:rPr lang="en-US" altLang="zh-CN" sz="300" b="0" i="0" dirty="0">
                <a:solidFill>
                  <a:schemeClr val="bg1"/>
                </a:solidFill>
                <a:latin typeface="inpin heiti" charset="-122"/>
                <a:ea typeface="inpin heiti" charset="-122"/>
                <a:sym typeface="+mn-ea"/>
              </a:rPr>
              <a:t>PPT</a:t>
            </a:r>
            <a:r>
              <a:rPr lang="zh-CN" altLang="en-US" sz="300" b="0" i="0" dirty="0">
                <a:solidFill>
                  <a:schemeClr val="bg1"/>
                </a:solidFill>
                <a:latin typeface="inpin heiti" charset="-122"/>
                <a:ea typeface="inpin heiti" charset="-122"/>
                <a:sym typeface="+mn-ea"/>
              </a:rPr>
              <a:t>作品，为了您和包图网以及原创作者的利益，请勿复制、传播、销售，否则将承担法律责任！包图网将对作品进行维权，按照传播下载次数进行十倍的索取赔偿！</a:t>
            </a:r>
          </a:p>
          <a:p>
            <a:r>
              <a:rPr lang="en-US" altLang="zh-CN" sz="600" b="0" i="0" dirty="0">
                <a:solidFill>
                  <a:schemeClr val="bg1"/>
                </a:solidFill>
                <a:latin typeface="inpin heiti" charset="-122"/>
                <a:ea typeface="inpin heiti" charset="-122"/>
                <a:sym typeface="+mn-ea"/>
              </a:rPr>
              <a:t>ibaotu.com</a:t>
            </a:r>
          </a:p>
        </p:txBody>
      </p:sp>
    </p:spTree>
    <p:extLst>
      <p:ext uri="{BB962C8B-B14F-4D97-AF65-F5344CB8AC3E}">
        <p14:creationId xmlns:p14="http://schemas.microsoft.com/office/powerpoint/2010/main" val="84133144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13" Type="http://schemas.microsoft.com/office/2007/relationships/hdphoto" Target="../media/hdphoto1.wdp"/><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24.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8.emf"/></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B488367-3F6E-45B0-B745-3501B61D53E0}"/>
              </a:ext>
            </a:extLst>
          </p:cNvPr>
          <p:cNvPicPr>
            <a:picLocks noChangeAspect="1"/>
          </p:cNvPicPr>
          <p:nvPr/>
        </p:nvPicPr>
        <p:blipFill>
          <a:blip r:embed="rId3"/>
          <a:stretch>
            <a:fillRect/>
          </a:stretch>
        </p:blipFill>
        <p:spPr>
          <a:xfrm>
            <a:off x="5110250" y="1623399"/>
            <a:ext cx="2371550" cy="963251"/>
          </a:xfrm>
          <a:prstGeom prst="rect">
            <a:avLst/>
          </a:prstGeom>
        </p:spPr>
      </p:pic>
      <p:pic>
        <p:nvPicPr>
          <p:cNvPr id="14" name="Picture 13">
            <a:extLst>
              <a:ext uri="{FF2B5EF4-FFF2-40B4-BE49-F238E27FC236}">
                <a16:creationId xmlns:a16="http://schemas.microsoft.com/office/drawing/2014/main" id="{B576391E-EE32-4FFE-BFC7-AC1AB310639F}"/>
              </a:ext>
            </a:extLst>
          </p:cNvPr>
          <p:cNvPicPr>
            <a:picLocks noChangeAspect="1"/>
          </p:cNvPicPr>
          <p:nvPr/>
        </p:nvPicPr>
        <p:blipFill>
          <a:blip r:embed="rId4"/>
          <a:stretch>
            <a:fillRect/>
          </a:stretch>
        </p:blipFill>
        <p:spPr>
          <a:xfrm>
            <a:off x="2575255" y="2367083"/>
            <a:ext cx="7041490" cy="1609483"/>
          </a:xfrm>
          <a:prstGeom prst="rect">
            <a:avLst/>
          </a:prstGeom>
        </p:spPr>
      </p:pic>
      <p:sp>
        <p:nvSpPr>
          <p:cNvPr id="15" name="TextBox 14">
            <a:extLst>
              <a:ext uri="{FF2B5EF4-FFF2-40B4-BE49-F238E27FC236}">
                <a16:creationId xmlns:a16="http://schemas.microsoft.com/office/drawing/2014/main" id="{E703CA79-22B3-4F52-A98C-09F3518A68E1}"/>
              </a:ext>
            </a:extLst>
          </p:cNvPr>
          <p:cNvSpPr txBox="1"/>
          <p:nvPr/>
        </p:nvSpPr>
        <p:spPr>
          <a:xfrm>
            <a:off x="4819650" y="3600450"/>
            <a:ext cx="2495550" cy="646331"/>
          </a:xfrm>
          <a:prstGeom prst="rect">
            <a:avLst/>
          </a:prstGeom>
          <a:noFill/>
        </p:spPr>
        <p:txBody>
          <a:bodyPr wrap="square" rtlCol="0">
            <a:spAutoFit/>
          </a:bodyPr>
          <a:lstStyle/>
          <a:p>
            <a:pPr algn="ctr"/>
            <a:r>
              <a:rPr lang="en-US" sz="3600" b="1" dirty="0">
                <a:solidFill>
                  <a:srgbClr val="002060"/>
                </a:solidFill>
                <a:latin typeface="Calibri" panose="020F0502020204030204" pitchFamily="34" charset="0"/>
                <a:cs typeface="Calibri" panose="020F0502020204030204" pitchFamily="34" charset="0"/>
              </a:rPr>
              <a:t>(</a:t>
            </a:r>
            <a:r>
              <a:rPr lang="en-US" sz="3600" b="1" dirty="0" err="1">
                <a:solidFill>
                  <a:srgbClr val="002060"/>
                </a:solidFill>
                <a:latin typeface="Calibri" panose="020F0502020204030204" pitchFamily="34" charset="0"/>
                <a:cs typeface="Calibri" panose="020F0502020204030204" pitchFamily="34" charset="0"/>
              </a:rPr>
              <a:t>Tiết</a:t>
            </a:r>
            <a:r>
              <a:rPr lang="en-US" sz="3600" b="1" dirty="0">
                <a:solidFill>
                  <a:srgbClr val="002060"/>
                </a:solidFill>
                <a:latin typeface="Calibri" panose="020F0502020204030204" pitchFamily="34" charset="0"/>
                <a:cs typeface="Calibri" panose="020F0502020204030204" pitchFamily="34" charset="0"/>
              </a:rPr>
              <a:t> 1)</a:t>
            </a:r>
          </a:p>
        </p:txBody>
      </p:sp>
    </p:spTree>
    <p:extLst>
      <p:ext uri="{BB962C8B-B14F-4D97-AF65-F5344CB8AC3E}">
        <p14:creationId xmlns:p14="http://schemas.microsoft.com/office/powerpoint/2010/main" val="272327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fade">
                                      <p:cBhvr>
                                        <p:cTn id="1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4">
            <a:extLst>
              <a:ext uri="{FF2B5EF4-FFF2-40B4-BE49-F238E27FC236}">
                <a16:creationId xmlns:a16="http://schemas.microsoft.com/office/drawing/2014/main" id="{6C3605CF-0C34-4F28-8D4A-6F799AC359D1}"/>
              </a:ext>
            </a:extLst>
          </p:cNvPr>
          <p:cNvSpPr/>
          <p:nvPr/>
        </p:nvSpPr>
        <p:spPr>
          <a:xfrm flipH="1">
            <a:off x="5454013" y="1828799"/>
            <a:ext cx="5623561" cy="3609975"/>
          </a:xfrm>
          <a:prstGeom prst="wedgeRoundRectCallout">
            <a:avLst>
              <a:gd name="adj1" fmla="val 57805"/>
              <a:gd name="adj2" fmla="val -668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2800" b="1" dirty="0">
                <a:solidFill>
                  <a:srgbClr val="FF0000"/>
                </a:solidFill>
                <a:latin typeface="Calibri" panose="020F0502020204030204" pitchFamily="34" charset="0"/>
                <a:cs typeface="Calibri" panose="020F0502020204030204" pitchFamily="34" charset="0"/>
              </a:rPr>
              <a:t>Các bạn đang chơi </a:t>
            </a:r>
            <a:r>
              <a:rPr lang="en-US" sz="2800" b="1" dirty="0">
                <a:solidFill>
                  <a:srgbClr val="FF0000"/>
                </a:solidFill>
                <a:latin typeface="Calibri" panose="020F0502020204030204" pitchFamily="34" charset="0"/>
                <a:cs typeface="Calibri" panose="020F0502020204030204" pitchFamily="34" charset="0"/>
              </a:rPr>
              <a:t>ô</a:t>
            </a:r>
            <a:r>
              <a:rPr lang="vi-VN" sz="2800" b="1" dirty="0">
                <a:solidFill>
                  <a:srgbClr val="FF0000"/>
                </a:solidFill>
                <a:latin typeface="Calibri" panose="020F0502020204030204" pitchFamily="34" charset="0"/>
                <a:cs typeface="Calibri" panose="020F0502020204030204" pitchFamily="34" charset="0"/>
              </a:rPr>
              <a:t> tô điều khiển dưới trời mưa, đây là cách chơi không an toàn. Vì </a:t>
            </a:r>
            <a:r>
              <a:rPr lang="en-US" sz="2800" b="1" dirty="0">
                <a:solidFill>
                  <a:srgbClr val="FF0000"/>
                </a:solidFill>
                <a:latin typeface="Calibri" panose="020F0502020204030204" pitchFamily="34" charset="0"/>
                <a:cs typeface="Calibri" panose="020F0502020204030204" pitchFamily="34" charset="0"/>
              </a:rPr>
              <a:t>ô</a:t>
            </a:r>
            <a:r>
              <a:rPr lang="vi-VN" sz="2800" b="1" dirty="0">
                <a:solidFill>
                  <a:srgbClr val="FF0000"/>
                </a:solidFill>
                <a:latin typeface="Calibri" panose="020F0502020204030204" pitchFamily="34" charset="0"/>
                <a:cs typeface="Calibri" panose="020F0502020204030204" pitchFamily="34" charset="0"/>
              </a:rPr>
              <a:t> tô bị ướt sẽ bị hỏng. </a:t>
            </a:r>
            <a:endParaRPr lang="en-US" sz="2800" b="1" dirty="0">
              <a:solidFill>
                <a:srgbClr val="FF0000"/>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2800" b="1" dirty="0">
                <a:solidFill>
                  <a:srgbClr val="FF0000"/>
                </a:solidFill>
                <a:latin typeface="Calibri" panose="020F0502020204030204" pitchFamily="34" charset="0"/>
                <a:cs typeface="Calibri" panose="020F0502020204030204" pitchFamily="34" charset="0"/>
              </a:rPr>
              <a:t>Nếu em là các bạn, em sẽ chờ khi trời tạnh mưa và chọn nơi khô ráo để chơi trò chơi.</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96D18DB3-31F2-498C-9478-D514B71C9B7E}"/>
              </a:ext>
            </a:extLst>
          </p:cNvPr>
          <p:cNvPicPr>
            <a:picLocks noChangeAspect="1"/>
          </p:cNvPicPr>
          <p:nvPr/>
        </p:nvPicPr>
        <p:blipFill>
          <a:blip r:embed="rId3"/>
          <a:stretch>
            <a:fillRect/>
          </a:stretch>
        </p:blipFill>
        <p:spPr>
          <a:xfrm>
            <a:off x="3067049" y="770099"/>
            <a:ext cx="6061075" cy="815911"/>
          </a:xfrm>
          <a:prstGeom prst="rect">
            <a:avLst/>
          </a:prstGeom>
        </p:spPr>
      </p:pic>
      <p:pic>
        <p:nvPicPr>
          <p:cNvPr id="10" name="Picture 9">
            <a:extLst>
              <a:ext uri="{FF2B5EF4-FFF2-40B4-BE49-F238E27FC236}">
                <a16:creationId xmlns:a16="http://schemas.microsoft.com/office/drawing/2014/main" id="{20AE799F-7301-4C96-90F7-87B276A0C5A4}"/>
              </a:ext>
            </a:extLst>
          </p:cNvPr>
          <p:cNvPicPr>
            <a:picLocks noChangeAspect="1"/>
          </p:cNvPicPr>
          <p:nvPr/>
        </p:nvPicPr>
        <p:blipFill>
          <a:blip r:embed="rId4"/>
          <a:stretch>
            <a:fillRect/>
          </a:stretch>
        </p:blipFill>
        <p:spPr>
          <a:xfrm>
            <a:off x="1319212" y="1752599"/>
            <a:ext cx="3662363" cy="32307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22435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4">
            <a:extLst>
              <a:ext uri="{FF2B5EF4-FFF2-40B4-BE49-F238E27FC236}">
                <a16:creationId xmlns:a16="http://schemas.microsoft.com/office/drawing/2014/main" id="{6C3605CF-0C34-4F28-8D4A-6F799AC359D1}"/>
              </a:ext>
            </a:extLst>
          </p:cNvPr>
          <p:cNvSpPr/>
          <p:nvPr/>
        </p:nvSpPr>
        <p:spPr>
          <a:xfrm flipH="1">
            <a:off x="5454011" y="1828799"/>
            <a:ext cx="6528438" cy="3848101"/>
          </a:xfrm>
          <a:prstGeom prst="wedgeRoundRectCallout">
            <a:avLst>
              <a:gd name="adj1" fmla="val 57805"/>
              <a:gd name="adj2" fmla="val -668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2800" b="1" dirty="0">
                <a:solidFill>
                  <a:srgbClr val="FF0000"/>
                </a:solidFill>
                <a:latin typeface="Calibri" panose="020F0502020204030204" pitchFamily="34" charset="0"/>
                <a:cs typeface="Calibri" panose="020F0502020204030204" pitchFamily="34" charset="0"/>
              </a:rPr>
              <a:t>Các bạn đang chơi thả diều giấy ngay dưới các đường dây điện, nên đây không phải là cách chơi an toàn.</a:t>
            </a:r>
            <a:r>
              <a:rPr lang="en-US" sz="2800" b="1" dirty="0">
                <a:solidFill>
                  <a:srgbClr val="FF0000"/>
                </a:solidFill>
                <a:latin typeface="Calibri" panose="020F0502020204030204" pitchFamily="34" charset="0"/>
                <a:cs typeface="Calibri" panose="020F0502020204030204" pitchFamily="34" charset="0"/>
              </a:rPr>
              <a:t> </a:t>
            </a:r>
            <a:r>
              <a:rPr lang="vi-VN" sz="2800" b="1" dirty="0">
                <a:solidFill>
                  <a:srgbClr val="FF0000"/>
                </a:solidFill>
                <a:latin typeface="Calibri" panose="020F0502020204030204" pitchFamily="34" charset="0"/>
                <a:cs typeface="Calibri" panose="020F0502020204030204" pitchFamily="34" charset="0"/>
              </a:rPr>
              <a:t>Cách chơi này khiến cho diều dễ bị mắc vào đường dây điện.</a:t>
            </a:r>
            <a:endParaRPr lang="en-US" sz="2800" b="1" dirty="0">
              <a:solidFill>
                <a:srgbClr val="FF0000"/>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2800" b="1" dirty="0">
                <a:solidFill>
                  <a:srgbClr val="FF0000"/>
                </a:solidFill>
                <a:latin typeface="Calibri" panose="020F0502020204030204" pitchFamily="34" charset="0"/>
                <a:cs typeface="Calibri" panose="020F0502020204030204" pitchFamily="34" charset="0"/>
              </a:rPr>
              <a:t>Nếu em là các bạn, em sẽ chọn nơi thông thoáng, không vướng dây điện và cây cối để thả diều.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96D18DB3-31F2-498C-9478-D514B71C9B7E}"/>
              </a:ext>
            </a:extLst>
          </p:cNvPr>
          <p:cNvPicPr>
            <a:picLocks noChangeAspect="1"/>
          </p:cNvPicPr>
          <p:nvPr/>
        </p:nvPicPr>
        <p:blipFill>
          <a:blip r:embed="rId3"/>
          <a:stretch>
            <a:fillRect/>
          </a:stretch>
        </p:blipFill>
        <p:spPr>
          <a:xfrm>
            <a:off x="3067049" y="770099"/>
            <a:ext cx="6061075" cy="815911"/>
          </a:xfrm>
          <a:prstGeom prst="rect">
            <a:avLst/>
          </a:prstGeom>
        </p:spPr>
      </p:pic>
      <p:pic>
        <p:nvPicPr>
          <p:cNvPr id="3" name="Picture 2">
            <a:extLst>
              <a:ext uri="{FF2B5EF4-FFF2-40B4-BE49-F238E27FC236}">
                <a16:creationId xmlns:a16="http://schemas.microsoft.com/office/drawing/2014/main" id="{25AE1CC5-17EF-475E-909E-0C1C81E96E9A}"/>
              </a:ext>
            </a:extLst>
          </p:cNvPr>
          <p:cNvPicPr>
            <a:picLocks noChangeAspect="1"/>
          </p:cNvPicPr>
          <p:nvPr/>
        </p:nvPicPr>
        <p:blipFill>
          <a:blip r:embed="rId4"/>
          <a:stretch>
            <a:fillRect/>
          </a:stretch>
        </p:blipFill>
        <p:spPr>
          <a:xfrm>
            <a:off x="1352550" y="1971675"/>
            <a:ext cx="3413414" cy="30861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798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4">
            <a:extLst>
              <a:ext uri="{FF2B5EF4-FFF2-40B4-BE49-F238E27FC236}">
                <a16:creationId xmlns:a16="http://schemas.microsoft.com/office/drawing/2014/main" id="{6C3605CF-0C34-4F28-8D4A-6F799AC359D1}"/>
              </a:ext>
            </a:extLst>
          </p:cNvPr>
          <p:cNvSpPr/>
          <p:nvPr/>
        </p:nvSpPr>
        <p:spPr>
          <a:xfrm flipH="1">
            <a:off x="5149210" y="1819274"/>
            <a:ext cx="6776089" cy="3848101"/>
          </a:xfrm>
          <a:prstGeom prst="wedgeRoundRectCallout">
            <a:avLst>
              <a:gd name="adj1" fmla="val 57805"/>
              <a:gd name="adj2" fmla="val -668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2800" b="1" dirty="0">
                <a:solidFill>
                  <a:srgbClr val="FF0000"/>
                </a:solidFill>
                <a:latin typeface="Calibri" panose="020F0502020204030204" pitchFamily="34" charset="0"/>
                <a:cs typeface="Calibri" panose="020F0502020204030204" pitchFamily="34" charset="0"/>
              </a:rPr>
              <a:t>Bạn nhỏ trong hình đang lắp ráp mô hình. Mẹ bạn nhỏ đang nhắc bạn ý đi ngủ sớm vì bạn đã chơi đồ chơi rất lâu rồi và đêm đã khuya muộn. Cách chơi của bạn như vậy sẽ gây ảnh hưởng đến sức khỏe của bạn.</a:t>
            </a:r>
            <a:endParaRPr lang="en-US" sz="2800" b="1" dirty="0">
              <a:solidFill>
                <a:srgbClr val="FF0000"/>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2800" b="1" dirty="0">
                <a:solidFill>
                  <a:srgbClr val="FF0000"/>
                </a:solidFill>
                <a:latin typeface="Calibri" panose="020F0502020204030204" pitchFamily="34" charset="0"/>
                <a:cs typeface="Calibri" panose="020F0502020204030204" pitchFamily="34" charset="0"/>
              </a:rPr>
              <a:t>Nếu em là bạn, em sẽ sắp xếp thời gian chơi hợp lý hơn, đảm  bảo sức khỏe bản thân.</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96D18DB3-31F2-498C-9478-D514B71C9B7E}"/>
              </a:ext>
            </a:extLst>
          </p:cNvPr>
          <p:cNvPicPr>
            <a:picLocks noChangeAspect="1"/>
          </p:cNvPicPr>
          <p:nvPr/>
        </p:nvPicPr>
        <p:blipFill>
          <a:blip r:embed="rId3"/>
          <a:stretch>
            <a:fillRect/>
          </a:stretch>
        </p:blipFill>
        <p:spPr>
          <a:xfrm>
            <a:off x="3067049" y="770099"/>
            <a:ext cx="6061075" cy="815911"/>
          </a:xfrm>
          <a:prstGeom prst="rect">
            <a:avLst/>
          </a:prstGeom>
        </p:spPr>
      </p:pic>
      <p:pic>
        <p:nvPicPr>
          <p:cNvPr id="5" name="Picture 4">
            <a:extLst>
              <a:ext uri="{FF2B5EF4-FFF2-40B4-BE49-F238E27FC236}">
                <a16:creationId xmlns:a16="http://schemas.microsoft.com/office/drawing/2014/main" id="{3AA77C1E-1F57-484D-9157-A6CE9DB4C927}"/>
              </a:ext>
            </a:extLst>
          </p:cNvPr>
          <p:cNvPicPr>
            <a:picLocks noChangeAspect="1"/>
          </p:cNvPicPr>
          <p:nvPr/>
        </p:nvPicPr>
        <p:blipFill>
          <a:blip r:embed="rId4"/>
          <a:stretch>
            <a:fillRect/>
          </a:stretch>
        </p:blipFill>
        <p:spPr>
          <a:xfrm>
            <a:off x="1333500" y="1904999"/>
            <a:ext cx="3316204" cy="30003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16238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4">
            <a:extLst>
              <a:ext uri="{FF2B5EF4-FFF2-40B4-BE49-F238E27FC236}">
                <a16:creationId xmlns:a16="http://schemas.microsoft.com/office/drawing/2014/main" id="{6C3605CF-0C34-4F28-8D4A-6F799AC359D1}"/>
              </a:ext>
            </a:extLst>
          </p:cNvPr>
          <p:cNvSpPr/>
          <p:nvPr/>
        </p:nvSpPr>
        <p:spPr>
          <a:xfrm flipH="1">
            <a:off x="5177785" y="1771650"/>
            <a:ext cx="6499863" cy="4181476"/>
          </a:xfrm>
          <a:prstGeom prst="wedgeRoundRectCallout">
            <a:avLst>
              <a:gd name="adj1" fmla="val 57805"/>
              <a:gd name="adj2" fmla="val -668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2800" b="1" dirty="0">
                <a:solidFill>
                  <a:srgbClr val="FF0000"/>
                </a:solidFill>
                <a:latin typeface="Calibri" panose="020F0502020204030204" pitchFamily="34" charset="0"/>
                <a:cs typeface="Calibri" panose="020F0502020204030204" pitchFamily="34" charset="0"/>
              </a:rPr>
              <a:t>Hai anh em đang chơi </a:t>
            </a:r>
            <a:r>
              <a:rPr lang="en-US" sz="2800" b="1" dirty="0" err="1">
                <a:solidFill>
                  <a:srgbClr val="FF0000"/>
                </a:solidFill>
                <a:latin typeface="Calibri" panose="020F0502020204030204" pitchFamily="34" charset="0"/>
                <a:cs typeface="Calibri" panose="020F0502020204030204" pitchFamily="34" charset="0"/>
              </a:rPr>
              <a:t>đồ</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chơi</a:t>
            </a:r>
            <a:r>
              <a:rPr lang="vi-VN" sz="2800" b="1" dirty="0">
                <a:solidFill>
                  <a:srgbClr val="FF0000"/>
                </a:solidFill>
                <a:latin typeface="Calibri" panose="020F0502020204030204" pitchFamily="34" charset="0"/>
                <a:cs typeface="Calibri" panose="020F0502020204030204" pitchFamily="34" charset="0"/>
              </a:rPr>
              <a:t>. Người anh ném gấu bông vào người em. Việc làm này là không tốt vì không những làm hỏng đồ chơi mà còn có thể gây tai nạn cho người em.</a:t>
            </a:r>
            <a:endParaRPr lang="en-US" sz="2800" b="1" dirty="0">
              <a:solidFill>
                <a:srgbClr val="FF0000"/>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2800" b="1" dirty="0">
                <a:solidFill>
                  <a:srgbClr val="FF0000"/>
                </a:solidFill>
                <a:latin typeface="Calibri" panose="020F0502020204030204" pitchFamily="34" charset="0"/>
                <a:cs typeface="Calibri" panose="020F0502020204030204" pitchFamily="34" charset="0"/>
              </a:rPr>
              <a:t>Nếu em là người anh, em sẽ chơi đồ chơi cẩn thận, giữ gìn hơn, không quăng, ném đồ chơi như vậy.</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96D18DB3-31F2-498C-9478-D514B71C9B7E}"/>
              </a:ext>
            </a:extLst>
          </p:cNvPr>
          <p:cNvPicPr>
            <a:picLocks noChangeAspect="1"/>
          </p:cNvPicPr>
          <p:nvPr/>
        </p:nvPicPr>
        <p:blipFill>
          <a:blip r:embed="rId3"/>
          <a:stretch>
            <a:fillRect/>
          </a:stretch>
        </p:blipFill>
        <p:spPr>
          <a:xfrm>
            <a:off x="3067049" y="770099"/>
            <a:ext cx="6061075" cy="815911"/>
          </a:xfrm>
          <a:prstGeom prst="rect">
            <a:avLst/>
          </a:prstGeom>
        </p:spPr>
      </p:pic>
      <p:pic>
        <p:nvPicPr>
          <p:cNvPr id="3" name="Picture 2">
            <a:extLst>
              <a:ext uri="{FF2B5EF4-FFF2-40B4-BE49-F238E27FC236}">
                <a16:creationId xmlns:a16="http://schemas.microsoft.com/office/drawing/2014/main" id="{1C0DDF4F-8E20-4D78-B5FF-360EC805FAFA}"/>
              </a:ext>
            </a:extLst>
          </p:cNvPr>
          <p:cNvPicPr>
            <a:picLocks noChangeAspect="1"/>
          </p:cNvPicPr>
          <p:nvPr/>
        </p:nvPicPr>
        <p:blipFill>
          <a:blip r:embed="rId4"/>
          <a:stretch>
            <a:fillRect/>
          </a:stretch>
        </p:blipFill>
        <p:spPr>
          <a:xfrm>
            <a:off x="1371599" y="1990724"/>
            <a:ext cx="3295575" cy="27717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051467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8">
            <a:extLst>
              <a:ext uri="{FF2B5EF4-FFF2-40B4-BE49-F238E27FC236}">
                <a16:creationId xmlns:a16="http://schemas.microsoft.com/office/drawing/2014/main" id="{59AF3AF1-ED5B-4F43-A2E7-0B88E204A7B1}"/>
              </a:ext>
            </a:extLst>
          </p:cNvPr>
          <p:cNvSpPr/>
          <p:nvPr/>
        </p:nvSpPr>
        <p:spPr>
          <a:xfrm>
            <a:off x="1781175" y="1809750"/>
            <a:ext cx="9077325" cy="2637315"/>
          </a:xfrm>
          <a:custGeom>
            <a:avLst/>
            <a:gdLst>
              <a:gd name="connsiteX0" fmla="*/ 0 w 9077325"/>
              <a:gd name="connsiteY0" fmla="*/ 439561 h 2637315"/>
              <a:gd name="connsiteX1" fmla="*/ 439561 w 9077325"/>
              <a:gd name="connsiteY1" fmla="*/ 0 h 2637315"/>
              <a:gd name="connsiteX2" fmla="*/ 1204727 w 9077325"/>
              <a:gd name="connsiteY2" fmla="*/ 0 h 2637315"/>
              <a:gd name="connsiteX3" fmla="*/ 1723946 w 9077325"/>
              <a:gd name="connsiteY3" fmla="*/ 0 h 2637315"/>
              <a:gd name="connsiteX4" fmla="*/ 2325148 w 9077325"/>
              <a:gd name="connsiteY4" fmla="*/ 0 h 2637315"/>
              <a:gd name="connsiteX5" fmla="*/ 2926349 w 9077325"/>
              <a:gd name="connsiteY5" fmla="*/ 0 h 2637315"/>
              <a:gd name="connsiteX6" fmla="*/ 3527551 w 9077325"/>
              <a:gd name="connsiteY6" fmla="*/ 0 h 2637315"/>
              <a:gd name="connsiteX7" fmla="*/ 4292716 w 9077325"/>
              <a:gd name="connsiteY7" fmla="*/ 0 h 2637315"/>
              <a:gd name="connsiteX8" fmla="*/ 4975900 w 9077325"/>
              <a:gd name="connsiteY8" fmla="*/ 0 h 2637315"/>
              <a:gd name="connsiteX9" fmla="*/ 5741066 w 9077325"/>
              <a:gd name="connsiteY9" fmla="*/ 0 h 2637315"/>
              <a:gd name="connsiteX10" fmla="*/ 6260285 w 9077325"/>
              <a:gd name="connsiteY10" fmla="*/ 0 h 2637315"/>
              <a:gd name="connsiteX11" fmla="*/ 7025451 w 9077325"/>
              <a:gd name="connsiteY11" fmla="*/ 0 h 2637315"/>
              <a:gd name="connsiteX12" fmla="*/ 7872598 w 9077325"/>
              <a:gd name="connsiteY12" fmla="*/ 0 h 2637315"/>
              <a:gd name="connsiteX13" fmla="*/ 8637764 w 9077325"/>
              <a:gd name="connsiteY13" fmla="*/ 0 h 2637315"/>
              <a:gd name="connsiteX14" fmla="*/ 9077325 w 9077325"/>
              <a:gd name="connsiteY14" fmla="*/ 439561 h 2637315"/>
              <a:gd name="connsiteX15" fmla="*/ 9077325 w 9077325"/>
              <a:gd name="connsiteY15" fmla="*/ 1060789 h 2637315"/>
              <a:gd name="connsiteX16" fmla="*/ 9077325 w 9077325"/>
              <a:gd name="connsiteY16" fmla="*/ 1682017 h 2637315"/>
              <a:gd name="connsiteX17" fmla="*/ 9077325 w 9077325"/>
              <a:gd name="connsiteY17" fmla="*/ 2197754 h 2637315"/>
              <a:gd name="connsiteX18" fmla="*/ 8637764 w 9077325"/>
              <a:gd name="connsiteY18" fmla="*/ 2637315 h 2637315"/>
              <a:gd name="connsiteX19" fmla="*/ 8036562 w 9077325"/>
              <a:gd name="connsiteY19" fmla="*/ 2637315 h 2637315"/>
              <a:gd name="connsiteX20" fmla="*/ 7189415 w 9077325"/>
              <a:gd name="connsiteY20" fmla="*/ 2637315 h 2637315"/>
              <a:gd name="connsiteX21" fmla="*/ 6506231 w 9077325"/>
              <a:gd name="connsiteY21" fmla="*/ 2637315 h 2637315"/>
              <a:gd name="connsiteX22" fmla="*/ 5659084 w 9077325"/>
              <a:gd name="connsiteY22" fmla="*/ 2637315 h 2637315"/>
              <a:gd name="connsiteX23" fmla="*/ 4811936 w 9077325"/>
              <a:gd name="connsiteY23" fmla="*/ 2637315 h 2637315"/>
              <a:gd name="connsiteX24" fmla="*/ 4374698 w 9077325"/>
              <a:gd name="connsiteY24" fmla="*/ 2637315 h 2637315"/>
              <a:gd name="connsiteX25" fmla="*/ 3691515 w 9077325"/>
              <a:gd name="connsiteY25" fmla="*/ 2637315 h 2637315"/>
              <a:gd name="connsiteX26" fmla="*/ 2844367 w 9077325"/>
              <a:gd name="connsiteY26" fmla="*/ 2637315 h 2637315"/>
              <a:gd name="connsiteX27" fmla="*/ 2161184 w 9077325"/>
              <a:gd name="connsiteY27" fmla="*/ 2637315 h 2637315"/>
              <a:gd name="connsiteX28" fmla="*/ 1641964 w 9077325"/>
              <a:gd name="connsiteY28" fmla="*/ 2637315 h 2637315"/>
              <a:gd name="connsiteX29" fmla="*/ 1204727 w 9077325"/>
              <a:gd name="connsiteY29" fmla="*/ 2637315 h 2637315"/>
              <a:gd name="connsiteX30" fmla="*/ 439561 w 9077325"/>
              <a:gd name="connsiteY30" fmla="*/ 2637315 h 2637315"/>
              <a:gd name="connsiteX31" fmla="*/ 0 w 9077325"/>
              <a:gd name="connsiteY31" fmla="*/ 2197754 h 2637315"/>
              <a:gd name="connsiteX32" fmla="*/ 0 w 9077325"/>
              <a:gd name="connsiteY32" fmla="*/ 1611690 h 2637315"/>
              <a:gd name="connsiteX33" fmla="*/ 0 w 9077325"/>
              <a:gd name="connsiteY33" fmla="*/ 1008043 h 2637315"/>
              <a:gd name="connsiteX34" fmla="*/ 0 w 9077325"/>
              <a:gd name="connsiteY34" fmla="*/ 439561 h 2637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077325" h="2637315" fill="none" extrusionOk="0">
                <a:moveTo>
                  <a:pt x="0" y="439561"/>
                </a:moveTo>
                <a:cubicBezTo>
                  <a:pt x="31516" y="148608"/>
                  <a:pt x="237215" y="-581"/>
                  <a:pt x="439561" y="0"/>
                </a:cubicBezTo>
                <a:cubicBezTo>
                  <a:pt x="762904" y="-26664"/>
                  <a:pt x="1010491" y="-20585"/>
                  <a:pt x="1204727" y="0"/>
                </a:cubicBezTo>
                <a:cubicBezTo>
                  <a:pt x="1398963" y="20585"/>
                  <a:pt x="1491121" y="18100"/>
                  <a:pt x="1723946" y="0"/>
                </a:cubicBezTo>
                <a:cubicBezTo>
                  <a:pt x="1956771" y="-18100"/>
                  <a:pt x="2053531" y="-4208"/>
                  <a:pt x="2325148" y="0"/>
                </a:cubicBezTo>
                <a:cubicBezTo>
                  <a:pt x="2596765" y="4208"/>
                  <a:pt x="2725093" y="-3574"/>
                  <a:pt x="2926349" y="0"/>
                </a:cubicBezTo>
                <a:cubicBezTo>
                  <a:pt x="3127605" y="3574"/>
                  <a:pt x="3240539" y="-21217"/>
                  <a:pt x="3527551" y="0"/>
                </a:cubicBezTo>
                <a:cubicBezTo>
                  <a:pt x="3814563" y="21217"/>
                  <a:pt x="3940306" y="-29184"/>
                  <a:pt x="4292716" y="0"/>
                </a:cubicBezTo>
                <a:cubicBezTo>
                  <a:pt x="4645127" y="29184"/>
                  <a:pt x="4813800" y="12289"/>
                  <a:pt x="4975900" y="0"/>
                </a:cubicBezTo>
                <a:cubicBezTo>
                  <a:pt x="5138000" y="-12289"/>
                  <a:pt x="5526982" y="-7920"/>
                  <a:pt x="5741066" y="0"/>
                </a:cubicBezTo>
                <a:cubicBezTo>
                  <a:pt x="5955150" y="7920"/>
                  <a:pt x="6003633" y="-18735"/>
                  <a:pt x="6260285" y="0"/>
                </a:cubicBezTo>
                <a:cubicBezTo>
                  <a:pt x="6516937" y="18735"/>
                  <a:pt x="6806979" y="-4602"/>
                  <a:pt x="7025451" y="0"/>
                </a:cubicBezTo>
                <a:cubicBezTo>
                  <a:pt x="7243923" y="4602"/>
                  <a:pt x="7479803" y="-34602"/>
                  <a:pt x="7872598" y="0"/>
                </a:cubicBezTo>
                <a:cubicBezTo>
                  <a:pt x="8265393" y="34602"/>
                  <a:pt x="8474198" y="-8828"/>
                  <a:pt x="8637764" y="0"/>
                </a:cubicBezTo>
                <a:cubicBezTo>
                  <a:pt x="8869377" y="4331"/>
                  <a:pt x="9127406" y="214826"/>
                  <a:pt x="9077325" y="439561"/>
                </a:cubicBezTo>
                <a:cubicBezTo>
                  <a:pt x="9078265" y="597181"/>
                  <a:pt x="9076478" y="760695"/>
                  <a:pt x="9077325" y="1060789"/>
                </a:cubicBezTo>
                <a:cubicBezTo>
                  <a:pt x="9078172" y="1360883"/>
                  <a:pt x="9048562" y="1503289"/>
                  <a:pt x="9077325" y="1682017"/>
                </a:cubicBezTo>
                <a:cubicBezTo>
                  <a:pt x="9106088" y="1860745"/>
                  <a:pt x="9078913" y="1998567"/>
                  <a:pt x="9077325" y="2197754"/>
                </a:cubicBezTo>
                <a:cubicBezTo>
                  <a:pt x="9029866" y="2431997"/>
                  <a:pt x="8855220" y="2689333"/>
                  <a:pt x="8637764" y="2637315"/>
                </a:cubicBezTo>
                <a:cubicBezTo>
                  <a:pt x="8370845" y="2665988"/>
                  <a:pt x="8240970" y="2629676"/>
                  <a:pt x="8036562" y="2637315"/>
                </a:cubicBezTo>
                <a:cubicBezTo>
                  <a:pt x="7832154" y="2644954"/>
                  <a:pt x="7492345" y="2625177"/>
                  <a:pt x="7189415" y="2637315"/>
                </a:cubicBezTo>
                <a:cubicBezTo>
                  <a:pt x="6886485" y="2649453"/>
                  <a:pt x="6744108" y="2616492"/>
                  <a:pt x="6506231" y="2637315"/>
                </a:cubicBezTo>
                <a:cubicBezTo>
                  <a:pt x="6268354" y="2658138"/>
                  <a:pt x="5944496" y="2669264"/>
                  <a:pt x="5659084" y="2637315"/>
                </a:cubicBezTo>
                <a:cubicBezTo>
                  <a:pt x="5373672" y="2605366"/>
                  <a:pt x="5013807" y="2614645"/>
                  <a:pt x="4811936" y="2637315"/>
                </a:cubicBezTo>
                <a:cubicBezTo>
                  <a:pt x="4610065" y="2659985"/>
                  <a:pt x="4550758" y="2621634"/>
                  <a:pt x="4374698" y="2637315"/>
                </a:cubicBezTo>
                <a:cubicBezTo>
                  <a:pt x="4198638" y="2652996"/>
                  <a:pt x="3851989" y="2614431"/>
                  <a:pt x="3691515" y="2637315"/>
                </a:cubicBezTo>
                <a:cubicBezTo>
                  <a:pt x="3531041" y="2660199"/>
                  <a:pt x="3116967" y="2595797"/>
                  <a:pt x="2844367" y="2637315"/>
                </a:cubicBezTo>
                <a:cubicBezTo>
                  <a:pt x="2571767" y="2678833"/>
                  <a:pt x="2308092" y="2666219"/>
                  <a:pt x="2161184" y="2637315"/>
                </a:cubicBezTo>
                <a:cubicBezTo>
                  <a:pt x="2014276" y="2608411"/>
                  <a:pt x="1769512" y="2635853"/>
                  <a:pt x="1641964" y="2637315"/>
                </a:cubicBezTo>
                <a:cubicBezTo>
                  <a:pt x="1514416" y="2638777"/>
                  <a:pt x="1302159" y="2646356"/>
                  <a:pt x="1204727" y="2637315"/>
                </a:cubicBezTo>
                <a:cubicBezTo>
                  <a:pt x="1107295" y="2628274"/>
                  <a:pt x="748537" y="2616365"/>
                  <a:pt x="439561" y="2637315"/>
                </a:cubicBezTo>
                <a:cubicBezTo>
                  <a:pt x="177373" y="2591383"/>
                  <a:pt x="8429" y="2434323"/>
                  <a:pt x="0" y="2197754"/>
                </a:cubicBezTo>
                <a:cubicBezTo>
                  <a:pt x="-5047" y="2037533"/>
                  <a:pt x="-16100" y="1901272"/>
                  <a:pt x="0" y="1611690"/>
                </a:cubicBezTo>
                <a:cubicBezTo>
                  <a:pt x="16100" y="1322108"/>
                  <a:pt x="-18060" y="1202777"/>
                  <a:pt x="0" y="1008043"/>
                </a:cubicBezTo>
                <a:cubicBezTo>
                  <a:pt x="18060" y="813309"/>
                  <a:pt x="703" y="661317"/>
                  <a:pt x="0" y="439561"/>
                </a:cubicBezTo>
                <a:close/>
              </a:path>
              <a:path w="9077325" h="2637315" stroke="0" extrusionOk="0">
                <a:moveTo>
                  <a:pt x="0" y="439561"/>
                </a:moveTo>
                <a:cubicBezTo>
                  <a:pt x="43442" y="238295"/>
                  <a:pt x="174263" y="-31039"/>
                  <a:pt x="439561" y="0"/>
                </a:cubicBezTo>
                <a:cubicBezTo>
                  <a:pt x="639733" y="-29202"/>
                  <a:pt x="928986" y="3263"/>
                  <a:pt x="1286709" y="0"/>
                </a:cubicBezTo>
                <a:cubicBezTo>
                  <a:pt x="1644432" y="-3263"/>
                  <a:pt x="1812859" y="2059"/>
                  <a:pt x="2051874" y="0"/>
                </a:cubicBezTo>
                <a:cubicBezTo>
                  <a:pt x="2290890" y="-2059"/>
                  <a:pt x="2358061" y="-1392"/>
                  <a:pt x="2571094" y="0"/>
                </a:cubicBezTo>
                <a:cubicBezTo>
                  <a:pt x="2784127" y="1392"/>
                  <a:pt x="2854086" y="-11673"/>
                  <a:pt x="3008331" y="0"/>
                </a:cubicBezTo>
                <a:cubicBezTo>
                  <a:pt x="3162576" y="11673"/>
                  <a:pt x="3493082" y="-6774"/>
                  <a:pt x="3855479" y="0"/>
                </a:cubicBezTo>
                <a:cubicBezTo>
                  <a:pt x="4217876" y="6774"/>
                  <a:pt x="4372019" y="14588"/>
                  <a:pt x="4620645" y="0"/>
                </a:cubicBezTo>
                <a:cubicBezTo>
                  <a:pt x="4869271" y="-14588"/>
                  <a:pt x="5153245" y="25066"/>
                  <a:pt x="5303828" y="0"/>
                </a:cubicBezTo>
                <a:cubicBezTo>
                  <a:pt x="5454411" y="-25066"/>
                  <a:pt x="5678351" y="-3996"/>
                  <a:pt x="5987012" y="0"/>
                </a:cubicBezTo>
                <a:cubicBezTo>
                  <a:pt x="6295673" y="3996"/>
                  <a:pt x="6265764" y="20809"/>
                  <a:pt x="6424249" y="0"/>
                </a:cubicBezTo>
                <a:cubicBezTo>
                  <a:pt x="6582734" y="-20809"/>
                  <a:pt x="6858785" y="19621"/>
                  <a:pt x="7025451" y="0"/>
                </a:cubicBezTo>
                <a:cubicBezTo>
                  <a:pt x="7192117" y="-19621"/>
                  <a:pt x="7467239" y="4468"/>
                  <a:pt x="7626652" y="0"/>
                </a:cubicBezTo>
                <a:cubicBezTo>
                  <a:pt x="7786065" y="-4468"/>
                  <a:pt x="8207969" y="-26622"/>
                  <a:pt x="8637764" y="0"/>
                </a:cubicBezTo>
                <a:cubicBezTo>
                  <a:pt x="8866235" y="-13860"/>
                  <a:pt x="9096299" y="194804"/>
                  <a:pt x="9077325" y="439561"/>
                </a:cubicBezTo>
                <a:cubicBezTo>
                  <a:pt x="9048520" y="707755"/>
                  <a:pt x="9099332" y="806581"/>
                  <a:pt x="9077325" y="1043207"/>
                </a:cubicBezTo>
                <a:cubicBezTo>
                  <a:pt x="9055318" y="1279833"/>
                  <a:pt x="9090090" y="1484015"/>
                  <a:pt x="9077325" y="1611690"/>
                </a:cubicBezTo>
                <a:cubicBezTo>
                  <a:pt x="9064560" y="1739365"/>
                  <a:pt x="9058099" y="1983632"/>
                  <a:pt x="9077325" y="2197754"/>
                </a:cubicBezTo>
                <a:cubicBezTo>
                  <a:pt x="9048749" y="2403097"/>
                  <a:pt x="8913993" y="2590863"/>
                  <a:pt x="8637764" y="2637315"/>
                </a:cubicBezTo>
                <a:cubicBezTo>
                  <a:pt x="8364419" y="2630229"/>
                  <a:pt x="8061762" y="2653979"/>
                  <a:pt x="7790616" y="2637315"/>
                </a:cubicBezTo>
                <a:cubicBezTo>
                  <a:pt x="7519470" y="2620651"/>
                  <a:pt x="7286739" y="2622112"/>
                  <a:pt x="7025451" y="2637315"/>
                </a:cubicBezTo>
                <a:cubicBezTo>
                  <a:pt x="6764164" y="2652518"/>
                  <a:pt x="6585901" y="2615725"/>
                  <a:pt x="6178303" y="2637315"/>
                </a:cubicBezTo>
                <a:cubicBezTo>
                  <a:pt x="5770705" y="2658905"/>
                  <a:pt x="5730093" y="2643779"/>
                  <a:pt x="5495120" y="2637315"/>
                </a:cubicBezTo>
                <a:cubicBezTo>
                  <a:pt x="5260147" y="2630851"/>
                  <a:pt x="5069032" y="2637305"/>
                  <a:pt x="4893918" y="2637315"/>
                </a:cubicBezTo>
                <a:cubicBezTo>
                  <a:pt x="4718804" y="2637325"/>
                  <a:pt x="4343480" y="2657976"/>
                  <a:pt x="4128752" y="2637315"/>
                </a:cubicBezTo>
                <a:cubicBezTo>
                  <a:pt x="3914024" y="2616654"/>
                  <a:pt x="3867390" y="2657165"/>
                  <a:pt x="3609533" y="2637315"/>
                </a:cubicBezTo>
                <a:cubicBezTo>
                  <a:pt x="3351676" y="2617465"/>
                  <a:pt x="3085902" y="2661109"/>
                  <a:pt x="2762385" y="2637315"/>
                </a:cubicBezTo>
                <a:cubicBezTo>
                  <a:pt x="2438868" y="2613521"/>
                  <a:pt x="2423862" y="2636803"/>
                  <a:pt x="2161184" y="2637315"/>
                </a:cubicBezTo>
                <a:cubicBezTo>
                  <a:pt x="1898506" y="2637827"/>
                  <a:pt x="1731450" y="2622089"/>
                  <a:pt x="1314036" y="2637315"/>
                </a:cubicBezTo>
                <a:cubicBezTo>
                  <a:pt x="896622" y="2652541"/>
                  <a:pt x="760038" y="2662159"/>
                  <a:pt x="439561" y="2637315"/>
                </a:cubicBezTo>
                <a:cubicBezTo>
                  <a:pt x="196333" y="2649776"/>
                  <a:pt x="-27150" y="2405540"/>
                  <a:pt x="0" y="2197754"/>
                </a:cubicBezTo>
                <a:cubicBezTo>
                  <a:pt x="16292" y="1977819"/>
                  <a:pt x="-866" y="1807690"/>
                  <a:pt x="0" y="1594108"/>
                </a:cubicBezTo>
                <a:cubicBezTo>
                  <a:pt x="866" y="1380526"/>
                  <a:pt x="16615" y="1190173"/>
                  <a:pt x="0" y="1060789"/>
                </a:cubicBezTo>
                <a:cubicBezTo>
                  <a:pt x="-16615" y="931405"/>
                  <a:pt x="-22549" y="662278"/>
                  <a:pt x="0" y="439561"/>
                </a:cubicBezTo>
                <a:close/>
              </a:path>
            </a:pathLst>
          </a:custGeom>
          <a:ln w="38100">
            <a:solidFill>
              <a:srgbClr val="7030A0"/>
            </a:solidFill>
            <a:extLst>
              <a:ext uri="{C807C97D-BFC1-408E-A445-0C87EB9F89A2}">
                <ask:lineSketchStyleProps xmlns:ask="http://schemas.microsoft.com/office/drawing/2018/sketchyshapes" xmlns="" sd="245802604">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600" b="1" dirty="0">
                <a:solidFill>
                  <a:srgbClr val="0070C0"/>
                </a:solidFill>
                <a:latin typeface="Calibri" panose="020F0502020204030204" pitchFamily="34" charset="0"/>
                <a:cs typeface="Calibri" panose="020F0502020204030204" pitchFamily="34" charset="0"/>
              </a:rPr>
              <a:t>Em nên chơi đồ chơi đúng lúc, đúng chỗ, đúng thời lượng và đúng cách. Em hãy thực hiện thông điệp 4Đ để đảm bảo an toàn khi chơi đồ chơi.</a:t>
            </a:r>
            <a:endPar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pic>
        <p:nvPicPr>
          <p:cNvPr id="13" name="图片 8" descr="51miz-E1093613-82DB2A8A">
            <a:extLst>
              <a:ext uri="{FF2B5EF4-FFF2-40B4-BE49-F238E27FC236}">
                <a16:creationId xmlns:a16="http://schemas.microsoft.com/office/drawing/2014/main" id="{5BE77D28-E18B-4B84-BE4B-5D06BDBA8F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88135" y="3262262"/>
            <a:ext cx="9276080" cy="4426185"/>
          </a:xfrm>
          <a:prstGeom prst="rect">
            <a:avLst/>
          </a:prstGeom>
        </p:spPr>
      </p:pic>
      <p:pic>
        <p:nvPicPr>
          <p:cNvPr id="14" name="Picture 13">
            <a:extLst>
              <a:ext uri="{FF2B5EF4-FFF2-40B4-BE49-F238E27FC236}">
                <a16:creationId xmlns:a16="http://schemas.microsoft.com/office/drawing/2014/main" id="{A8FE4E1A-3129-4C00-8A42-E84098485A18}"/>
              </a:ext>
            </a:extLst>
          </p:cNvPr>
          <p:cNvPicPr>
            <a:picLocks noChangeAspect="1"/>
          </p:cNvPicPr>
          <p:nvPr/>
        </p:nvPicPr>
        <p:blipFill>
          <a:blip r:embed="rId4"/>
          <a:stretch>
            <a:fillRect/>
          </a:stretch>
        </p:blipFill>
        <p:spPr>
          <a:xfrm>
            <a:off x="4473523" y="481133"/>
            <a:ext cx="4121253" cy="1609483"/>
          </a:xfrm>
          <a:prstGeom prst="rect">
            <a:avLst/>
          </a:prstGeom>
        </p:spPr>
      </p:pic>
    </p:spTree>
    <p:extLst>
      <p:ext uri="{BB962C8B-B14F-4D97-AF65-F5344CB8AC3E}">
        <p14:creationId xmlns:p14="http://schemas.microsoft.com/office/powerpoint/2010/main" val="410519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7E70A0AF-7DDD-43B8-8002-EEEBC13F1798}"/>
              </a:ext>
            </a:extLst>
          </p:cNvPr>
          <p:cNvPicPr>
            <a:picLocks noChangeAspect="1"/>
          </p:cNvPicPr>
          <p:nvPr/>
        </p:nvPicPr>
        <p:blipFill>
          <a:blip r:embed="rId3"/>
          <a:stretch>
            <a:fillRect/>
          </a:stretch>
        </p:blipFill>
        <p:spPr>
          <a:xfrm>
            <a:off x="1557337" y="923925"/>
            <a:ext cx="9291638" cy="3800490"/>
          </a:xfrm>
          <a:prstGeom prst="rect">
            <a:avLst/>
          </a:prstGeom>
        </p:spPr>
      </p:pic>
    </p:spTree>
    <p:extLst>
      <p:ext uri="{BB962C8B-B14F-4D97-AF65-F5344CB8AC3E}">
        <p14:creationId xmlns:p14="http://schemas.microsoft.com/office/powerpoint/2010/main" val="3494494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0F6551B4-8AE5-4E37-8DB3-0A1CAC10671D}"/>
              </a:ext>
            </a:extLst>
          </p:cNvPr>
          <p:cNvSpPr/>
          <p:nvPr/>
        </p:nvSpPr>
        <p:spPr>
          <a:xfrm>
            <a:off x="3769211" y="2789151"/>
            <a:ext cx="813044" cy="132343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0" dirty="0">
                <a:ln>
                  <a:noFill/>
                </a:ln>
                <a:solidFill>
                  <a:srgbClr val="002060"/>
                </a:solidFill>
                <a:effectLst/>
                <a:uLnTx/>
                <a:uFillTx/>
                <a:latin typeface="Coiny" panose="02000903060500060000" pitchFamily="2" charset="0"/>
                <a:ea typeface="字魂70号-灵悦黑体" panose="00000500000000000000" pitchFamily="2" charset="-122"/>
              </a:rPr>
              <a:t>3</a:t>
            </a:r>
            <a:endParaRPr kumimoji="0" lang="zh-CN" altLang="en-US" sz="8000" b="0" i="0" u="none" strike="noStrike" kern="1200" cap="none" spc="0" normalizeH="0" baseline="0" noProof="0" dirty="0">
              <a:ln>
                <a:noFill/>
              </a:ln>
              <a:solidFill>
                <a:srgbClr val="002060"/>
              </a:solidFill>
              <a:effectLst/>
              <a:uLnTx/>
              <a:uFillTx/>
              <a:latin typeface="Coiny" panose="02000903060500060000" pitchFamily="2" charset="0"/>
              <a:ea typeface="字魂70号-灵悦黑体" panose="00000500000000000000" pitchFamily="2" charset="-122"/>
            </a:endParaRPr>
          </a:p>
        </p:txBody>
      </p:sp>
      <p:pic>
        <p:nvPicPr>
          <p:cNvPr id="4" name="Picture 3">
            <a:extLst>
              <a:ext uri="{FF2B5EF4-FFF2-40B4-BE49-F238E27FC236}">
                <a16:creationId xmlns:a16="http://schemas.microsoft.com/office/drawing/2014/main" id="{044A4DA5-BEF9-4B8A-AD43-9527A007A3E3}"/>
              </a:ext>
            </a:extLst>
          </p:cNvPr>
          <p:cNvPicPr>
            <a:picLocks noChangeAspect="1"/>
          </p:cNvPicPr>
          <p:nvPr/>
        </p:nvPicPr>
        <p:blipFill>
          <a:blip r:embed="rId3"/>
          <a:stretch>
            <a:fillRect/>
          </a:stretch>
        </p:blipFill>
        <p:spPr>
          <a:xfrm>
            <a:off x="4670933" y="2396779"/>
            <a:ext cx="2926334" cy="2121592"/>
          </a:xfrm>
          <a:prstGeom prst="rect">
            <a:avLst/>
          </a:prstGeom>
        </p:spPr>
      </p:pic>
    </p:spTree>
    <p:extLst>
      <p:ext uri="{BB962C8B-B14F-4D97-AF65-F5344CB8AC3E}">
        <p14:creationId xmlns:p14="http://schemas.microsoft.com/office/powerpoint/2010/main" val="1064947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882DC7B-1524-46E6-9B78-91FEF9245897}"/>
              </a:ext>
            </a:extLst>
          </p:cNvPr>
          <p:cNvSpPr txBox="1"/>
          <p:nvPr/>
        </p:nvSpPr>
        <p:spPr>
          <a:xfrm>
            <a:off x="3724275" y="1724025"/>
            <a:ext cx="4962525" cy="1938992"/>
          </a:xfrm>
          <a:prstGeom prst="rect">
            <a:avLst/>
          </a:prstGeom>
          <a:noFill/>
        </p:spPr>
        <p:txBody>
          <a:bodyPr wrap="square" rtlCol="0">
            <a:spAutoFit/>
          </a:bodyPr>
          <a:lstStyle/>
          <a:p>
            <a:pPr algn="ctr"/>
            <a:r>
              <a:rPr lang="nl-NL" sz="4000" b="1" dirty="0">
                <a:solidFill>
                  <a:srgbClr val="FF0000"/>
                </a:solidFill>
                <a:effectLst/>
                <a:latin typeface="Cambria" panose="02040503050406030204" pitchFamily="18" charset="0"/>
                <a:ea typeface="Cambria" panose="02040503050406030204" pitchFamily="18" charset="0"/>
              </a:rPr>
              <a:t>Nêu một đồ chơi mà em thích và chia sẻ về cách chơi an toàn</a:t>
            </a:r>
            <a:endParaRPr lang="en-US" sz="40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4783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0F6551B4-8AE5-4E37-8DB3-0A1CAC10671D}"/>
              </a:ext>
            </a:extLst>
          </p:cNvPr>
          <p:cNvSpPr/>
          <p:nvPr/>
        </p:nvSpPr>
        <p:spPr>
          <a:xfrm>
            <a:off x="3734747" y="2789151"/>
            <a:ext cx="881973" cy="132343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0" dirty="0">
                <a:ln>
                  <a:noFill/>
                </a:ln>
                <a:solidFill>
                  <a:srgbClr val="002060"/>
                </a:solidFill>
                <a:effectLst/>
                <a:uLnTx/>
                <a:uFillTx/>
                <a:latin typeface="Coiny" panose="02000903060500060000" pitchFamily="2" charset="0"/>
                <a:ea typeface="字魂70号-灵悦黑体" panose="00000500000000000000" pitchFamily="2" charset="-122"/>
                <a:cs typeface="+mn-cs"/>
              </a:rPr>
              <a:t>4</a:t>
            </a:r>
            <a:endParaRPr kumimoji="0" lang="zh-CN" altLang="en-US" sz="8000" b="0" i="0" u="none" strike="noStrike" kern="1200" cap="none" spc="0" normalizeH="0" baseline="0" noProof="0" dirty="0">
              <a:ln>
                <a:noFill/>
              </a:ln>
              <a:solidFill>
                <a:srgbClr val="002060"/>
              </a:solidFill>
              <a:effectLst/>
              <a:uLnTx/>
              <a:uFillTx/>
              <a:latin typeface="Coiny" panose="02000903060500060000" pitchFamily="2" charset="0"/>
              <a:ea typeface="字魂70号-灵悦黑体" panose="00000500000000000000" pitchFamily="2" charset="-122"/>
              <a:cs typeface="+mn-cs"/>
            </a:endParaRPr>
          </a:p>
        </p:txBody>
      </p:sp>
      <p:pic>
        <p:nvPicPr>
          <p:cNvPr id="5" name="Picture 4">
            <a:extLst>
              <a:ext uri="{FF2B5EF4-FFF2-40B4-BE49-F238E27FC236}">
                <a16:creationId xmlns:a16="http://schemas.microsoft.com/office/drawing/2014/main" id="{D2CE208F-0390-4BE9-8216-252FE52E1635}"/>
              </a:ext>
            </a:extLst>
          </p:cNvPr>
          <p:cNvPicPr>
            <a:picLocks noChangeAspect="1"/>
          </p:cNvPicPr>
          <p:nvPr/>
        </p:nvPicPr>
        <p:blipFill>
          <a:blip r:embed="rId3"/>
          <a:stretch>
            <a:fillRect/>
          </a:stretch>
        </p:blipFill>
        <p:spPr>
          <a:xfrm>
            <a:off x="4906403" y="2456984"/>
            <a:ext cx="2645893" cy="1963082"/>
          </a:xfrm>
          <a:prstGeom prst="rect">
            <a:avLst/>
          </a:prstGeom>
        </p:spPr>
      </p:pic>
    </p:spTree>
    <p:extLst>
      <p:ext uri="{BB962C8B-B14F-4D97-AF65-F5344CB8AC3E}">
        <p14:creationId xmlns:p14="http://schemas.microsoft.com/office/powerpoint/2010/main" val="186523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429223" y="422845"/>
            <a:ext cx="7425940" cy="601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55440" y="960692"/>
            <a:ext cx="1497510" cy="1542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264353" y="5406054"/>
            <a:ext cx="1506537" cy="100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2CA161E8-CE7F-413C-9D70-BD0069FFA9B0}"/>
              </a:ext>
            </a:extLst>
          </p:cNvPr>
          <p:cNvSpPr txBox="1"/>
          <p:nvPr/>
        </p:nvSpPr>
        <p:spPr>
          <a:xfrm>
            <a:off x="3072810" y="2158410"/>
            <a:ext cx="5932968" cy="2862322"/>
          </a:xfrm>
          <a:prstGeom prst="rect">
            <a:avLst/>
          </a:prstGeom>
          <a:noFill/>
        </p:spPr>
        <p:txBody>
          <a:bodyPr wrap="square" rtlCol="0">
            <a:spAutoFit/>
          </a:bodyPr>
          <a:lstStyle/>
          <a:p>
            <a:pPr lvl="0" algn="just"/>
            <a:r>
              <a:rPr lang="en-US" sz="3600" b="1" dirty="0">
                <a:solidFill>
                  <a:srgbClr val="FF0000"/>
                </a:solidFill>
                <a:latin typeface="Cambria" panose="02040503050406030204" pitchFamily="18" charset="0"/>
                <a:ea typeface="Cambria" panose="02040503050406030204" pitchFamily="18" charset="0"/>
              </a:rPr>
              <a:t>V</a:t>
            </a:r>
            <a:r>
              <a:rPr lang="vi-VN" sz="3600" b="1" dirty="0">
                <a:solidFill>
                  <a:srgbClr val="FF0000"/>
                </a:solidFill>
                <a:latin typeface="Cambria" panose="02040503050406030204" pitchFamily="18" charset="0"/>
                <a:ea typeface="Cambria" panose="02040503050406030204" pitchFamily="18" charset="0"/>
              </a:rPr>
              <a:t>ẽ tranh hoặc viết vào sổ tay các cách chơi đồ chơi an toàn mà bản thân đã làm và biết đến trong tiết học.</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029424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500" fill="hold"/>
                                        <p:tgtEl>
                                          <p:spTgt spid="5124"/>
                                        </p:tgtEl>
                                        <p:attrNameLst>
                                          <p:attrName>ppt_x</p:attrName>
                                        </p:attrNameLst>
                                      </p:cBhvr>
                                      <p:tavLst>
                                        <p:tav tm="0">
                                          <p:val>
                                            <p:strVal val="0-#ppt_w/2"/>
                                          </p:val>
                                        </p:tav>
                                        <p:tav tm="100000">
                                          <p:val>
                                            <p:strVal val="#ppt_x"/>
                                          </p:val>
                                        </p:tav>
                                      </p:tavLst>
                                    </p:anim>
                                    <p:anim calcmode="lin" valueType="num">
                                      <p:cBhvr additive="base">
                                        <p:cTn id="8" dur="500" fill="hold"/>
                                        <p:tgtEl>
                                          <p:spTgt spid="512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5125"/>
                                        </p:tgtEl>
                                        <p:attrNameLst>
                                          <p:attrName>style.visibility</p:attrName>
                                        </p:attrNameLst>
                                      </p:cBhvr>
                                      <p:to>
                                        <p:strVal val="visible"/>
                                      </p:to>
                                    </p:set>
                                    <p:anim calcmode="lin" valueType="num">
                                      <p:cBhvr additive="base">
                                        <p:cTn id="12" dur="500" fill="hold"/>
                                        <p:tgtEl>
                                          <p:spTgt spid="5125"/>
                                        </p:tgtEl>
                                        <p:attrNameLst>
                                          <p:attrName>ppt_x</p:attrName>
                                        </p:attrNameLst>
                                      </p:cBhvr>
                                      <p:tavLst>
                                        <p:tav tm="0">
                                          <p:val>
                                            <p:strVal val="#ppt_x"/>
                                          </p:val>
                                        </p:tav>
                                        <p:tav tm="100000">
                                          <p:val>
                                            <p:strVal val="#ppt_x"/>
                                          </p:val>
                                        </p:tav>
                                      </p:tavLst>
                                    </p:anim>
                                    <p:anim calcmode="lin" valueType="num">
                                      <p:cBhvr additive="base">
                                        <p:cTn id="13" dur="500" fill="hold"/>
                                        <p:tgtEl>
                                          <p:spTgt spid="5125"/>
                                        </p:tgtEl>
                                        <p:attrNameLst>
                                          <p:attrName>ppt_y</p:attrName>
                                        </p:attrNameLst>
                                      </p:cBhvr>
                                      <p:tavLst>
                                        <p:tav tm="0">
                                          <p:val>
                                            <p:strVal val="0-#ppt_h/2"/>
                                          </p:val>
                                        </p:tav>
                                        <p:tav tm="100000">
                                          <p:val>
                                            <p:strVal val="#ppt_y"/>
                                          </p:val>
                                        </p:tav>
                                      </p:tavLst>
                                    </p:anim>
                                  </p:childTnLst>
                                </p:cTn>
                              </p:par>
                              <p:par>
                                <p:cTn id="14" presetID="2" presetClass="entr" presetSubtype="6" fill="hold" nodeType="withEffect">
                                  <p:stCondLst>
                                    <p:cond delay="0"/>
                                  </p:stCondLst>
                                  <p:childTnLst>
                                    <p:set>
                                      <p:cBhvr>
                                        <p:cTn id="15" dur="1" fill="hold">
                                          <p:stCondLst>
                                            <p:cond delay="0"/>
                                          </p:stCondLst>
                                        </p:cTn>
                                        <p:tgtEl>
                                          <p:spTgt spid="5126"/>
                                        </p:tgtEl>
                                        <p:attrNameLst>
                                          <p:attrName>style.visibility</p:attrName>
                                        </p:attrNameLst>
                                      </p:cBhvr>
                                      <p:to>
                                        <p:strVal val="visible"/>
                                      </p:to>
                                    </p:set>
                                    <p:anim calcmode="lin" valueType="num">
                                      <p:cBhvr additive="base">
                                        <p:cTn id="16" dur="500" fill="hold"/>
                                        <p:tgtEl>
                                          <p:spTgt spid="5126"/>
                                        </p:tgtEl>
                                        <p:attrNameLst>
                                          <p:attrName>ppt_x</p:attrName>
                                        </p:attrNameLst>
                                      </p:cBhvr>
                                      <p:tavLst>
                                        <p:tav tm="0">
                                          <p:val>
                                            <p:strVal val="1+#ppt_w/2"/>
                                          </p:val>
                                        </p:tav>
                                        <p:tav tm="100000">
                                          <p:val>
                                            <p:strVal val="#ppt_x"/>
                                          </p:val>
                                        </p:tav>
                                      </p:tavLst>
                                    </p:anim>
                                    <p:anim calcmode="lin" valueType="num">
                                      <p:cBhvr additive="base">
                                        <p:cTn id="17" dur="500" fill="hold"/>
                                        <p:tgtEl>
                                          <p:spTgt spid="512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E19C1C61-0698-4C1B-906A-DF7682AF0E22}"/>
              </a:ext>
            </a:extLst>
          </p:cNvPr>
          <p:cNvGrpSpPr/>
          <p:nvPr/>
        </p:nvGrpSpPr>
        <p:grpSpPr>
          <a:xfrm>
            <a:off x="3747377" y="1333326"/>
            <a:ext cx="8054097" cy="990774"/>
            <a:chOff x="5598694" y="2390273"/>
            <a:chExt cx="8054097" cy="990774"/>
          </a:xfrm>
        </p:grpSpPr>
        <p:sp>
          <p:nvSpPr>
            <p:cNvPr id="6" name="椭圆 5">
              <a:extLst>
                <a:ext uri="{FF2B5EF4-FFF2-40B4-BE49-F238E27FC236}">
                  <a16:creationId xmlns:a16="http://schemas.microsoft.com/office/drawing/2014/main" id="{30FB57A3-8BD1-4F0B-86D5-037829D0A4F5}"/>
                </a:ext>
              </a:extLst>
            </p:cNvPr>
            <p:cNvSpPr/>
            <p:nvPr/>
          </p:nvSpPr>
          <p:spPr>
            <a:xfrm>
              <a:off x="5598694" y="2390273"/>
              <a:ext cx="481263" cy="481263"/>
            </a:xfrm>
            <a:prstGeom prst="ellipse">
              <a:avLst/>
            </a:prstGeom>
            <a:solidFill>
              <a:schemeClr val="bg1"/>
            </a:solidFill>
            <a:ln w="63500">
              <a:solidFill>
                <a:srgbClr val="002060"/>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rPr>
                <a:t>1</a:t>
              </a:r>
              <a:endParaRPr kumimoji="0" lang="zh-CN" altLang="en-US"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sp>
          <p:nvSpPr>
            <p:cNvPr id="7" name="矩形: 圆角 6">
              <a:extLst>
                <a:ext uri="{FF2B5EF4-FFF2-40B4-BE49-F238E27FC236}">
                  <a16:creationId xmlns:a16="http://schemas.microsoft.com/office/drawing/2014/main" id="{15C404F6-7DEE-40D7-AC19-DDB50C54BDC3}"/>
                </a:ext>
              </a:extLst>
            </p:cNvPr>
            <p:cNvSpPr/>
            <p:nvPr/>
          </p:nvSpPr>
          <p:spPr>
            <a:xfrm>
              <a:off x="6288504" y="2390273"/>
              <a:ext cx="7364287" cy="990774"/>
            </a:xfrm>
            <a:prstGeom prst="roundRect">
              <a:avLst>
                <a:gd name="adj" fmla="val 50000"/>
              </a:avLst>
            </a:prstGeom>
            <a:solidFill>
              <a:schemeClr val="bg1"/>
            </a:solidFill>
            <a:ln w="63500">
              <a:solidFill>
                <a:srgbClr val="002060"/>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rPr>
                <a:t>Nhận biết và sử dụng an toàn một số đồ chơi đơn giản phù hợp với lứa tuổi.</a:t>
              </a:r>
              <a:endParaRPr kumimoji="0" lang="zh-CN" altLang="en-US"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grpSp>
      <p:grpSp>
        <p:nvGrpSpPr>
          <p:cNvPr id="8" name="组合 7">
            <a:extLst>
              <a:ext uri="{FF2B5EF4-FFF2-40B4-BE49-F238E27FC236}">
                <a16:creationId xmlns:a16="http://schemas.microsoft.com/office/drawing/2014/main" id="{C357652E-EFB8-4419-AF02-43D0F825FD4D}"/>
              </a:ext>
            </a:extLst>
          </p:cNvPr>
          <p:cNvGrpSpPr/>
          <p:nvPr/>
        </p:nvGrpSpPr>
        <p:grpSpPr>
          <a:xfrm>
            <a:off x="3804527" y="2687090"/>
            <a:ext cx="7844547" cy="481263"/>
            <a:chOff x="5598694" y="2390273"/>
            <a:chExt cx="7844547" cy="481263"/>
          </a:xfrm>
        </p:grpSpPr>
        <p:sp>
          <p:nvSpPr>
            <p:cNvPr id="9" name="椭圆 8">
              <a:extLst>
                <a:ext uri="{FF2B5EF4-FFF2-40B4-BE49-F238E27FC236}">
                  <a16:creationId xmlns:a16="http://schemas.microsoft.com/office/drawing/2014/main" id="{FD8EC31B-12F3-45D7-B9BF-7D2138C09805}"/>
                </a:ext>
              </a:extLst>
            </p:cNvPr>
            <p:cNvSpPr/>
            <p:nvPr/>
          </p:nvSpPr>
          <p:spPr>
            <a:xfrm>
              <a:off x="5598694" y="2390273"/>
              <a:ext cx="481263" cy="481263"/>
            </a:xfrm>
            <a:prstGeom prst="ellipse">
              <a:avLst/>
            </a:prstGeom>
            <a:solidFill>
              <a:schemeClr val="bg1"/>
            </a:solidFill>
            <a:ln w="63500">
              <a:solidFill>
                <a:srgbClr val="002060"/>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rPr>
                <a:t>2</a:t>
              </a:r>
              <a:endParaRPr kumimoji="0" lang="zh-CN" altLang="en-US"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sp>
          <p:nvSpPr>
            <p:cNvPr id="10" name="矩形: 圆角 9">
              <a:extLst>
                <a:ext uri="{FF2B5EF4-FFF2-40B4-BE49-F238E27FC236}">
                  <a16:creationId xmlns:a16="http://schemas.microsoft.com/office/drawing/2014/main" id="{E2DBB194-7568-49D1-BF69-A21FD1434DE3}"/>
                </a:ext>
              </a:extLst>
            </p:cNvPr>
            <p:cNvSpPr/>
            <p:nvPr/>
          </p:nvSpPr>
          <p:spPr>
            <a:xfrm>
              <a:off x="6288504" y="2390273"/>
              <a:ext cx="7154737" cy="481263"/>
            </a:xfrm>
            <a:prstGeom prst="roundRect">
              <a:avLst>
                <a:gd name="adj" fmla="val 50000"/>
              </a:avLst>
            </a:prstGeom>
            <a:solidFill>
              <a:schemeClr val="bg1"/>
            </a:solidFill>
            <a:ln w="63500">
              <a:solidFill>
                <a:srgbClr val="002060"/>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rPr>
                <a:t>Kể được tên một số đồ chơi thường gặp</a:t>
              </a:r>
              <a:endParaRPr kumimoji="0" lang="zh-CN" altLang="en-US"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grpSp>
      <p:pic>
        <p:nvPicPr>
          <p:cNvPr id="3" name="Picture 2">
            <a:extLst>
              <a:ext uri="{FF2B5EF4-FFF2-40B4-BE49-F238E27FC236}">
                <a16:creationId xmlns:a16="http://schemas.microsoft.com/office/drawing/2014/main" id="{EF225E25-1555-4F9A-917D-578B16353322}"/>
              </a:ext>
            </a:extLst>
          </p:cNvPr>
          <p:cNvPicPr>
            <a:picLocks noChangeAspect="1"/>
          </p:cNvPicPr>
          <p:nvPr/>
        </p:nvPicPr>
        <p:blipFill>
          <a:blip r:embed="rId3"/>
          <a:stretch>
            <a:fillRect/>
          </a:stretch>
        </p:blipFill>
        <p:spPr>
          <a:xfrm>
            <a:off x="3789985" y="0"/>
            <a:ext cx="4688230" cy="1615580"/>
          </a:xfrm>
          <a:prstGeom prst="rect">
            <a:avLst/>
          </a:prstGeom>
        </p:spPr>
      </p:pic>
      <p:grpSp>
        <p:nvGrpSpPr>
          <p:cNvPr id="19" name="组合 7">
            <a:extLst>
              <a:ext uri="{FF2B5EF4-FFF2-40B4-BE49-F238E27FC236}">
                <a16:creationId xmlns:a16="http://schemas.microsoft.com/office/drawing/2014/main" id="{BC7A84AD-D465-4FA1-A356-EB0A1B7F46AA}"/>
              </a:ext>
            </a:extLst>
          </p:cNvPr>
          <p:cNvGrpSpPr/>
          <p:nvPr/>
        </p:nvGrpSpPr>
        <p:grpSpPr>
          <a:xfrm>
            <a:off x="3804527" y="3591965"/>
            <a:ext cx="8387473" cy="913360"/>
            <a:chOff x="5598694" y="2390273"/>
            <a:chExt cx="8387473" cy="913360"/>
          </a:xfrm>
        </p:grpSpPr>
        <p:sp>
          <p:nvSpPr>
            <p:cNvPr id="20" name="椭圆 8">
              <a:extLst>
                <a:ext uri="{FF2B5EF4-FFF2-40B4-BE49-F238E27FC236}">
                  <a16:creationId xmlns:a16="http://schemas.microsoft.com/office/drawing/2014/main" id="{B371BB1B-6FAD-4798-825C-B61270C9950E}"/>
                </a:ext>
              </a:extLst>
            </p:cNvPr>
            <p:cNvSpPr/>
            <p:nvPr/>
          </p:nvSpPr>
          <p:spPr>
            <a:xfrm>
              <a:off x="5598694" y="2390273"/>
              <a:ext cx="481263" cy="481263"/>
            </a:xfrm>
            <a:prstGeom prst="ellipse">
              <a:avLst/>
            </a:prstGeom>
            <a:solidFill>
              <a:schemeClr val="bg1"/>
            </a:solidFill>
            <a:ln w="63500">
              <a:solidFill>
                <a:srgbClr val="002060"/>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rPr>
                <a:t>3</a:t>
              </a:r>
              <a:endParaRPr kumimoji="0" lang="zh-CN" altLang="en-US"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sp>
          <p:nvSpPr>
            <p:cNvPr id="21" name="矩形: 圆角 9">
              <a:extLst>
                <a:ext uri="{FF2B5EF4-FFF2-40B4-BE49-F238E27FC236}">
                  <a16:creationId xmlns:a16="http://schemas.microsoft.com/office/drawing/2014/main" id="{6D63556C-A722-45D1-947A-9428BB057A39}"/>
                </a:ext>
              </a:extLst>
            </p:cNvPr>
            <p:cNvSpPr/>
            <p:nvPr/>
          </p:nvSpPr>
          <p:spPr>
            <a:xfrm>
              <a:off x="6089942" y="2390273"/>
              <a:ext cx="7896225" cy="913360"/>
            </a:xfrm>
            <a:prstGeom prst="roundRect">
              <a:avLst>
                <a:gd name="adj" fmla="val 50000"/>
              </a:avLst>
            </a:prstGeom>
            <a:solidFill>
              <a:schemeClr val="bg1"/>
            </a:solidFill>
            <a:ln w="63500">
              <a:solidFill>
                <a:srgbClr val="002060"/>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dirty="0">
                  <a:solidFill>
                    <a:srgbClr val="002060"/>
                  </a:solidFill>
                  <a:latin typeface="Calibri" panose="020F0502020204030204" pitchFamily="34" charset="0"/>
                  <a:ea typeface="字魂70号-灵悦黑体" panose="00000500000000000000" pitchFamily="2" charset="-122"/>
                  <a:cs typeface="Calibri" panose="020F0502020204030204" pitchFamily="34" charset="0"/>
                </a:rPr>
                <a:t>N</a:t>
              </a:r>
              <a:r>
                <a:rPr kumimoji="0" lang="vi-VN" altLang="zh-CN"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rPr>
                <a:t>hận biết và phòng tránh được một số tình huống chơi đồ chơi không an toàn trong cuộc sống.</a:t>
              </a:r>
              <a:endParaRPr kumimoji="0" lang="zh-CN" altLang="en-US"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grpSp>
    </p:spTree>
    <p:extLst>
      <p:ext uri="{BB962C8B-B14F-4D97-AF65-F5344CB8AC3E}">
        <p14:creationId xmlns:p14="http://schemas.microsoft.com/office/powerpoint/2010/main" val="1592380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940F1E2-6338-4AA2-871C-6AEC6F09EDB4}"/>
              </a:ext>
            </a:extLst>
          </p:cNvPr>
          <p:cNvPicPr>
            <a:picLocks noChangeAspect="1"/>
          </p:cNvPicPr>
          <p:nvPr/>
        </p:nvPicPr>
        <p:blipFill>
          <a:blip r:embed="rId3"/>
          <a:stretch>
            <a:fillRect/>
          </a:stretch>
        </p:blipFill>
        <p:spPr>
          <a:xfrm>
            <a:off x="2550160" y="2337303"/>
            <a:ext cx="7582841" cy="1631868"/>
          </a:xfrm>
          <a:prstGeom prst="rect">
            <a:avLst/>
          </a:prstGeom>
        </p:spPr>
      </p:pic>
    </p:spTree>
    <p:extLst>
      <p:ext uri="{BB962C8B-B14F-4D97-AF65-F5344CB8AC3E}">
        <p14:creationId xmlns:p14="http://schemas.microsoft.com/office/powerpoint/2010/main" val="2664304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0F6551B4-8AE5-4E37-8DB3-0A1CAC10671D}"/>
              </a:ext>
            </a:extLst>
          </p:cNvPr>
          <p:cNvSpPr/>
          <p:nvPr/>
        </p:nvSpPr>
        <p:spPr>
          <a:xfrm>
            <a:off x="3812958" y="2836776"/>
            <a:ext cx="630302" cy="132343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0" dirty="0">
                <a:ln>
                  <a:noFill/>
                </a:ln>
                <a:solidFill>
                  <a:srgbClr val="002060"/>
                </a:solidFill>
                <a:effectLst/>
                <a:uLnTx/>
                <a:uFillTx/>
                <a:latin typeface="Coiny" panose="02000903060500060000" pitchFamily="2" charset="0"/>
                <a:ea typeface="字魂70号-灵悦黑体" panose="00000500000000000000" pitchFamily="2" charset="-122"/>
              </a:rPr>
              <a:t>1</a:t>
            </a:r>
            <a:endParaRPr kumimoji="0" lang="zh-CN" altLang="en-US" sz="8000" b="0" i="0" u="none" strike="noStrike" kern="1200" cap="none" spc="0" normalizeH="0" baseline="0" noProof="0" dirty="0">
              <a:ln>
                <a:noFill/>
              </a:ln>
              <a:solidFill>
                <a:srgbClr val="002060"/>
              </a:solidFill>
              <a:effectLst/>
              <a:uLnTx/>
              <a:uFillTx/>
              <a:latin typeface="Coiny" panose="02000903060500060000" pitchFamily="2" charset="0"/>
              <a:ea typeface="字魂70号-灵悦黑体" panose="00000500000000000000" pitchFamily="2" charset="-122"/>
            </a:endParaRPr>
          </a:p>
        </p:txBody>
      </p:sp>
      <p:pic>
        <p:nvPicPr>
          <p:cNvPr id="4" name="Picture 3">
            <a:extLst>
              <a:ext uri="{FF2B5EF4-FFF2-40B4-BE49-F238E27FC236}">
                <a16:creationId xmlns:a16="http://schemas.microsoft.com/office/drawing/2014/main" id="{FAE096B2-FF56-4E49-B63A-03CC0FC3E60B}"/>
              </a:ext>
            </a:extLst>
          </p:cNvPr>
          <p:cNvPicPr>
            <a:picLocks noChangeAspect="1"/>
          </p:cNvPicPr>
          <p:nvPr/>
        </p:nvPicPr>
        <p:blipFill>
          <a:blip r:embed="rId3"/>
          <a:stretch>
            <a:fillRect/>
          </a:stretch>
        </p:blipFill>
        <p:spPr>
          <a:xfrm>
            <a:off x="5030235" y="2358679"/>
            <a:ext cx="2493480" cy="2121592"/>
          </a:xfrm>
          <a:prstGeom prst="rect">
            <a:avLst/>
          </a:prstGeom>
        </p:spPr>
      </p:pic>
    </p:spTree>
    <p:extLst>
      <p:ext uri="{BB962C8B-B14F-4D97-AF65-F5344CB8AC3E}">
        <p14:creationId xmlns:p14="http://schemas.microsoft.com/office/powerpoint/2010/main" val="2051954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0F6551B4-8AE5-4E37-8DB3-0A1CAC10671D}"/>
              </a:ext>
            </a:extLst>
          </p:cNvPr>
          <p:cNvSpPr/>
          <p:nvPr/>
        </p:nvSpPr>
        <p:spPr>
          <a:xfrm>
            <a:off x="3814189" y="2674851"/>
            <a:ext cx="704039" cy="132343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rPr>
              <a:t>2</a:t>
            </a:r>
            <a:endParaRPr kumimoji="0" lang="zh-CN" altLang="en-US" sz="80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pic>
        <p:nvPicPr>
          <p:cNvPr id="4" name="Picture 3">
            <a:extLst>
              <a:ext uri="{FF2B5EF4-FFF2-40B4-BE49-F238E27FC236}">
                <a16:creationId xmlns:a16="http://schemas.microsoft.com/office/drawing/2014/main" id="{BB4B63FE-1C5A-45E1-BD1B-1E833A81603B}"/>
              </a:ext>
            </a:extLst>
          </p:cNvPr>
          <p:cNvPicPr>
            <a:picLocks noChangeAspect="1"/>
          </p:cNvPicPr>
          <p:nvPr/>
        </p:nvPicPr>
        <p:blipFill>
          <a:blip r:embed="rId3"/>
          <a:stretch>
            <a:fillRect/>
          </a:stretch>
        </p:blipFill>
        <p:spPr>
          <a:xfrm>
            <a:off x="4571854" y="2354097"/>
            <a:ext cx="3353091" cy="2359356"/>
          </a:xfrm>
          <a:prstGeom prst="rect">
            <a:avLst/>
          </a:prstGeom>
        </p:spPr>
      </p:pic>
    </p:spTree>
    <p:extLst>
      <p:ext uri="{BB962C8B-B14F-4D97-AF65-F5344CB8AC3E}">
        <p14:creationId xmlns:p14="http://schemas.microsoft.com/office/powerpoint/2010/main" val="221580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251D3DF-C094-4BD1-AE65-3506A2949AD2}"/>
              </a:ext>
            </a:extLst>
          </p:cNvPr>
          <p:cNvSpPr txBox="1"/>
          <p:nvPr/>
        </p:nvSpPr>
        <p:spPr>
          <a:xfrm>
            <a:off x="733426" y="533400"/>
            <a:ext cx="10763250" cy="954107"/>
          </a:xfrm>
          <a:prstGeom prst="rect">
            <a:avLst/>
          </a:prstGeom>
          <a:noFill/>
        </p:spPr>
        <p:txBody>
          <a:bodyPr wrap="square" rtlCol="0">
            <a:spAutoFit/>
          </a:bodyPr>
          <a:lstStyle/>
          <a:p>
            <a:pPr algn="ctr"/>
            <a:r>
              <a:rPr lang="en-US" sz="2800" b="1" dirty="0">
                <a:solidFill>
                  <a:srgbClr val="002060"/>
                </a:solidFill>
                <a:latin typeface="Calibri" panose="020F0502020204030204" pitchFamily="34" charset="0"/>
                <a:cs typeface="Calibri" panose="020F0502020204030204" pitchFamily="34" charset="0"/>
              </a:rPr>
              <a:t>E</a:t>
            </a:r>
            <a:r>
              <a:rPr lang="vi-VN" sz="2800" b="1" i="0" dirty="0">
                <a:solidFill>
                  <a:srgbClr val="002060"/>
                </a:solidFill>
                <a:effectLst/>
                <a:latin typeface="Calibri" panose="020F0502020204030204" pitchFamily="34" charset="0"/>
                <a:cs typeface="Calibri" panose="020F0502020204030204" pitchFamily="34" charset="0"/>
              </a:rPr>
              <a:t>m hãy tìm các thẻ tên phù hợp dưới đây để gọi tên các đồ chơi trong Hình 1</a:t>
            </a:r>
            <a:endParaRPr lang="en-US" sz="2800" b="1" dirty="0">
              <a:solidFill>
                <a:srgbClr val="002060"/>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31ABB39E-C1DE-4566-8CAE-023C2D2E991B}"/>
              </a:ext>
            </a:extLst>
          </p:cNvPr>
          <p:cNvPicPr>
            <a:picLocks noChangeAspect="1"/>
          </p:cNvPicPr>
          <p:nvPr/>
        </p:nvPicPr>
        <p:blipFill>
          <a:blip r:embed="rId3"/>
          <a:stretch>
            <a:fillRect/>
          </a:stretch>
        </p:blipFill>
        <p:spPr>
          <a:xfrm>
            <a:off x="1814512" y="1452562"/>
            <a:ext cx="8070476" cy="4872038"/>
          </a:xfrm>
          <a:prstGeom prst="rect">
            <a:avLst/>
          </a:prstGeom>
        </p:spPr>
      </p:pic>
      <p:cxnSp>
        <p:nvCxnSpPr>
          <p:cNvPr id="9" name="Straight Connector 8">
            <a:extLst>
              <a:ext uri="{FF2B5EF4-FFF2-40B4-BE49-F238E27FC236}">
                <a16:creationId xmlns:a16="http://schemas.microsoft.com/office/drawing/2014/main" id="{1E80AE07-9770-464B-B058-4EF88086A29A}"/>
              </a:ext>
            </a:extLst>
          </p:cNvPr>
          <p:cNvCxnSpPr/>
          <p:nvPr/>
        </p:nvCxnSpPr>
        <p:spPr>
          <a:xfrm>
            <a:off x="3590925" y="1733550"/>
            <a:ext cx="762000" cy="19145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1D213E7-8CE1-498A-B2A2-28BADBB616EC}"/>
              </a:ext>
            </a:extLst>
          </p:cNvPr>
          <p:cNvCxnSpPr>
            <a:cxnSpLocks/>
          </p:cNvCxnSpPr>
          <p:nvPr/>
        </p:nvCxnSpPr>
        <p:spPr>
          <a:xfrm>
            <a:off x="3638550" y="2381250"/>
            <a:ext cx="771525" cy="22479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A71F5B4-D098-4D0D-9633-B13B50B71FFE}"/>
              </a:ext>
            </a:extLst>
          </p:cNvPr>
          <p:cNvCxnSpPr>
            <a:cxnSpLocks/>
          </p:cNvCxnSpPr>
          <p:nvPr/>
        </p:nvCxnSpPr>
        <p:spPr>
          <a:xfrm>
            <a:off x="3648075" y="2847975"/>
            <a:ext cx="4705350" cy="2952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C14C933-2B7E-4C10-BA10-25BFB7BD66B3}"/>
              </a:ext>
            </a:extLst>
          </p:cNvPr>
          <p:cNvCxnSpPr>
            <a:cxnSpLocks/>
          </p:cNvCxnSpPr>
          <p:nvPr/>
        </p:nvCxnSpPr>
        <p:spPr>
          <a:xfrm>
            <a:off x="3638550" y="3305175"/>
            <a:ext cx="2800350" cy="19907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C0DAB9F-844F-4E95-A267-FCDC2BCB2F41}"/>
              </a:ext>
            </a:extLst>
          </p:cNvPr>
          <p:cNvCxnSpPr>
            <a:cxnSpLocks/>
          </p:cNvCxnSpPr>
          <p:nvPr/>
        </p:nvCxnSpPr>
        <p:spPr>
          <a:xfrm>
            <a:off x="3676650" y="3771900"/>
            <a:ext cx="23431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93C86C2-44EF-4F89-A08D-8AF24FF184C2}"/>
              </a:ext>
            </a:extLst>
          </p:cNvPr>
          <p:cNvCxnSpPr>
            <a:cxnSpLocks/>
          </p:cNvCxnSpPr>
          <p:nvPr/>
        </p:nvCxnSpPr>
        <p:spPr>
          <a:xfrm flipV="1">
            <a:off x="3695700" y="2381250"/>
            <a:ext cx="2219325" cy="18669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7DFF795-1964-471A-BF0C-DCD824D964B1}"/>
              </a:ext>
            </a:extLst>
          </p:cNvPr>
          <p:cNvCxnSpPr>
            <a:cxnSpLocks/>
          </p:cNvCxnSpPr>
          <p:nvPr/>
        </p:nvCxnSpPr>
        <p:spPr>
          <a:xfrm>
            <a:off x="3733800" y="4743450"/>
            <a:ext cx="4752975" cy="3429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426B03C-1A9C-4F60-96E1-C7BEB1E4D437}"/>
              </a:ext>
            </a:extLst>
          </p:cNvPr>
          <p:cNvCxnSpPr>
            <a:cxnSpLocks/>
          </p:cNvCxnSpPr>
          <p:nvPr/>
        </p:nvCxnSpPr>
        <p:spPr>
          <a:xfrm flipV="1">
            <a:off x="3724275" y="2505075"/>
            <a:ext cx="657225" cy="27527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5444EA0-25F8-485C-B85C-A833E34F48D8}"/>
              </a:ext>
            </a:extLst>
          </p:cNvPr>
          <p:cNvCxnSpPr>
            <a:cxnSpLocks/>
          </p:cNvCxnSpPr>
          <p:nvPr/>
        </p:nvCxnSpPr>
        <p:spPr>
          <a:xfrm flipV="1">
            <a:off x="3771900" y="2495550"/>
            <a:ext cx="4829175" cy="32670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423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left)">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7">
            <a:extLst>
              <a:ext uri="{FF2B5EF4-FFF2-40B4-BE49-F238E27FC236}">
                <a16:creationId xmlns:a16="http://schemas.microsoft.com/office/drawing/2014/main" id="{1F9F43A5-D286-41C1-BA3E-46FE694EB5D2}"/>
              </a:ext>
            </a:extLst>
          </p:cNvPr>
          <p:cNvSpPr>
            <a:spLocks noChangeArrowheads="1"/>
          </p:cNvSpPr>
          <p:nvPr/>
        </p:nvSpPr>
        <p:spPr bwMode="auto">
          <a:xfrm>
            <a:off x="1646027" y="1068064"/>
            <a:ext cx="8688598" cy="1056011"/>
          </a:xfrm>
          <a:prstGeom prst="wedgeRoundRectCallout">
            <a:avLst>
              <a:gd name="adj1" fmla="val -45081"/>
              <a:gd name="adj2" fmla="val 109453"/>
              <a:gd name="adj3" fmla="val 16667"/>
            </a:avLst>
          </a:prstGeom>
          <a:solidFill>
            <a:srgbClr val="FFFFFF"/>
          </a:solidFill>
          <a:ln w="19050">
            <a:solidFill>
              <a:srgbClr val="002060"/>
            </a:solidFill>
            <a:miter lim="800000"/>
            <a:headEnd/>
            <a:tailEnd/>
          </a:ln>
        </p:spPr>
        <p:txBody>
          <a:bodyPr/>
          <a:lstStyle>
            <a:lvl1pPr>
              <a:defRPr sz="2000" b="1">
                <a:solidFill>
                  <a:schemeClr val="tx1"/>
                </a:solidFill>
                <a:latin typeface="楷体_GB2312" pitchFamily="49" charset="-122"/>
                <a:ea typeface="楷体_GB2312" pitchFamily="49" charset="-122"/>
              </a:defRPr>
            </a:lvl1pPr>
            <a:lvl2pPr>
              <a:defRPr sz="2000" b="1">
                <a:solidFill>
                  <a:schemeClr val="tx1"/>
                </a:solidFill>
                <a:latin typeface="楷体_GB2312" pitchFamily="49" charset="-122"/>
                <a:ea typeface="楷体_GB2312" pitchFamily="49" charset="-122"/>
              </a:defRPr>
            </a:lvl2pPr>
            <a:lvl3pPr>
              <a:defRPr sz="2000" b="1">
                <a:solidFill>
                  <a:schemeClr val="tx1"/>
                </a:solidFill>
                <a:latin typeface="楷体_GB2312" pitchFamily="49" charset="-122"/>
                <a:ea typeface="楷体_GB2312" pitchFamily="49" charset="-122"/>
              </a:defRPr>
            </a:lvl3pPr>
            <a:lvl4pPr>
              <a:defRPr sz="2000" b="1">
                <a:solidFill>
                  <a:schemeClr val="tx1"/>
                </a:solidFill>
                <a:latin typeface="楷体_GB2312" pitchFamily="49" charset="-122"/>
                <a:ea typeface="楷体_GB2312" pitchFamily="49" charset="-122"/>
              </a:defRPr>
            </a:lvl4pPr>
            <a:lvl5pPr>
              <a:defRPr sz="2000" b="1">
                <a:solidFill>
                  <a:schemeClr val="tx1"/>
                </a:solidFill>
                <a:latin typeface="楷体_GB2312" pitchFamily="49" charset="-122"/>
                <a:ea typeface="楷体_GB2312" pitchFamily="49" charset="-122"/>
              </a:defRPr>
            </a:lvl5pPr>
            <a:lvl6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6pPr>
            <a:lvl7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7pPr>
            <a:lvl8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8pPr>
            <a:lvl9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9pPr>
          </a:lstStyle>
          <a:p>
            <a:pPr marL="0" marR="0" lvl="0" indent="0" algn="just" defTabSz="914400" rtl="0" eaLnBrk="1" fontAlgn="auto" latinLnBrk="0" hangingPunct="1">
              <a:spcBef>
                <a:spcPts val="0"/>
              </a:spcBef>
              <a:spcAft>
                <a:spcPts val="0"/>
              </a:spcAft>
              <a:buClrTx/>
              <a:buSzTx/>
              <a:buFontTx/>
              <a:buNone/>
              <a:tabLst/>
              <a:defRPr/>
            </a:pPr>
            <a:r>
              <a:rPr kumimoji="0" lang="vi-VN" altLang="zh-CN" sz="3000" i="0" u="none" strike="noStrike" kern="1200" cap="none" spc="0" normalizeH="0" baseline="0" noProof="0" dirty="0">
                <a:ln>
                  <a:noFill/>
                </a:ln>
                <a:solidFill>
                  <a:srgbClr val="FF0000"/>
                </a:solidFill>
                <a:effectLst/>
                <a:uLnTx/>
                <a:uFillTx/>
                <a:latin typeface="Calibri" panose="020F0502020204030204" pitchFamily="34" charset="0"/>
                <a:ea typeface="字魂70号-灵悦黑体" panose="00000500000000000000" pitchFamily="2" charset="-122"/>
                <a:cs typeface="Calibri" panose="020F0502020204030204" pitchFamily="34" charset="0"/>
              </a:rPr>
              <a:t>Những món đồ chơi trong hình 1 được làm bằng vật liệu gì?</a:t>
            </a:r>
            <a:endParaRPr kumimoji="0" lang="en-US" altLang="zh-CN" sz="3000" i="0" u="none" strike="noStrike" kern="1200" cap="none" spc="0" normalizeH="0" baseline="0" noProof="0" dirty="0">
              <a:ln>
                <a:noFill/>
              </a:ln>
              <a:solidFill>
                <a:srgbClr val="FF000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sp>
        <p:nvSpPr>
          <p:cNvPr id="14" name="AutoShape 27">
            <a:extLst>
              <a:ext uri="{FF2B5EF4-FFF2-40B4-BE49-F238E27FC236}">
                <a16:creationId xmlns:a16="http://schemas.microsoft.com/office/drawing/2014/main" id="{1BFE1720-7DD1-495D-A3EA-B3C23631ED70}"/>
              </a:ext>
            </a:extLst>
          </p:cNvPr>
          <p:cNvSpPr>
            <a:spLocks noChangeArrowheads="1"/>
          </p:cNvSpPr>
          <p:nvPr/>
        </p:nvSpPr>
        <p:spPr bwMode="auto">
          <a:xfrm>
            <a:off x="3046202" y="2601589"/>
            <a:ext cx="7355098" cy="751211"/>
          </a:xfrm>
          <a:prstGeom prst="wedgeRoundRectCallout">
            <a:avLst>
              <a:gd name="adj1" fmla="val -52592"/>
              <a:gd name="adj2" fmla="val 74925"/>
              <a:gd name="adj3" fmla="val 16667"/>
            </a:avLst>
          </a:prstGeom>
          <a:solidFill>
            <a:srgbClr val="FFFFFF"/>
          </a:solidFill>
          <a:ln w="19050">
            <a:solidFill>
              <a:srgbClr val="002060"/>
            </a:solidFill>
            <a:miter lim="800000"/>
            <a:headEnd/>
            <a:tailEnd/>
          </a:ln>
        </p:spPr>
        <p:txBody>
          <a:bodyPr/>
          <a:lstStyle>
            <a:lvl1pPr>
              <a:defRPr sz="2000" b="1">
                <a:solidFill>
                  <a:schemeClr val="tx1"/>
                </a:solidFill>
                <a:latin typeface="楷体_GB2312" pitchFamily="49" charset="-122"/>
                <a:ea typeface="楷体_GB2312" pitchFamily="49" charset="-122"/>
              </a:defRPr>
            </a:lvl1pPr>
            <a:lvl2pPr>
              <a:defRPr sz="2000" b="1">
                <a:solidFill>
                  <a:schemeClr val="tx1"/>
                </a:solidFill>
                <a:latin typeface="楷体_GB2312" pitchFamily="49" charset="-122"/>
                <a:ea typeface="楷体_GB2312" pitchFamily="49" charset="-122"/>
              </a:defRPr>
            </a:lvl2pPr>
            <a:lvl3pPr>
              <a:defRPr sz="2000" b="1">
                <a:solidFill>
                  <a:schemeClr val="tx1"/>
                </a:solidFill>
                <a:latin typeface="楷体_GB2312" pitchFamily="49" charset="-122"/>
                <a:ea typeface="楷体_GB2312" pitchFamily="49" charset="-122"/>
              </a:defRPr>
            </a:lvl3pPr>
            <a:lvl4pPr>
              <a:defRPr sz="2000" b="1">
                <a:solidFill>
                  <a:schemeClr val="tx1"/>
                </a:solidFill>
                <a:latin typeface="楷体_GB2312" pitchFamily="49" charset="-122"/>
                <a:ea typeface="楷体_GB2312" pitchFamily="49" charset="-122"/>
              </a:defRPr>
            </a:lvl4pPr>
            <a:lvl5pPr>
              <a:defRPr sz="2000" b="1">
                <a:solidFill>
                  <a:schemeClr val="tx1"/>
                </a:solidFill>
                <a:latin typeface="楷体_GB2312" pitchFamily="49" charset="-122"/>
                <a:ea typeface="楷体_GB2312" pitchFamily="49" charset="-122"/>
              </a:defRPr>
            </a:lvl5pPr>
            <a:lvl6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6pPr>
            <a:lvl7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7pPr>
            <a:lvl8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8pPr>
            <a:lvl9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9pPr>
          </a:lstStyle>
          <a:p>
            <a:pPr lvl="0" algn="just"/>
            <a:r>
              <a:rPr lang="vi-VN" altLang="zh-CN" sz="3000" dirty="0">
                <a:solidFill>
                  <a:srgbClr val="FF0000"/>
                </a:solidFill>
                <a:latin typeface="Calibri" panose="020F0502020204030204" pitchFamily="34" charset="0"/>
                <a:ea typeface="字魂70号-灵悦黑体" panose="00000500000000000000" pitchFamily="2" charset="-122"/>
                <a:cs typeface="Calibri" panose="020F0502020204030204" pitchFamily="34" charset="0"/>
              </a:rPr>
              <a:t>Cách chơi đồ chơi này như thế nào?</a:t>
            </a:r>
            <a:endParaRPr kumimoji="0" lang="en-US" altLang="zh-CN" sz="3000" i="0" u="none" strike="noStrike" kern="1200" cap="none" spc="0" normalizeH="0" baseline="0" noProof="0" dirty="0">
              <a:ln>
                <a:noFill/>
              </a:ln>
              <a:solidFill>
                <a:srgbClr val="FF000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sp>
        <p:nvSpPr>
          <p:cNvPr id="15" name="AutoShape 27">
            <a:extLst>
              <a:ext uri="{FF2B5EF4-FFF2-40B4-BE49-F238E27FC236}">
                <a16:creationId xmlns:a16="http://schemas.microsoft.com/office/drawing/2014/main" id="{C7643066-D8C0-4FBC-9EF2-679B5B1E73D2}"/>
              </a:ext>
            </a:extLst>
          </p:cNvPr>
          <p:cNvSpPr>
            <a:spLocks noChangeArrowheads="1"/>
          </p:cNvSpPr>
          <p:nvPr/>
        </p:nvSpPr>
        <p:spPr bwMode="auto">
          <a:xfrm>
            <a:off x="3703427" y="3706489"/>
            <a:ext cx="7355098" cy="989336"/>
          </a:xfrm>
          <a:prstGeom prst="wedgeRoundRectCallout">
            <a:avLst>
              <a:gd name="adj1" fmla="val -54535"/>
              <a:gd name="adj2" fmla="val 13308"/>
              <a:gd name="adj3" fmla="val 16667"/>
            </a:avLst>
          </a:prstGeom>
          <a:solidFill>
            <a:srgbClr val="FFFFFF"/>
          </a:solidFill>
          <a:ln w="19050">
            <a:solidFill>
              <a:srgbClr val="002060"/>
            </a:solidFill>
            <a:miter lim="800000"/>
            <a:headEnd/>
            <a:tailEnd/>
          </a:ln>
        </p:spPr>
        <p:txBody>
          <a:bodyPr/>
          <a:lstStyle>
            <a:lvl1pPr>
              <a:defRPr sz="2000" b="1">
                <a:solidFill>
                  <a:schemeClr val="tx1"/>
                </a:solidFill>
                <a:latin typeface="楷体_GB2312" pitchFamily="49" charset="-122"/>
                <a:ea typeface="楷体_GB2312" pitchFamily="49" charset="-122"/>
              </a:defRPr>
            </a:lvl1pPr>
            <a:lvl2pPr>
              <a:defRPr sz="2000" b="1">
                <a:solidFill>
                  <a:schemeClr val="tx1"/>
                </a:solidFill>
                <a:latin typeface="楷体_GB2312" pitchFamily="49" charset="-122"/>
                <a:ea typeface="楷体_GB2312" pitchFamily="49" charset="-122"/>
              </a:defRPr>
            </a:lvl2pPr>
            <a:lvl3pPr>
              <a:defRPr sz="2000" b="1">
                <a:solidFill>
                  <a:schemeClr val="tx1"/>
                </a:solidFill>
                <a:latin typeface="楷体_GB2312" pitchFamily="49" charset="-122"/>
                <a:ea typeface="楷体_GB2312" pitchFamily="49" charset="-122"/>
              </a:defRPr>
            </a:lvl3pPr>
            <a:lvl4pPr>
              <a:defRPr sz="2000" b="1">
                <a:solidFill>
                  <a:schemeClr val="tx1"/>
                </a:solidFill>
                <a:latin typeface="楷体_GB2312" pitchFamily="49" charset="-122"/>
                <a:ea typeface="楷体_GB2312" pitchFamily="49" charset="-122"/>
              </a:defRPr>
            </a:lvl4pPr>
            <a:lvl5pPr>
              <a:defRPr sz="2000" b="1">
                <a:solidFill>
                  <a:schemeClr val="tx1"/>
                </a:solidFill>
                <a:latin typeface="楷体_GB2312" pitchFamily="49" charset="-122"/>
                <a:ea typeface="楷体_GB2312" pitchFamily="49" charset="-122"/>
              </a:defRPr>
            </a:lvl5pPr>
            <a:lvl6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6pPr>
            <a:lvl7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7pPr>
            <a:lvl8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8pPr>
            <a:lvl9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9pPr>
          </a:lstStyle>
          <a:p>
            <a:pPr lvl="0" algn="just"/>
            <a:r>
              <a:rPr lang="vi-VN" altLang="zh-CN" sz="3000" dirty="0">
                <a:solidFill>
                  <a:srgbClr val="FF0000"/>
                </a:solidFill>
                <a:latin typeface="Calibri" panose="020F0502020204030204" pitchFamily="34" charset="0"/>
                <a:ea typeface="字魂70号-灵悦黑体" panose="00000500000000000000" pitchFamily="2" charset="-122"/>
                <a:cs typeface="Calibri" panose="020F0502020204030204" pitchFamily="34" charset="0"/>
              </a:rPr>
              <a:t>Bạn chơi đồ chơi này ở đâu hoặc chơi vào lúc nào?</a:t>
            </a:r>
            <a:endParaRPr kumimoji="0" lang="en-US" altLang="zh-CN" sz="3000" i="0" u="none" strike="noStrike" kern="1200" cap="none" spc="0" normalizeH="0" baseline="0" noProof="0" dirty="0">
              <a:ln>
                <a:noFill/>
              </a:ln>
              <a:solidFill>
                <a:srgbClr val="FF000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sp>
        <p:nvSpPr>
          <p:cNvPr id="18" name="AutoShape 27">
            <a:extLst>
              <a:ext uri="{FF2B5EF4-FFF2-40B4-BE49-F238E27FC236}">
                <a16:creationId xmlns:a16="http://schemas.microsoft.com/office/drawing/2014/main" id="{16D0BED8-BE99-451A-B333-36AE7E437B8C}"/>
              </a:ext>
            </a:extLst>
          </p:cNvPr>
          <p:cNvSpPr>
            <a:spLocks noChangeArrowheads="1"/>
          </p:cNvSpPr>
          <p:nvPr/>
        </p:nvSpPr>
        <p:spPr bwMode="auto">
          <a:xfrm>
            <a:off x="3655802" y="4925689"/>
            <a:ext cx="7355098" cy="989336"/>
          </a:xfrm>
          <a:prstGeom prst="wedgeRoundRectCallout">
            <a:avLst>
              <a:gd name="adj1" fmla="val -57125"/>
              <a:gd name="adj2" fmla="val -44458"/>
              <a:gd name="adj3" fmla="val 16667"/>
            </a:avLst>
          </a:prstGeom>
          <a:solidFill>
            <a:srgbClr val="FFFFFF"/>
          </a:solidFill>
          <a:ln w="19050">
            <a:solidFill>
              <a:srgbClr val="002060"/>
            </a:solidFill>
            <a:miter lim="800000"/>
            <a:headEnd/>
            <a:tailEnd/>
          </a:ln>
        </p:spPr>
        <p:txBody>
          <a:bodyPr/>
          <a:lstStyle>
            <a:lvl1pPr>
              <a:defRPr sz="2000" b="1">
                <a:solidFill>
                  <a:schemeClr val="tx1"/>
                </a:solidFill>
                <a:latin typeface="楷体_GB2312" pitchFamily="49" charset="-122"/>
                <a:ea typeface="楷体_GB2312" pitchFamily="49" charset="-122"/>
              </a:defRPr>
            </a:lvl1pPr>
            <a:lvl2pPr>
              <a:defRPr sz="2000" b="1">
                <a:solidFill>
                  <a:schemeClr val="tx1"/>
                </a:solidFill>
                <a:latin typeface="楷体_GB2312" pitchFamily="49" charset="-122"/>
                <a:ea typeface="楷体_GB2312" pitchFamily="49" charset="-122"/>
              </a:defRPr>
            </a:lvl2pPr>
            <a:lvl3pPr>
              <a:defRPr sz="2000" b="1">
                <a:solidFill>
                  <a:schemeClr val="tx1"/>
                </a:solidFill>
                <a:latin typeface="楷体_GB2312" pitchFamily="49" charset="-122"/>
                <a:ea typeface="楷体_GB2312" pitchFamily="49" charset="-122"/>
              </a:defRPr>
            </a:lvl3pPr>
            <a:lvl4pPr>
              <a:defRPr sz="2000" b="1">
                <a:solidFill>
                  <a:schemeClr val="tx1"/>
                </a:solidFill>
                <a:latin typeface="楷体_GB2312" pitchFamily="49" charset="-122"/>
                <a:ea typeface="楷体_GB2312" pitchFamily="49" charset="-122"/>
              </a:defRPr>
            </a:lvl4pPr>
            <a:lvl5pPr>
              <a:defRPr sz="2000" b="1">
                <a:solidFill>
                  <a:schemeClr val="tx1"/>
                </a:solidFill>
                <a:latin typeface="楷体_GB2312" pitchFamily="49" charset="-122"/>
                <a:ea typeface="楷体_GB2312" pitchFamily="49" charset="-122"/>
              </a:defRPr>
            </a:lvl5pPr>
            <a:lvl6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6pPr>
            <a:lvl7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7pPr>
            <a:lvl8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8pPr>
            <a:lvl9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9pPr>
          </a:lstStyle>
          <a:p>
            <a:pPr lvl="0" algn="just"/>
            <a:r>
              <a:rPr lang="vi-VN" altLang="zh-CN" sz="3000" dirty="0">
                <a:solidFill>
                  <a:srgbClr val="FF0000"/>
                </a:solidFill>
                <a:latin typeface="Calibri" panose="020F0502020204030204" pitchFamily="34" charset="0"/>
                <a:ea typeface="字魂70号-灵悦黑体" panose="00000500000000000000" pitchFamily="2" charset="-122"/>
                <a:cs typeface="Calibri" panose="020F0502020204030204" pitchFamily="34" charset="0"/>
              </a:rPr>
              <a:t>Việc chơi đồ chơi này mang lại lợi ích gì cho bạn?</a:t>
            </a:r>
            <a:endParaRPr kumimoji="0" lang="en-US" altLang="zh-CN" sz="3000" i="0" u="none" strike="noStrike" kern="1200" cap="none" spc="0" normalizeH="0" baseline="0" noProof="0" dirty="0">
              <a:ln>
                <a:noFill/>
              </a:ln>
              <a:solidFill>
                <a:srgbClr val="FF000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spTree>
    <p:extLst>
      <p:ext uri="{BB962C8B-B14F-4D97-AF65-F5344CB8AC3E}">
        <p14:creationId xmlns:p14="http://schemas.microsoft.com/office/powerpoint/2010/main" val="1076312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8">
            <a:extLst>
              <a:ext uri="{FF2B5EF4-FFF2-40B4-BE49-F238E27FC236}">
                <a16:creationId xmlns:a16="http://schemas.microsoft.com/office/drawing/2014/main" id="{59AF3AF1-ED5B-4F43-A2E7-0B88E204A7B1}"/>
              </a:ext>
            </a:extLst>
          </p:cNvPr>
          <p:cNvSpPr/>
          <p:nvPr/>
        </p:nvSpPr>
        <p:spPr>
          <a:xfrm>
            <a:off x="1781175" y="1809750"/>
            <a:ext cx="9077325" cy="2637315"/>
          </a:xfrm>
          <a:custGeom>
            <a:avLst/>
            <a:gdLst>
              <a:gd name="connsiteX0" fmla="*/ 0 w 9077325"/>
              <a:gd name="connsiteY0" fmla="*/ 439561 h 2637315"/>
              <a:gd name="connsiteX1" fmla="*/ 439561 w 9077325"/>
              <a:gd name="connsiteY1" fmla="*/ 0 h 2637315"/>
              <a:gd name="connsiteX2" fmla="*/ 1204727 w 9077325"/>
              <a:gd name="connsiteY2" fmla="*/ 0 h 2637315"/>
              <a:gd name="connsiteX3" fmla="*/ 1723946 w 9077325"/>
              <a:gd name="connsiteY3" fmla="*/ 0 h 2637315"/>
              <a:gd name="connsiteX4" fmla="*/ 2325148 w 9077325"/>
              <a:gd name="connsiteY4" fmla="*/ 0 h 2637315"/>
              <a:gd name="connsiteX5" fmla="*/ 2926349 w 9077325"/>
              <a:gd name="connsiteY5" fmla="*/ 0 h 2637315"/>
              <a:gd name="connsiteX6" fmla="*/ 3527551 w 9077325"/>
              <a:gd name="connsiteY6" fmla="*/ 0 h 2637315"/>
              <a:gd name="connsiteX7" fmla="*/ 4292716 w 9077325"/>
              <a:gd name="connsiteY7" fmla="*/ 0 h 2637315"/>
              <a:gd name="connsiteX8" fmla="*/ 4975900 w 9077325"/>
              <a:gd name="connsiteY8" fmla="*/ 0 h 2637315"/>
              <a:gd name="connsiteX9" fmla="*/ 5741066 w 9077325"/>
              <a:gd name="connsiteY9" fmla="*/ 0 h 2637315"/>
              <a:gd name="connsiteX10" fmla="*/ 6260285 w 9077325"/>
              <a:gd name="connsiteY10" fmla="*/ 0 h 2637315"/>
              <a:gd name="connsiteX11" fmla="*/ 7025451 w 9077325"/>
              <a:gd name="connsiteY11" fmla="*/ 0 h 2637315"/>
              <a:gd name="connsiteX12" fmla="*/ 7872598 w 9077325"/>
              <a:gd name="connsiteY12" fmla="*/ 0 h 2637315"/>
              <a:gd name="connsiteX13" fmla="*/ 8637764 w 9077325"/>
              <a:gd name="connsiteY13" fmla="*/ 0 h 2637315"/>
              <a:gd name="connsiteX14" fmla="*/ 9077325 w 9077325"/>
              <a:gd name="connsiteY14" fmla="*/ 439561 h 2637315"/>
              <a:gd name="connsiteX15" fmla="*/ 9077325 w 9077325"/>
              <a:gd name="connsiteY15" fmla="*/ 1060789 h 2637315"/>
              <a:gd name="connsiteX16" fmla="*/ 9077325 w 9077325"/>
              <a:gd name="connsiteY16" fmla="*/ 1682017 h 2637315"/>
              <a:gd name="connsiteX17" fmla="*/ 9077325 w 9077325"/>
              <a:gd name="connsiteY17" fmla="*/ 2197754 h 2637315"/>
              <a:gd name="connsiteX18" fmla="*/ 8637764 w 9077325"/>
              <a:gd name="connsiteY18" fmla="*/ 2637315 h 2637315"/>
              <a:gd name="connsiteX19" fmla="*/ 8036562 w 9077325"/>
              <a:gd name="connsiteY19" fmla="*/ 2637315 h 2637315"/>
              <a:gd name="connsiteX20" fmla="*/ 7189415 w 9077325"/>
              <a:gd name="connsiteY20" fmla="*/ 2637315 h 2637315"/>
              <a:gd name="connsiteX21" fmla="*/ 6506231 w 9077325"/>
              <a:gd name="connsiteY21" fmla="*/ 2637315 h 2637315"/>
              <a:gd name="connsiteX22" fmla="*/ 5659084 w 9077325"/>
              <a:gd name="connsiteY22" fmla="*/ 2637315 h 2637315"/>
              <a:gd name="connsiteX23" fmla="*/ 4811936 w 9077325"/>
              <a:gd name="connsiteY23" fmla="*/ 2637315 h 2637315"/>
              <a:gd name="connsiteX24" fmla="*/ 4374698 w 9077325"/>
              <a:gd name="connsiteY24" fmla="*/ 2637315 h 2637315"/>
              <a:gd name="connsiteX25" fmla="*/ 3691515 w 9077325"/>
              <a:gd name="connsiteY25" fmla="*/ 2637315 h 2637315"/>
              <a:gd name="connsiteX26" fmla="*/ 2844367 w 9077325"/>
              <a:gd name="connsiteY26" fmla="*/ 2637315 h 2637315"/>
              <a:gd name="connsiteX27" fmla="*/ 2161184 w 9077325"/>
              <a:gd name="connsiteY27" fmla="*/ 2637315 h 2637315"/>
              <a:gd name="connsiteX28" fmla="*/ 1641964 w 9077325"/>
              <a:gd name="connsiteY28" fmla="*/ 2637315 h 2637315"/>
              <a:gd name="connsiteX29" fmla="*/ 1204727 w 9077325"/>
              <a:gd name="connsiteY29" fmla="*/ 2637315 h 2637315"/>
              <a:gd name="connsiteX30" fmla="*/ 439561 w 9077325"/>
              <a:gd name="connsiteY30" fmla="*/ 2637315 h 2637315"/>
              <a:gd name="connsiteX31" fmla="*/ 0 w 9077325"/>
              <a:gd name="connsiteY31" fmla="*/ 2197754 h 2637315"/>
              <a:gd name="connsiteX32" fmla="*/ 0 w 9077325"/>
              <a:gd name="connsiteY32" fmla="*/ 1611690 h 2637315"/>
              <a:gd name="connsiteX33" fmla="*/ 0 w 9077325"/>
              <a:gd name="connsiteY33" fmla="*/ 1008043 h 2637315"/>
              <a:gd name="connsiteX34" fmla="*/ 0 w 9077325"/>
              <a:gd name="connsiteY34" fmla="*/ 439561 h 2637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077325" h="2637315" fill="none" extrusionOk="0">
                <a:moveTo>
                  <a:pt x="0" y="439561"/>
                </a:moveTo>
                <a:cubicBezTo>
                  <a:pt x="31516" y="148608"/>
                  <a:pt x="237215" y="-581"/>
                  <a:pt x="439561" y="0"/>
                </a:cubicBezTo>
                <a:cubicBezTo>
                  <a:pt x="762904" y="-26664"/>
                  <a:pt x="1010491" y="-20585"/>
                  <a:pt x="1204727" y="0"/>
                </a:cubicBezTo>
                <a:cubicBezTo>
                  <a:pt x="1398963" y="20585"/>
                  <a:pt x="1491121" y="18100"/>
                  <a:pt x="1723946" y="0"/>
                </a:cubicBezTo>
                <a:cubicBezTo>
                  <a:pt x="1956771" y="-18100"/>
                  <a:pt x="2053531" y="-4208"/>
                  <a:pt x="2325148" y="0"/>
                </a:cubicBezTo>
                <a:cubicBezTo>
                  <a:pt x="2596765" y="4208"/>
                  <a:pt x="2725093" y="-3574"/>
                  <a:pt x="2926349" y="0"/>
                </a:cubicBezTo>
                <a:cubicBezTo>
                  <a:pt x="3127605" y="3574"/>
                  <a:pt x="3240539" y="-21217"/>
                  <a:pt x="3527551" y="0"/>
                </a:cubicBezTo>
                <a:cubicBezTo>
                  <a:pt x="3814563" y="21217"/>
                  <a:pt x="3940306" y="-29184"/>
                  <a:pt x="4292716" y="0"/>
                </a:cubicBezTo>
                <a:cubicBezTo>
                  <a:pt x="4645127" y="29184"/>
                  <a:pt x="4813800" y="12289"/>
                  <a:pt x="4975900" y="0"/>
                </a:cubicBezTo>
                <a:cubicBezTo>
                  <a:pt x="5138000" y="-12289"/>
                  <a:pt x="5526982" y="-7920"/>
                  <a:pt x="5741066" y="0"/>
                </a:cubicBezTo>
                <a:cubicBezTo>
                  <a:pt x="5955150" y="7920"/>
                  <a:pt x="6003633" y="-18735"/>
                  <a:pt x="6260285" y="0"/>
                </a:cubicBezTo>
                <a:cubicBezTo>
                  <a:pt x="6516937" y="18735"/>
                  <a:pt x="6806979" y="-4602"/>
                  <a:pt x="7025451" y="0"/>
                </a:cubicBezTo>
                <a:cubicBezTo>
                  <a:pt x="7243923" y="4602"/>
                  <a:pt x="7479803" y="-34602"/>
                  <a:pt x="7872598" y="0"/>
                </a:cubicBezTo>
                <a:cubicBezTo>
                  <a:pt x="8265393" y="34602"/>
                  <a:pt x="8474198" y="-8828"/>
                  <a:pt x="8637764" y="0"/>
                </a:cubicBezTo>
                <a:cubicBezTo>
                  <a:pt x="8869377" y="4331"/>
                  <a:pt x="9127406" y="214826"/>
                  <a:pt x="9077325" y="439561"/>
                </a:cubicBezTo>
                <a:cubicBezTo>
                  <a:pt x="9078265" y="597181"/>
                  <a:pt x="9076478" y="760695"/>
                  <a:pt x="9077325" y="1060789"/>
                </a:cubicBezTo>
                <a:cubicBezTo>
                  <a:pt x="9078172" y="1360883"/>
                  <a:pt x="9048562" y="1503289"/>
                  <a:pt x="9077325" y="1682017"/>
                </a:cubicBezTo>
                <a:cubicBezTo>
                  <a:pt x="9106088" y="1860745"/>
                  <a:pt x="9078913" y="1998567"/>
                  <a:pt x="9077325" y="2197754"/>
                </a:cubicBezTo>
                <a:cubicBezTo>
                  <a:pt x="9029866" y="2431997"/>
                  <a:pt x="8855220" y="2689333"/>
                  <a:pt x="8637764" y="2637315"/>
                </a:cubicBezTo>
                <a:cubicBezTo>
                  <a:pt x="8370845" y="2665988"/>
                  <a:pt x="8240970" y="2629676"/>
                  <a:pt x="8036562" y="2637315"/>
                </a:cubicBezTo>
                <a:cubicBezTo>
                  <a:pt x="7832154" y="2644954"/>
                  <a:pt x="7492345" y="2625177"/>
                  <a:pt x="7189415" y="2637315"/>
                </a:cubicBezTo>
                <a:cubicBezTo>
                  <a:pt x="6886485" y="2649453"/>
                  <a:pt x="6744108" y="2616492"/>
                  <a:pt x="6506231" y="2637315"/>
                </a:cubicBezTo>
                <a:cubicBezTo>
                  <a:pt x="6268354" y="2658138"/>
                  <a:pt x="5944496" y="2669264"/>
                  <a:pt x="5659084" y="2637315"/>
                </a:cubicBezTo>
                <a:cubicBezTo>
                  <a:pt x="5373672" y="2605366"/>
                  <a:pt x="5013807" y="2614645"/>
                  <a:pt x="4811936" y="2637315"/>
                </a:cubicBezTo>
                <a:cubicBezTo>
                  <a:pt x="4610065" y="2659985"/>
                  <a:pt x="4550758" y="2621634"/>
                  <a:pt x="4374698" y="2637315"/>
                </a:cubicBezTo>
                <a:cubicBezTo>
                  <a:pt x="4198638" y="2652996"/>
                  <a:pt x="3851989" y="2614431"/>
                  <a:pt x="3691515" y="2637315"/>
                </a:cubicBezTo>
                <a:cubicBezTo>
                  <a:pt x="3531041" y="2660199"/>
                  <a:pt x="3116967" y="2595797"/>
                  <a:pt x="2844367" y="2637315"/>
                </a:cubicBezTo>
                <a:cubicBezTo>
                  <a:pt x="2571767" y="2678833"/>
                  <a:pt x="2308092" y="2666219"/>
                  <a:pt x="2161184" y="2637315"/>
                </a:cubicBezTo>
                <a:cubicBezTo>
                  <a:pt x="2014276" y="2608411"/>
                  <a:pt x="1769512" y="2635853"/>
                  <a:pt x="1641964" y="2637315"/>
                </a:cubicBezTo>
                <a:cubicBezTo>
                  <a:pt x="1514416" y="2638777"/>
                  <a:pt x="1302159" y="2646356"/>
                  <a:pt x="1204727" y="2637315"/>
                </a:cubicBezTo>
                <a:cubicBezTo>
                  <a:pt x="1107295" y="2628274"/>
                  <a:pt x="748537" y="2616365"/>
                  <a:pt x="439561" y="2637315"/>
                </a:cubicBezTo>
                <a:cubicBezTo>
                  <a:pt x="177373" y="2591383"/>
                  <a:pt x="8429" y="2434323"/>
                  <a:pt x="0" y="2197754"/>
                </a:cubicBezTo>
                <a:cubicBezTo>
                  <a:pt x="-5047" y="2037533"/>
                  <a:pt x="-16100" y="1901272"/>
                  <a:pt x="0" y="1611690"/>
                </a:cubicBezTo>
                <a:cubicBezTo>
                  <a:pt x="16100" y="1322108"/>
                  <a:pt x="-18060" y="1202777"/>
                  <a:pt x="0" y="1008043"/>
                </a:cubicBezTo>
                <a:cubicBezTo>
                  <a:pt x="18060" y="813309"/>
                  <a:pt x="703" y="661317"/>
                  <a:pt x="0" y="439561"/>
                </a:cubicBezTo>
                <a:close/>
              </a:path>
              <a:path w="9077325" h="2637315" stroke="0" extrusionOk="0">
                <a:moveTo>
                  <a:pt x="0" y="439561"/>
                </a:moveTo>
                <a:cubicBezTo>
                  <a:pt x="43442" y="238295"/>
                  <a:pt x="174263" y="-31039"/>
                  <a:pt x="439561" y="0"/>
                </a:cubicBezTo>
                <a:cubicBezTo>
                  <a:pt x="639733" y="-29202"/>
                  <a:pt x="928986" y="3263"/>
                  <a:pt x="1286709" y="0"/>
                </a:cubicBezTo>
                <a:cubicBezTo>
                  <a:pt x="1644432" y="-3263"/>
                  <a:pt x="1812859" y="2059"/>
                  <a:pt x="2051874" y="0"/>
                </a:cubicBezTo>
                <a:cubicBezTo>
                  <a:pt x="2290890" y="-2059"/>
                  <a:pt x="2358061" y="-1392"/>
                  <a:pt x="2571094" y="0"/>
                </a:cubicBezTo>
                <a:cubicBezTo>
                  <a:pt x="2784127" y="1392"/>
                  <a:pt x="2854086" y="-11673"/>
                  <a:pt x="3008331" y="0"/>
                </a:cubicBezTo>
                <a:cubicBezTo>
                  <a:pt x="3162576" y="11673"/>
                  <a:pt x="3493082" y="-6774"/>
                  <a:pt x="3855479" y="0"/>
                </a:cubicBezTo>
                <a:cubicBezTo>
                  <a:pt x="4217876" y="6774"/>
                  <a:pt x="4372019" y="14588"/>
                  <a:pt x="4620645" y="0"/>
                </a:cubicBezTo>
                <a:cubicBezTo>
                  <a:pt x="4869271" y="-14588"/>
                  <a:pt x="5153245" y="25066"/>
                  <a:pt x="5303828" y="0"/>
                </a:cubicBezTo>
                <a:cubicBezTo>
                  <a:pt x="5454411" y="-25066"/>
                  <a:pt x="5678351" y="-3996"/>
                  <a:pt x="5987012" y="0"/>
                </a:cubicBezTo>
                <a:cubicBezTo>
                  <a:pt x="6295673" y="3996"/>
                  <a:pt x="6265764" y="20809"/>
                  <a:pt x="6424249" y="0"/>
                </a:cubicBezTo>
                <a:cubicBezTo>
                  <a:pt x="6582734" y="-20809"/>
                  <a:pt x="6858785" y="19621"/>
                  <a:pt x="7025451" y="0"/>
                </a:cubicBezTo>
                <a:cubicBezTo>
                  <a:pt x="7192117" y="-19621"/>
                  <a:pt x="7467239" y="4468"/>
                  <a:pt x="7626652" y="0"/>
                </a:cubicBezTo>
                <a:cubicBezTo>
                  <a:pt x="7786065" y="-4468"/>
                  <a:pt x="8207969" y="-26622"/>
                  <a:pt x="8637764" y="0"/>
                </a:cubicBezTo>
                <a:cubicBezTo>
                  <a:pt x="8866235" y="-13860"/>
                  <a:pt x="9096299" y="194804"/>
                  <a:pt x="9077325" y="439561"/>
                </a:cubicBezTo>
                <a:cubicBezTo>
                  <a:pt x="9048520" y="707755"/>
                  <a:pt x="9099332" y="806581"/>
                  <a:pt x="9077325" y="1043207"/>
                </a:cubicBezTo>
                <a:cubicBezTo>
                  <a:pt x="9055318" y="1279833"/>
                  <a:pt x="9090090" y="1484015"/>
                  <a:pt x="9077325" y="1611690"/>
                </a:cubicBezTo>
                <a:cubicBezTo>
                  <a:pt x="9064560" y="1739365"/>
                  <a:pt x="9058099" y="1983632"/>
                  <a:pt x="9077325" y="2197754"/>
                </a:cubicBezTo>
                <a:cubicBezTo>
                  <a:pt x="9048749" y="2403097"/>
                  <a:pt x="8913993" y="2590863"/>
                  <a:pt x="8637764" y="2637315"/>
                </a:cubicBezTo>
                <a:cubicBezTo>
                  <a:pt x="8364419" y="2630229"/>
                  <a:pt x="8061762" y="2653979"/>
                  <a:pt x="7790616" y="2637315"/>
                </a:cubicBezTo>
                <a:cubicBezTo>
                  <a:pt x="7519470" y="2620651"/>
                  <a:pt x="7286739" y="2622112"/>
                  <a:pt x="7025451" y="2637315"/>
                </a:cubicBezTo>
                <a:cubicBezTo>
                  <a:pt x="6764164" y="2652518"/>
                  <a:pt x="6585901" y="2615725"/>
                  <a:pt x="6178303" y="2637315"/>
                </a:cubicBezTo>
                <a:cubicBezTo>
                  <a:pt x="5770705" y="2658905"/>
                  <a:pt x="5730093" y="2643779"/>
                  <a:pt x="5495120" y="2637315"/>
                </a:cubicBezTo>
                <a:cubicBezTo>
                  <a:pt x="5260147" y="2630851"/>
                  <a:pt x="5069032" y="2637305"/>
                  <a:pt x="4893918" y="2637315"/>
                </a:cubicBezTo>
                <a:cubicBezTo>
                  <a:pt x="4718804" y="2637325"/>
                  <a:pt x="4343480" y="2657976"/>
                  <a:pt x="4128752" y="2637315"/>
                </a:cubicBezTo>
                <a:cubicBezTo>
                  <a:pt x="3914024" y="2616654"/>
                  <a:pt x="3867390" y="2657165"/>
                  <a:pt x="3609533" y="2637315"/>
                </a:cubicBezTo>
                <a:cubicBezTo>
                  <a:pt x="3351676" y="2617465"/>
                  <a:pt x="3085902" y="2661109"/>
                  <a:pt x="2762385" y="2637315"/>
                </a:cubicBezTo>
                <a:cubicBezTo>
                  <a:pt x="2438868" y="2613521"/>
                  <a:pt x="2423862" y="2636803"/>
                  <a:pt x="2161184" y="2637315"/>
                </a:cubicBezTo>
                <a:cubicBezTo>
                  <a:pt x="1898506" y="2637827"/>
                  <a:pt x="1731450" y="2622089"/>
                  <a:pt x="1314036" y="2637315"/>
                </a:cubicBezTo>
                <a:cubicBezTo>
                  <a:pt x="896622" y="2652541"/>
                  <a:pt x="760038" y="2662159"/>
                  <a:pt x="439561" y="2637315"/>
                </a:cubicBezTo>
                <a:cubicBezTo>
                  <a:pt x="196333" y="2649776"/>
                  <a:pt x="-27150" y="2405540"/>
                  <a:pt x="0" y="2197754"/>
                </a:cubicBezTo>
                <a:cubicBezTo>
                  <a:pt x="16292" y="1977819"/>
                  <a:pt x="-866" y="1807690"/>
                  <a:pt x="0" y="1594108"/>
                </a:cubicBezTo>
                <a:cubicBezTo>
                  <a:pt x="866" y="1380526"/>
                  <a:pt x="16615" y="1190173"/>
                  <a:pt x="0" y="1060789"/>
                </a:cubicBezTo>
                <a:cubicBezTo>
                  <a:pt x="-16615" y="931405"/>
                  <a:pt x="-22549" y="662278"/>
                  <a:pt x="0" y="439561"/>
                </a:cubicBezTo>
                <a:close/>
              </a:path>
            </a:pathLst>
          </a:custGeom>
          <a:ln w="38100">
            <a:solidFill>
              <a:srgbClr val="7030A0"/>
            </a:solidFill>
            <a:extLst>
              <a:ext uri="{C807C97D-BFC1-408E-A445-0C87EB9F89A2}">
                <ask:lineSketchStyleProps xmlns:ask="http://schemas.microsoft.com/office/drawing/2018/sketchyshapes" xmlns="" sd="245802604">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3600" b="1" dirty="0">
                <a:solidFill>
                  <a:srgbClr val="0070C0"/>
                </a:solidFill>
                <a:latin typeface="Calibri" panose="020F0502020204030204" pitchFamily="34" charset="0"/>
                <a:cs typeface="Calibri" panose="020F0502020204030204" pitchFamily="34" charset="0"/>
              </a:rPr>
              <a:t>Đồ chơi trẻ em rất da dạng, phong phú: đồ chơi trí tuệ; đồ chơi vận động; đồ ch</a:t>
            </a:r>
            <a:r>
              <a:rPr lang="en-US" sz="3600" b="1" dirty="0" err="1">
                <a:solidFill>
                  <a:srgbClr val="0070C0"/>
                </a:solidFill>
                <a:latin typeface="Calibri" panose="020F0502020204030204" pitchFamily="34" charset="0"/>
                <a:cs typeface="Calibri" panose="020F0502020204030204" pitchFamily="34" charset="0"/>
              </a:rPr>
              <a:t>ơi</a:t>
            </a:r>
            <a:r>
              <a:rPr lang="vi-VN" sz="3600" b="1" dirty="0">
                <a:solidFill>
                  <a:srgbClr val="0070C0"/>
                </a:solidFill>
                <a:latin typeface="Calibri" panose="020F0502020204030204" pitchFamily="34" charset="0"/>
                <a:cs typeface="Calibri" panose="020F0502020204030204" pitchFamily="34" charset="0"/>
              </a:rPr>
              <a:t> truyền thống và đồ chơi hiện đại,...</a:t>
            </a:r>
            <a:endParaRPr lang="en-US" sz="3600" b="1" dirty="0">
              <a:solidFill>
                <a:srgbClr val="0070C0"/>
              </a:solidFill>
              <a:latin typeface="Calibri" panose="020F0502020204030204" pitchFamily="34" charset="0"/>
              <a:cs typeface="Calibri" panose="020F0502020204030204" pitchFamily="34" charset="0"/>
            </a:endParaRPr>
          </a:p>
        </p:txBody>
      </p:sp>
      <p:pic>
        <p:nvPicPr>
          <p:cNvPr id="13" name="图片 8" descr="51miz-E1093613-82DB2A8A">
            <a:extLst>
              <a:ext uri="{FF2B5EF4-FFF2-40B4-BE49-F238E27FC236}">
                <a16:creationId xmlns:a16="http://schemas.microsoft.com/office/drawing/2014/main" id="{5BE77D28-E18B-4B84-BE4B-5D06BDBA8F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88135" y="3262262"/>
            <a:ext cx="9276080" cy="4426185"/>
          </a:xfrm>
          <a:prstGeom prst="rect">
            <a:avLst/>
          </a:prstGeom>
        </p:spPr>
      </p:pic>
      <p:pic>
        <p:nvPicPr>
          <p:cNvPr id="14" name="Picture 13">
            <a:extLst>
              <a:ext uri="{FF2B5EF4-FFF2-40B4-BE49-F238E27FC236}">
                <a16:creationId xmlns:a16="http://schemas.microsoft.com/office/drawing/2014/main" id="{A8FE4E1A-3129-4C00-8A42-E84098485A18}"/>
              </a:ext>
            </a:extLst>
          </p:cNvPr>
          <p:cNvPicPr>
            <a:picLocks noChangeAspect="1"/>
          </p:cNvPicPr>
          <p:nvPr/>
        </p:nvPicPr>
        <p:blipFill>
          <a:blip r:embed="rId4"/>
          <a:stretch>
            <a:fillRect/>
          </a:stretch>
        </p:blipFill>
        <p:spPr>
          <a:xfrm>
            <a:off x="4473523" y="481133"/>
            <a:ext cx="4121253" cy="1609483"/>
          </a:xfrm>
          <a:prstGeom prst="rect">
            <a:avLst/>
          </a:prstGeom>
        </p:spPr>
      </p:pic>
    </p:spTree>
    <p:extLst>
      <p:ext uri="{BB962C8B-B14F-4D97-AF65-F5344CB8AC3E}">
        <p14:creationId xmlns:p14="http://schemas.microsoft.com/office/powerpoint/2010/main" val="373129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AA30319-FE45-4453-B96E-09A8809DE443}"/>
              </a:ext>
            </a:extLst>
          </p:cNvPr>
          <p:cNvSpPr txBox="1"/>
          <p:nvPr/>
        </p:nvSpPr>
        <p:spPr>
          <a:xfrm>
            <a:off x="771525" y="390525"/>
            <a:ext cx="10325100" cy="1077218"/>
          </a:xfrm>
          <a:prstGeom prst="rect">
            <a:avLst/>
          </a:prstGeom>
          <a:noFill/>
        </p:spPr>
        <p:txBody>
          <a:bodyPr wrap="square" rtlCol="0">
            <a:spAutoFit/>
          </a:bodyPr>
          <a:lstStyle/>
          <a:p>
            <a:pPr algn="ctr"/>
            <a:r>
              <a:rPr lang="vi-VN" sz="3200" b="1" i="0" dirty="0">
                <a:solidFill>
                  <a:srgbClr val="0070C0"/>
                </a:solidFill>
                <a:effectLst/>
                <a:latin typeface="Calibri" panose="020F0502020204030204" pitchFamily="34" charset="0"/>
                <a:cs typeface="Calibri" panose="020F0502020204030204" pitchFamily="34" charset="0"/>
              </a:rPr>
              <a:t>Em hãy quan sát Hình 2 và cho biết các bạn chơi đồ chơi có an toàn không? Vì sao?</a:t>
            </a:r>
            <a:endParaRPr lang="en-US" sz="3200" b="1" dirty="0">
              <a:solidFill>
                <a:srgbClr val="0070C0"/>
              </a:solidFill>
              <a:latin typeface="Calibri" panose="020F0502020204030204" pitchFamily="34" charset="0"/>
              <a:cs typeface="Calibri" panose="020F0502020204030204" pitchFamily="34" charset="0"/>
            </a:endParaRPr>
          </a:p>
        </p:txBody>
      </p:sp>
      <p:pic>
        <p:nvPicPr>
          <p:cNvPr id="15" name="Picture 14">
            <a:extLst>
              <a:ext uri="{FF2B5EF4-FFF2-40B4-BE49-F238E27FC236}">
                <a16:creationId xmlns:a16="http://schemas.microsoft.com/office/drawing/2014/main" id="{9D25E0A9-8B0D-45E4-8864-96DE15625D24}"/>
              </a:ext>
            </a:extLst>
          </p:cNvPr>
          <p:cNvPicPr>
            <a:picLocks noChangeAspect="1"/>
          </p:cNvPicPr>
          <p:nvPr/>
        </p:nvPicPr>
        <p:blipFill>
          <a:blip r:embed="rId3"/>
          <a:stretch>
            <a:fillRect/>
          </a:stretch>
        </p:blipFill>
        <p:spPr>
          <a:xfrm>
            <a:off x="3207331" y="1462405"/>
            <a:ext cx="5622343" cy="5022507"/>
          </a:xfrm>
          <a:prstGeom prst="rect">
            <a:avLst/>
          </a:prstGeom>
        </p:spPr>
      </p:pic>
    </p:spTree>
    <p:extLst>
      <p:ext uri="{BB962C8B-B14F-4D97-AF65-F5344CB8AC3E}">
        <p14:creationId xmlns:p14="http://schemas.microsoft.com/office/powerpoint/2010/main" val="253670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98CC32F-88FF-4352-A4A2-42103F1891D1}"/>
              </a:ext>
            </a:extLst>
          </p:cNvPr>
          <p:cNvPicPr>
            <a:picLocks noChangeAspect="1"/>
          </p:cNvPicPr>
          <p:nvPr/>
        </p:nvPicPr>
        <p:blipFill>
          <a:blip r:embed="rId3"/>
          <a:stretch>
            <a:fillRect/>
          </a:stretch>
        </p:blipFill>
        <p:spPr>
          <a:xfrm>
            <a:off x="908283" y="2200276"/>
            <a:ext cx="3797067" cy="3608678"/>
          </a:xfrm>
          <a:prstGeom prst="rect">
            <a:avLst/>
          </a:prstGeom>
        </p:spPr>
      </p:pic>
      <p:sp>
        <p:nvSpPr>
          <p:cNvPr id="6" name="Speech Bubble: Rectangle with Corners Rounded 4">
            <a:extLst>
              <a:ext uri="{FF2B5EF4-FFF2-40B4-BE49-F238E27FC236}">
                <a16:creationId xmlns:a16="http://schemas.microsoft.com/office/drawing/2014/main" id="{4C2CF2BE-6180-4C5B-9B9D-5417E26CCB9E}"/>
              </a:ext>
            </a:extLst>
          </p:cNvPr>
          <p:cNvSpPr/>
          <p:nvPr/>
        </p:nvSpPr>
        <p:spPr>
          <a:xfrm flipH="1">
            <a:off x="4076699" y="914690"/>
            <a:ext cx="7361467" cy="1063337"/>
          </a:xfrm>
          <a:prstGeom prst="wedgeRoundRectCallout">
            <a:avLst>
              <a:gd name="adj1" fmla="val 23929"/>
              <a:gd name="adj2" fmla="val 47286"/>
              <a:gd name="adj3" fmla="val 16667"/>
            </a:avLst>
          </a:prstGeom>
          <a:solidFill>
            <a:srgbClr val="FFFF00"/>
          </a:solid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vi-VN" sz="3200" dirty="0">
                <a:solidFill>
                  <a:prstClr val="black"/>
                </a:solidFill>
                <a:latin typeface="Calibri" panose="020F0502020204030204" pitchFamily="34" charset="0"/>
                <a:cs typeface="Calibri" panose="020F0502020204030204" pitchFamily="34" charset="0"/>
              </a:rPr>
              <a:t>Theo em, các bạn chơi đồ chơi như vậy có an toàn không?</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Speech Bubble: Rectangle with Corners Rounded 4">
            <a:extLst>
              <a:ext uri="{FF2B5EF4-FFF2-40B4-BE49-F238E27FC236}">
                <a16:creationId xmlns:a16="http://schemas.microsoft.com/office/drawing/2014/main" id="{387AE0BD-7F6D-4358-9329-EF7519B551D7}"/>
              </a:ext>
            </a:extLst>
          </p:cNvPr>
          <p:cNvSpPr/>
          <p:nvPr/>
        </p:nvSpPr>
        <p:spPr>
          <a:xfrm flipH="1">
            <a:off x="4600574" y="2305340"/>
            <a:ext cx="7361467" cy="1063337"/>
          </a:xfrm>
          <a:prstGeom prst="wedgeRoundRectCallout">
            <a:avLst>
              <a:gd name="adj1" fmla="val 23929"/>
              <a:gd name="adj2" fmla="val 47286"/>
              <a:gd name="adj3" fmla="val 16667"/>
            </a:avLst>
          </a:prstGeom>
          <a:solidFill>
            <a:srgbClr val="FFFF00"/>
          </a:solid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vi-VN" sz="3200" dirty="0">
                <a:solidFill>
                  <a:prstClr val="black"/>
                </a:solidFill>
                <a:latin typeface="Calibri" panose="020F0502020204030204" pitchFamily="34" charset="0"/>
                <a:cs typeface="Calibri" panose="020F0502020204030204" pitchFamily="34" charset="0"/>
              </a:rPr>
              <a:t>Em hãy dự đoán điều gì sẽ xảy ra khi các bạn chơi như vậy?</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8" name="Speech Bubble: Rectangle with Corners Rounded 4">
            <a:extLst>
              <a:ext uri="{FF2B5EF4-FFF2-40B4-BE49-F238E27FC236}">
                <a16:creationId xmlns:a16="http://schemas.microsoft.com/office/drawing/2014/main" id="{26820EED-E2E0-4943-AF31-0E8E64B665DC}"/>
              </a:ext>
            </a:extLst>
          </p:cNvPr>
          <p:cNvSpPr/>
          <p:nvPr/>
        </p:nvSpPr>
        <p:spPr>
          <a:xfrm flipH="1">
            <a:off x="4657724" y="3781715"/>
            <a:ext cx="7361467" cy="1063337"/>
          </a:xfrm>
          <a:prstGeom prst="wedgeRoundRectCallout">
            <a:avLst>
              <a:gd name="adj1" fmla="val 23929"/>
              <a:gd name="adj2" fmla="val 47286"/>
              <a:gd name="adj3" fmla="val 16667"/>
            </a:avLst>
          </a:prstGeom>
          <a:solidFill>
            <a:srgbClr val="FFFF00"/>
          </a:solid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vi-VN" sz="3200" dirty="0">
                <a:solidFill>
                  <a:prstClr val="black"/>
                </a:solidFill>
                <a:latin typeface="Calibri" panose="020F0502020204030204" pitchFamily="34" charset="0"/>
                <a:cs typeface="Calibri" panose="020F0502020204030204" pitchFamily="34" charset="0"/>
              </a:rPr>
              <a:t>Nếu em là bạn đó, em sẽ chơi đồ chơi thế nào cho an toàn?</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19563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theme/theme1.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583</Words>
  <Application>Microsoft Office PowerPoint</Application>
  <PresentationFormat>Widescreen</PresentationFormat>
  <Paragraphs>51</Paragraphs>
  <Slides>20</Slides>
  <Notes>20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20</vt:i4>
      </vt:variant>
    </vt:vector>
  </HeadingPairs>
  <TitlesOfParts>
    <vt:vector size="31" baseType="lpstr">
      <vt:lpstr>Arial</vt:lpstr>
      <vt:lpstr>Calibri</vt:lpstr>
      <vt:lpstr>Cambria</vt:lpstr>
      <vt:lpstr>Coiny</vt:lpstr>
      <vt:lpstr>等线</vt:lpstr>
      <vt:lpstr>Georgia</vt:lpstr>
      <vt:lpstr>inpin heiti</vt:lpstr>
      <vt:lpstr>字魂70号-灵悦黑体</vt:lpstr>
      <vt:lpstr>千图网海量PPT模板www.58pic.com​​</vt:lpstr>
      <vt:lpstr>1_Simple Light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23</cp:revision>
  <dcterms:created xsi:type="dcterms:W3CDTF">2023-01-17T11:31:37Z</dcterms:created>
  <dcterms:modified xsi:type="dcterms:W3CDTF">2024-04-28T16:22:23Z</dcterms:modified>
</cp:coreProperties>
</file>