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0" r:id="rId2"/>
    <p:sldId id="316" r:id="rId3"/>
    <p:sldId id="307" r:id="rId4"/>
    <p:sldId id="262" r:id="rId5"/>
    <p:sldId id="271" r:id="rId6"/>
    <p:sldId id="325" r:id="rId7"/>
    <p:sldId id="327" r:id="rId8"/>
    <p:sldId id="329" r:id="rId9"/>
    <p:sldId id="331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0000CC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3074" autoAdjust="0"/>
  </p:normalViewPr>
  <p:slideViewPr>
    <p:cSldViewPr snapToGrid="0">
      <p:cViewPr varScale="1">
        <p:scale>
          <a:sx n="56" d="100"/>
          <a:sy n="56" d="100"/>
        </p:scale>
        <p:origin x="130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7605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7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24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PHẠM DUYÊN">
            <a:extLst>
              <a:ext uri="{FF2B5EF4-FFF2-40B4-BE49-F238E27FC236}">
                <a16:creationId xmlns:a16="http://schemas.microsoft.com/office/drawing/2014/main" id="{0B06B5E6-CCA4-455C-8946-D29B2160D983}"/>
              </a:ext>
            </a:extLst>
          </p:cNvPr>
          <p:cNvSpPr/>
          <p:nvPr userDrawn="1"/>
        </p:nvSpPr>
        <p:spPr>
          <a:xfrm flipH="1">
            <a:off x="0" y="6204155"/>
            <a:ext cx="12192000" cy="65384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41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D43589D1-D7DE-28C0-285F-BB94AE9AFF40}"/>
              </a:ext>
            </a:extLst>
          </p:cNvPr>
          <p:cNvSpPr/>
          <p:nvPr/>
        </p:nvSpPr>
        <p:spPr>
          <a:xfrm>
            <a:off x="976543" y="3049821"/>
            <a:ext cx="865529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0DB4D72B-3F7B-D969-F26D-B69BEA304A22}"/>
              </a:ext>
            </a:extLst>
          </p:cNvPr>
          <p:cNvSpPr/>
          <p:nvPr/>
        </p:nvSpPr>
        <p:spPr>
          <a:xfrm>
            <a:off x="1" y="1036536"/>
            <a:ext cx="93111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ĐOÀN KHUÊ</a:t>
            </a:r>
          </a:p>
        </p:txBody>
      </p:sp>
    </p:spTree>
    <p:extLst>
      <p:ext uri="{BB962C8B-B14F-4D97-AF65-F5344CB8AC3E}">
        <p14:creationId xmlns:p14="http://schemas.microsoft.com/office/powerpoint/2010/main" val="205809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22750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90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667411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lạ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mình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141290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tràn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sữa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ban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hồng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C593E-4E2F-4386-9C69-95A859D0A6D5}"/>
              </a:ext>
            </a:extLst>
          </p:cNvPr>
          <p:cNvSpPr txBox="1"/>
          <p:nvPr/>
        </p:nvSpPr>
        <p:spPr>
          <a:xfrm>
            <a:off x="667411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tai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8038298" y="6229651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Thắng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992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4108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44279"/>
            <a:ext cx="1090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mag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7663" y="346217"/>
            <a:ext cx="1073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3" y="321386"/>
            <a:ext cx="1207649" cy="8864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8194" y="1232624"/>
            <a:ext cx="10734337" cy="2544936"/>
            <a:chOff x="0" y="4706165"/>
            <a:chExt cx="8812726" cy="19875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C75C5B-E755-495B-A84D-8D7B399E8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5128" y="4928350"/>
              <a:ext cx="8217598" cy="75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say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sưa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chuyến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du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E9153-AECE-4FF5-A595-CF5076C29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834995"/>
            <a:ext cx="8201891" cy="3023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5EBFD-8A96-48E5-9E66-3A7D9FECE53F}"/>
              </a:ext>
            </a:extLst>
          </p:cNvPr>
          <p:cNvSpPr txBox="1"/>
          <p:nvPr/>
        </p:nvSpPr>
        <p:spPr>
          <a:xfrm>
            <a:off x="1103197" y="2571056"/>
            <a:ext cx="67956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trụ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4" y="5457546"/>
            <a:ext cx="3245494" cy="14004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18A7BE-26C5-4F3F-9810-D3D55C860D48}"/>
              </a:ext>
            </a:extLst>
          </p:cNvPr>
          <p:cNvSpPr txBox="1"/>
          <p:nvPr/>
        </p:nvSpPr>
        <p:spPr>
          <a:xfrm>
            <a:off x="1601023" y="278391"/>
            <a:ext cx="1019760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sz="28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E15F12C-A49E-47E3-BDAE-08ACCEA325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616105"/>
            <a:ext cx="1207649" cy="88640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C30210F-6767-4A80-A293-26C28B6D9E27}"/>
              </a:ext>
            </a:extLst>
          </p:cNvPr>
          <p:cNvSpPr/>
          <p:nvPr/>
        </p:nvSpPr>
        <p:spPr>
          <a:xfrm>
            <a:off x="1772183" y="2546614"/>
            <a:ext cx="2521798" cy="2229853"/>
          </a:xfrm>
          <a:prstGeom prst="star5">
            <a:avLst/>
          </a:prstGeom>
          <a:solidFill>
            <a:srgbClr val="CCE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B46D816-42C5-495A-BBF3-AF39B0A056CC}"/>
              </a:ext>
            </a:extLst>
          </p:cNvPr>
          <p:cNvSpPr/>
          <p:nvPr/>
        </p:nvSpPr>
        <p:spPr>
          <a:xfrm>
            <a:off x="7800511" y="2570181"/>
            <a:ext cx="2521798" cy="2229853"/>
          </a:xfrm>
          <a:prstGeom prst="star5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8BE2B-BFA3-44F3-BF08-A3EBD534FA56}"/>
              </a:ext>
            </a:extLst>
          </p:cNvPr>
          <p:cNvSpPr txBox="1"/>
          <p:nvPr/>
        </p:nvSpPr>
        <p:spPr>
          <a:xfrm>
            <a:off x="2038471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3FC8DC-F3CA-422C-8E03-D2A62A2F2862}"/>
              </a:ext>
            </a:extLst>
          </p:cNvPr>
          <p:cNvSpPr txBox="1"/>
          <p:nvPr/>
        </p:nvSpPr>
        <p:spPr>
          <a:xfrm>
            <a:off x="4010421" y="2885002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giữ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68514-80B7-4C1C-AF71-B8FC3D3A1381}"/>
              </a:ext>
            </a:extLst>
          </p:cNvPr>
          <p:cNvSpPr txBox="1"/>
          <p:nvPr/>
        </p:nvSpPr>
        <p:spPr>
          <a:xfrm>
            <a:off x="3299370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B8F11-8F53-4AC1-A088-626AD64DC940}"/>
              </a:ext>
            </a:extLst>
          </p:cNvPr>
          <p:cNvSpPr txBox="1"/>
          <p:nvPr/>
        </p:nvSpPr>
        <p:spPr>
          <a:xfrm>
            <a:off x="744626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ruộng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457D6-21C2-4131-ACEB-A883B1B54B28}"/>
              </a:ext>
            </a:extLst>
          </p:cNvPr>
          <p:cNvSpPr txBox="1"/>
          <p:nvPr/>
        </p:nvSpPr>
        <p:spPr>
          <a:xfrm>
            <a:off x="-30960" y="2915008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lửa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C889B-0939-4230-AE76-B6F0428CB5D2}"/>
              </a:ext>
            </a:extLst>
          </p:cNvPr>
          <p:cNvSpPr txBox="1"/>
          <p:nvPr/>
        </p:nvSpPr>
        <p:spPr>
          <a:xfrm>
            <a:off x="8058126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6224E-6099-4434-B80B-2D45D2E7E3C5}"/>
              </a:ext>
            </a:extLst>
          </p:cNvPr>
          <p:cNvSpPr txBox="1"/>
          <p:nvPr/>
        </p:nvSpPr>
        <p:spPr>
          <a:xfrm>
            <a:off x="10139339" y="2869003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79164E-C371-46A6-92EE-EB181779925B}"/>
              </a:ext>
            </a:extLst>
          </p:cNvPr>
          <p:cNvSpPr txBox="1"/>
          <p:nvPr/>
        </p:nvSpPr>
        <p:spPr>
          <a:xfrm>
            <a:off x="9319025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00FB8E-58EA-4D5D-A31F-72423708F4BC}"/>
              </a:ext>
            </a:extLst>
          </p:cNvPr>
          <p:cNvSpPr txBox="1"/>
          <p:nvPr/>
        </p:nvSpPr>
        <p:spPr>
          <a:xfrm>
            <a:off x="6764281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D545BB-66AD-4081-8E92-76DB2D405C25}"/>
              </a:ext>
            </a:extLst>
          </p:cNvPr>
          <p:cNvSpPr txBox="1"/>
          <p:nvPr/>
        </p:nvSpPr>
        <p:spPr>
          <a:xfrm>
            <a:off x="5979549" y="2868511"/>
            <a:ext cx="211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thang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95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45402" y="494022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494022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696237" y="1684421"/>
            <a:ext cx="10780295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chan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vạt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…........... non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)…………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mởn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nhấm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phèn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(Theo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phiêu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kí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6381570" y="181000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3197212" y="2555965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3742642" y="329899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61639" y="326163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">
            <a:extLst>
              <a:ext uri="{FF2B5EF4-FFF2-40B4-BE49-F238E27FC236}">
                <a16:creationId xmlns:a16="http://schemas.microsoft.com/office/drawing/2014/main" id="{57B5F813-0DC4-4868-9140-25EAE962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5">
            <a:off x="1851052" y="1216021"/>
            <a:ext cx="8489898" cy="4425959"/>
          </a:xfrm>
          <a:prstGeom prst="rect">
            <a:avLst/>
          </a:prstGeom>
        </p:spPr>
      </p:pic>
      <p:pic>
        <p:nvPicPr>
          <p:cNvPr id="3" name="24">
            <a:extLst>
              <a:ext uri="{FF2B5EF4-FFF2-40B4-BE49-F238E27FC236}">
                <a16:creationId xmlns:a16="http://schemas.microsoft.com/office/drawing/2014/main" id="{A3F0D946-770D-4654-9EB5-99185158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628" y="1511048"/>
            <a:ext cx="995134" cy="2811939"/>
          </a:xfrm>
          <a:prstGeom prst="rect">
            <a:avLst/>
          </a:prstGeom>
        </p:spPr>
      </p:pic>
      <p:pic>
        <p:nvPicPr>
          <p:cNvPr id="4" name="32">
            <a:extLst>
              <a:ext uri="{FF2B5EF4-FFF2-40B4-BE49-F238E27FC236}">
                <a16:creationId xmlns:a16="http://schemas.microsoft.com/office/drawing/2014/main" id="{C29F8FA1-435F-4CE0-A208-019E00AE8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77452">
            <a:off x="1599876" y="2147723"/>
            <a:ext cx="1547922" cy="2036192"/>
          </a:xfrm>
          <a:prstGeom prst="rect">
            <a:avLst/>
          </a:prstGeom>
        </p:spPr>
      </p:pic>
      <p:pic>
        <p:nvPicPr>
          <p:cNvPr id="7" name="35">
            <a:extLst>
              <a:ext uri="{FF2B5EF4-FFF2-40B4-BE49-F238E27FC236}">
                <a16:creationId xmlns:a16="http://schemas.microsoft.com/office/drawing/2014/main" id="{83C35D35-54D1-4E98-B8F1-CE6F93E5E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7395" y="5191878"/>
            <a:ext cx="961106" cy="798841"/>
          </a:xfrm>
          <a:prstGeom prst="rect">
            <a:avLst/>
          </a:prstGeom>
        </p:spPr>
      </p:pic>
      <p:pic>
        <p:nvPicPr>
          <p:cNvPr id="8" name="37">
            <a:extLst>
              <a:ext uri="{FF2B5EF4-FFF2-40B4-BE49-F238E27FC236}">
                <a16:creationId xmlns:a16="http://schemas.microsoft.com/office/drawing/2014/main" id="{0FBA0411-51CC-4E41-B9FE-5F44DF751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5184" y="1042300"/>
            <a:ext cx="1346635" cy="65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837" y="2168865"/>
            <a:ext cx="7632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7|15|14.6|1.1|18.2|25.1|9.7|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386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#9Slide01 Noi dung ngan</vt:lpstr>
      <vt:lpstr>Algerian</vt:lpstr>
      <vt:lpstr>Arial</vt:lpstr>
      <vt:lpstr>Arial-Rounded</vt:lpstr>
      <vt:lpstr>Arial-SGK-TV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225</cp:revision>
  <dcterms:created xsi:type="dcterms:W3CDTF">2020-08-06T10:05:22Z</dcterms:created>
  <dcterms:modified xsi:type="dcterms:W3CDTF">2023-07-19T03:11:56Z</dcterms:modified>
</cp:coreProperties>
</file>