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676" r:id="rId3"/>
    <p:sldMasterId id="2147483689" r:id="rId4"/>
    <p:sldMasterId id="2147483702" r:id="rId5"/>
    <p:sldMasterId id="2147483715" r:id="rId6"/>
    <p:sldMasterId id="2147483739" r:id="rId7"/>
  </p:sldMasterIdLst>
  <p:notesMasterIdLst>
    <p:notesMasterId r:id="rId24"/>
  </p:notesMasterIdLst>
  <p:sldIdLst>
    <p:sldId id="289" r:id="rId8"/>
    <p:sldId id="334" r:id="rId9"/>
    <p:sldId id="329" r:id="rId10"/>
    <p:sldId id="344" r:id="rId11"/>
    <p:sldId id="335" r:id="rId12"/>
    <p:sldId id="400" r:id="rId13"/>
    <p:sldId id="337" r:id="rId14"/>
    <p:sldId id="343" r:id="rId15"/>
    <p:sldId id="401" r:id="rId16"/>
    <p:sldId id="402" r:id="rId17"/>
    <p:sldId id="306" r:id="rId18"/>
    <p:sldId id="345" r:id="rId19"/>
    <p:sldId id="328" r:id="rId20"/>
    <p:sldId id="295" r:id="rId21"/>
    <p:sldId id="302" r:id="rId22"/>
    <p:sldId id="330"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5064" autoAdjust="0"/>
  </p:normalViewPr>
  <p:slideViewPr>
    <p:cSldViewPr snapToGrid="0">
      <p:cViewPr varScale="1">
        <p:scale>
          <a:sx n="80" d="100"/>
          <a:sy n="80" d="100"/>
        </p:scale>
        <p:origin x="300"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0B9AD0-F4E4-40EF-B396-60A689F07E7A}" type="datetimeFigureOut">
              <a:rPr lang="en-US" smtClean="0"/>
              <a:t>4/5/2024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E5BC39-EDD7-4C45-A1E3-E4E5F8192521}" type="slidenum">
              <a:rPr lang="en-US" smtClean="0"/>
              <a:t>‹#›</a:t>
            </a:fld>
            <a:endParaRPr lang="en-US"/>
          </a:p>
        </p:txBody>
      </p:sp>
    </p:spTree>
    <p:extLst>
      <p:ext uri="{BB962C8B-B14F-4D97-AF65-F5344CB8AC3E}">
        <p14:creationId xmlns:p14="http://schemas.microsoft.com/office/powerpoint/2010/main" val="33071235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C9D047-1C12-4CEA-A369-FB09B98F056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5372349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30963565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Kết</a:t>
            </a:r>
            <a:r>
              <a:rPr lang="en-US" altLang="zh-CN" baseline="0" dirty="0"/>
              <a:t> </a:t>
            </a:r>
            <a:r>
              <a:rPr lang="en-US" altLang="zh-CN" baseline="0" dirty="0" err="1"/>
              <a:t>luận</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8284142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4008338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Kết</a:t>
            </a:r>
            <a:r>
              <a:rPr lang="en-US" altLang="zh-CN" baseline="0" dirty="0"/>
              <a:t> </a:t>
            </a:r>
            <a:r>
              <a:rPr lang="en-US" altLang="zh-CN" baseline="0" dirty="0" err="1"/>
              <a:t>luận</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4333669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Hoạt</a:t>
            </a:r>
            <a:r>
              <a:rPr lang="en-US" altLang="zh-CN" baseline="0" dirty="0"/>
              <a:t> </a:t>
            </a:r>
            <a:r>
              <a:rPr lang="en-US" altLang="zh-CN" baseline="0" dirty="0" err="1"/>
              <a:t>động</a:t>
            </a:r>
            <a:r>
              <a:rPr lang="en-US" altLang="zh-CN" baseline="0" dirty="0"/>
              <a:t> 1</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C9D047-1C12-4CEA-A369-FB09B98F056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054641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7149870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C9D047-1C12-4CEA-A369-FB09B98F056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461558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381000" y="685800"/>
            <a:ext cx="6096000" cy="3429000"/>
          </a:xfrm>
        </p:spPr>
      </p:sp>
      <p:sp>
        <p:nvSpPr>
          <p:cNvPr id="3" name="Text Placeholder 2"/>
          <p:cNvSpPr>
            <a:spLocks noGrp="1"/>
          </p:cNvSpPr>
          <p:nvPr>
            <p:ph type="body" idx="1"/>
          </p:nvPr>
        </p:nvSpPr>
        <p:spPr/>
        <p:txBody>
          <a:bodyPr/>
          <a:lstStyle/>
          <a:p>
            <a:pPr marL="158750" indent="0">
              <a:buNone/>
            </a:pPr>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0" name="Google Shape;1000;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dirty="0"/>
          </a:p>
        </p:txBody>
      </p:sp>
    </p:spTree>
    <p:extLst>
      <p:ext uri="{BB962C8B-B14F-4D97-AF65-F5344CB8AC3E}">
        <p14:creationId xmlns:p14="http://schemas.microsoft.com/office/powerpoint/2010/main" val="7394735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C9D047-1C12-4CEA-A369-FB09B98F056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968883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Hoạt</a:t>
            </a:r>
            <a:r>
              <a:rPr lang="en-US" altLang="zh-CN" baseline="0" dirty="0"/>
              <a:t> </a:t>
            </a:r>
            <a:r>
              <a:rPr lang="en-US" altLang="zh-CN" baseline="0" dirty="0" err="1"/>
              <a:t>động</a:t>
            </a:r>
            <a:r>
              <a:rPr lang="en-US" altLang="zh-CN" baseline="0" dirty="0"/>
              <a:t> 2</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2CD908-B056-4B80-8112-888AE7EE60A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8382719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9896806"/>
      </p:ext>
    </p:extLst>
  </p:cSld>
  <p:clrMapOvr>
    <a:masterClrMapping/>
  </p:clrMapOvr>
  <mc:AlternateContent xmlns:mc="http://schemas.openxmlformats.org/markup-compatibility/2006" xmlns:p14="http://schemas.microsoft.com/office/powerpoint/2010/main">
    <mc:Choice Requires="p14">
      <p:transition spd="slow" p14:dur="4400" advClick="0" advTm="5000">
        <p14:honeycomb/>
      </p:transition>
    </mc:Choice>
    <mc:Fallback xmlns="">
      <p:transition spd="slow" advClick="0" advTm="5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2024/4/5</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431614838"/>
      </p:ext>
    </p:extLst>
  </p:cSld>
  <p:clrMapOvr>
    <a:masterClrMapping/>
  </p:clrMapOvr>
  <p:transition spd="slow" advTm="12737">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2024/4/5</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152521566"/>
      </p:ext>
    </p:extLst>
  </p:cSld>
  <p:clrMapOvr>
    <a:masterClrMapping/>
  </p:clrMapOvr>
  <p:transition spd="slow" advTm="12737">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2024/4/5</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41177196"/>
      </p:ext>
    </p:extLst>
  </p:cSld>
  <p:clrMapOvr>
    <a:masterClrMapping/>
  </p:clrMapOvr>
  <p:transition spd="slow" advTm="12737">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2024/4/5</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565919269"/>
      </p:ext>
    </p:extLst>
  </p:cSld>
  <p:clrMapOvr>
    <a:masterClrMapping/>
  </p:clrMapOvr>
  <p:transition spd="slow" advTm="12737">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2024/4/5</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8441198"/>
      </p:ext>
    </p:extLst>
  </p:cSld>
  <p:clrMapOvr>
    <a:masterClrMapping/>
  </p:clrMapOvr>
  <p:transition spd="slow" advTm="12737">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2024/4/5</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23772927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2024/4/5</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21642014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2024/4/5</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35892313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2024/4/5</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42728554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2024/4/5</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20854077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F038C4F7-9D87-4042-AADE-83DC55327E19}"/>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r="67886" b="63203"/>
          <a:stretch/>
        </p:blipFill>
        <p:spPr>
          <a:xfrm>
            <a:off x="0" y="-27821"/>
            <a:ext cx="2538413" cy="2403889"/>
          </a:xfrm>
          <a:prstGeom prst="rect">
            <a:avLst/>
          </a:prstGeom>
        </p:spPr>
      </p:pic>
    </p:spTree>
    <p:extLst>
      <p:ext uri="{BB962C8B-B14F-4D97-AF65-F5344CB8AC3E}">
        <p14:creationId xmlns:p14="http://schemas.microsoft.com/office/powerpoint/2010/main" val="4203833768"/>
      </p:ext>
    </p:extLst>
  </p:cSld>
  <p:clrMapOvr>
    <a:masterClrMapping/>
  </p:clrMapOvr>
  <mc:AlternateContent xmlns:mc="http://schemas.openxmlformats.org/markup-compatibility/2006" xmlns:p14="http://schemas.microsoft.com/office/powerpoint/2010/main">
    <mc:Choice Requires="p14">
      <p:transition spd="slow" p14:dur="4400" advClick="0" advTm="5000">
        <p14:honeycomb/>
      </p:transition>
    </mc:Choice>
    <mc:Fallback xmlns="">
      <p:transition spd="slow" advClick="0" advTm="5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2024/4/5</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2970710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2024/4/5</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20854386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2024/4/5</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15070949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2024/4/5</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37280482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2024/4/5</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39862897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2024/4/5</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36731351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2024/4/5</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20222065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60"/>
        <p:cNvGrpSpPr/>
        <p:nvPr/>
      </p:nvGrpSpPr>
      <p:grpSpPr>
        <a:xfrm>
          <a:off x="0" y="0"/>
          <a:ext cx="0" cy="0"/>
          <a:chOff x="0" y="0"/>
          <a:chExt cx="0" cy="0"/>
        </a:xfrm>
      </p:grpSpPr>
      <p:sp>
        <p:nvSpPr>
          <p:cNvPr id="361" name="Google Shape;361;p43"/>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62" name="Google Shape;362;p43"/>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2133"/>
              </a:spcBef>
              <a:spcAft>
                <a:spcPts val="0"/>
              </a:spcAft>
              <a:buSzPts val="1400"/>
              <a:buChar char="○"/>
              <a:defRPr/>
            </a:lvl2pPr>
            <a:lvl3pPr marL="1371600" lvl="2" indent="-317500" algn="l">
              <a:lnSpc>
                <a:spcPct val="115000"/>
              </a:lnSpc>
              <a:spcBef>
                <a:spcPts val="2133"/>
              </a:spcBef>
              <a:spcAft>
                <a:spcPts val="0"/>
              </a:spcAft>
              <a:buSzPts val="1400"/>
              <a:buChar char="■"/>
              <a:defRPr/>
            </a:lvl3pPr>
            <a:lvl4pPr marL="1828800" lvl="3" indent="-317500" algn="l">
              <a:lnSpc>
                <a:spcPct val="115000"/>
              </a:lnSpc>
              <a:spcBef>
                <a:spcPts val="2133"/>
              </a:spcBef>
              <a:spcAft>
                <a:spcPts val="0"/>
              </a:spcAft>
              <a:buSzPts val="1400"/>
              <a:buChar char="●"/>
              <a:defRPr/>
            </a:lvl4pPr>
            <a:lvl5pPr marL="2286000" lvl="4" indent="-317500" algn="l">
              <a:lnSpc>
                <a:spcPct val="115000"/>
              </a:lnSpc>
              <a:spcBef>
                <a:spcPts val="2133"/>
              </a:spcBef>
              <a:spcAft>
                <a:spcPts val="0"/>
              </a:spcAft>
              <a:buSzPts val="1400"/>
              <a:buChar char="○"/>
              <a:defRPr/>
            </a:lvl5pPr>
            <a:lvl6pPr marL="2743200" lvl="5" indent="-317500" algn="l">
              <a:lnSpc>
                <a:spcPct val="115000"/>
              </a:lnSpc>
              <a:spcBef>
                <a:spcPts val="2133"/>
              </a:spcBef>
              <a:spcAft>
                <a:spcPts val="0"/>
              </a:spcAft>
              <a:buSzPts val="1400"/>
              <a:buChar char="■"/>
              <a:defRPr/>
            </a:lvl6pPr>
            <a:lvl7pPr marL="3200400" lvl="6" indent="-317500" algn="l">
              <a:lnSpc>
                <a:spcPct val="115000"/>
              </a:lnSpc>
              <a:spcBef>
                <a:spcPts val="2133"/>
              </a:spcBef>
              <a:spcAft>
                <a:spcPts val="0"/>
              </a:spcAft>
              <a:buSzPts val="1400"/>
              <a:buChar char="●"/>
              <a:defRPr/>
            </a:lvl7pPr>
            <a:lvl8pPr marL="3657600" lvl="7" indent="-317500" algn="l">
              <a:lnSpc>
                <a:spcPct val="115000"/>
              </a:lnSpc>
              <a:spcBef>
                <a:spcPts val="2133"/>
              </a:spcBef>
              <a:spcAft>
                <a:spcPts val="0"/>
              </a:spcAft>
              <a:buSzPts val="1400"/>
              <a:buChar char="○"/>
              <a:defRPr/>
            </a:lvl8pPr>
            <a:lvl9pPr marL="4114800" lvl="8" indent="-317500" algn="l">
              <a:lnSpc>
                <a:spcPct val="115000"/>
              </a:lnSpc>
              <a:spcBef>
                <a:spcPts val="2133"/>
              </a:spcBef>
              <a:spcAft>
                <a:spcPts val="2133"/>
              </a:spcAft>
              <a:buSzPts val="1400"/>
              <a:buChar char="■"/>
              <a:defRPr/>
            </a:lvl9pPr>
          </a:lstStyle>
          <a:p>
            <a:endParaRPr/>
          </a:p>
        </p:txBody>
      </p:sp>
      <p:sp>
        <p:nvSpPr>
          <p:cNvPr id="363" name="Google Shape;363;p4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fld id="{00000000-1234-1234-1234-123412341234}" type="slidenum">
              <a:rPr kumimoji="0" lang="en-US" sz="1333"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t>‹#›</a:t>
            </a:fld>
            <a:endParaRPr kumimoji="0" sz="1333"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18229384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364"/>
        <p:cNvGrpSpPr/>
        <p:nvPr/>
      </p:nvGrpSpPr>
      <p:grpSpPr>
        <a:xfrm>
          <a:off x="0" y="0"/>
          <a:ext cx="0" cy="0"/>
          <a:chOff x="0" y="0"/>
          <a:chExt cx="0" cy="0"/>
        </a:xfrm>
      </p:grpSpPr>
      <p:sp>
        <p:nvSpPr>
          <p:cNvPr id="365" name="Google Shape;365;p124"/>
          <p:cNvSpPr txBox="1">
            <a:spLocks noGrp="1"/>
          </p:cNvSpPr>
          <p:nvPr>
            <p:ph type="ctrTitle"/>
          </p:nvPr>
        </p:nvSpPr>
        <p:spPr>
          <a:xfrm>
            <a:off x="415611" y="992767"/>
            <a:ext cx="11360800" cy="2736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6933"/>
            </a:lvl1pPr>
            <a:lvl2pPr lvl="1" algn="ctr">
              <a:lnSpc>
                <a:spcPct val="100000"/>
              </a:lnSpc>
              <a:spcBef>
                <a:spcPts val="0"/>
              </a:spcBef>
              <a:spcAft>
                <a:spcPts val="0"/>
              </a:spcAft>
              <a:buSzPts val="5200"/>
              <a:buNone/>
              <a:defRPr sz="6933"/>
            </a:lvl2pPr>
            <a:lvl3pPr lvl="2" algn="ctr">
              <a:lnSpc>
                <a:spcPct val="100000"/>
              </a:lnSpc>
              <a:spcBef>
                <a:spcPts val="0"/>
              </a:spcBef>
              <a:spcAft>
                <a:spcPts val="0"/>
              </a:spcAft>
              <a:buSzPts val="5200"/>
              <a:buNone/>
              <a:defRPr sz="6933"/>
            </a:lvl3pPr>
            <a:lvl4pPr lvl="3" algn="ctr">
              <a:lnSpc>
                <a:spcPct val="100000"/>
              </a:lnSpc>
              <a:spcBef>
                <a:spcPts val="0"/>
              </a:spcBef>
              <a:spcAft>
                <a:spcPts val="0"/>
              </a:spcAft>
              <a:buSzPts val="5200"/>
              <a:buNone/>
              <a:defRPr sz="6933"/>
            </a:lvl4pPr>
            <a:lvl5pPr lvl="4" algn="ctr">
              <a:lnSpc>
                <a:spcPct val="100000"/>
              </a:lnSpc>
              <a:spcBef>
                <a:spcPts val="0"/>
              </a:spcBef>
              <a:spcAft>
                <a:spcPts val="0"/>
              </a:spcAft>
              <a:buSzPts val="5200"/>
              <a:buNone/>
              <a:defRPr sz="6933"/>
            </a:lvl5pPr>
            <a:lvl6pPr lvl="5" algn="ctr">
              <a:lnSpc>
                <a:spcPct val="100000"/>
              </a:lnSpc>
              <a:spcBef>
                <a:spcPts val="0"/>
              </a:spcBef>
              <a:spcAft>
                <a:spcPts val="0"/>
              </a:spcAft>
              <a:buSzPts val="5200"/>
              <a:buNone/>
              <a:defRPr sz="6933"/>
            </a:lvl6pPr>
            <a:lvl7pPr lvl="6" algn="ctr">
              <a:lnSpc>
                <a:spcPct val="100000"/>
              </a:lnSpc>
              <a:spcBef>
                <a:spcPts val="0"/>
              </a:spcBef>
              <a:spcAft>
                <a:spcPts val="0"/>
              </a:spcAft>
              <a:buSzPts val="5200"/>
              <a:buNone/>
              <a:defRPr sz="6933"/>
            </a:lvl7pPr>
            <a:lvl8pPr lvl="7" algn="ctr">
              <a:lnSpc>
                <a:spcPct val="100000"/>
              </a:lnSpc>
              <a:spcBef>
                <a:spcPts val="0"/>
              </a:spcBef>
              <a:spcAft>
                <a:spcPts val="0"/>
              </a:spcAft>
              <a:buSzPts val="5200"/>
              <a:buNone/>
              <a:defRPr sz="6933"/>
            </a:lvl8pPr>
            <a:lvl9pPr lvl="8" algn="ctr">
              <a:lnSpc>
                <a:spcPct val="100000"/>
              </a:lnSpc>
              <a:spcBef>
                <a:spcPts val="0"/>
              </a:spcBef>
              <a:spcAft>
                <a:spcPts val="0"/>
              </a:spcAft>
              <a:buSzPts val="5200"/>
              <a:buNone/>
              <a:defRPr sz="6933"/>
            </a:lvl9pPr>
          </a:lstStyle>
          <a:p>
            <a:endParaRPr/>
          </a:p>
        </p:txBody>
      </p:sp>
      <p:sp>
        <p:nvSpPr>
          <p:cNvPr id="366" name="Google Shape;366;p124"/>
          <p:cNvSpPr txBox="1">
            <a:spLocks noGrp="1"/>
          </p:cNvSpPr>
          <p:nvPr>
            <p:ph type="subTitle" idx="1"/>
          </p:nvPr>
        </p:nvSpPr>
        <p:spPr>
          <a:xfrm>
            <a:off x="415600" y="3778833"/>
            <a:ext cx="11360800" cy="105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367" name="Google Shape;367;p12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fld id="{00000000-1234-1234-1234-123412341234}" type="slidenum">
              <a:rPr kumimoji="0" lang="en-US" sz="1333"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t>‹#›</a:t>
            </a:fld>
            <a:endParaRPr kumimoji="0" sz="1333"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19779136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68"/>
        <p:cNvGrpSpPr/>
        <p:nvPr/>
      </p:nvGrpSpPr>
      <p:grpSpPr>
        <a:xfrm>
          <a:off x="0" y="0"/>
          <a:ext cx="0" cy="0"/>
          <a:chOff x="0" y="0"/>
          <a:chExt cx="0" cy="0"/>
        </a:xfrm>
      </p:grpSpPr>
      <p:sp>
        <p:nvSpPr>
          <p:cNvPr id="369" name="Google Shape;369;p125"/>
          <p:cNvSpPr txBox="1">
            <a:spLocks noGrp="1"/>
          </p:cNvSpPr>
          <p:nvPr>
            <p:ph type="title"/>
          </p:nvPr>
        </p:nvSpPr>
        <p:spPr>
          <a:xfrm>
            <a:off x="415600" y="2867800"/>
            <a:ext cx="11360800" cy="112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4800"/>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a:endParaRPr/>
          </a:p>
        </p:txBody>
      </p:sp>
      <p:sp>
        <p:nvSpPr>
          <p:cNvPr id="370" name="Google Shape;370;p12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fld id="{00000000-1234-1234-1234-123412341234}" type="slidenum">
              <a:rPr kumimoji="0" lang="en-US" sz="1333"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t>‹#›</a:t>
            </a:fld>
            <a:endParaRPr kumimoji="0" sz="1333"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29606700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3858287"/>
      </p:ext>
    </p:extLst>
  </p:cSld>
  <p:clrMapOvr>
    <a:masterClrMapping/>
  </p:clrMapOvr>
  <mc:AlternateContent xmlns:mc="http://schemas.openxmlformats.org/markup-compatibility/2006" xmlns:p14="http://schemas.microsoft.com/office/powerpoint/2010/main">
    <mc:Choice Requires="p14">
      <p:transition spd="slow" p14:dur="4400" advClick="0" advTm="5000">
        <p14:honeycomb/>
      </p:transition>
    </mc:Choice>
    <mc:Fallback xmlns="">
      <p:transition spd="slow" advClick="0" advTm="500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body">
  <p:cSld name="1_Title and body">
    <p:spTree>
      <p:nvGrpSpPr>
        <p:cNvPr id="1" name="Shape 371"/>
        <p:cNvGrpSpPr/>
        <p:nvPr/>
      </p:nvGrpSpPr>
      <p:grpSpPr>
        <a:xfrm>
          <a:off x="0" y="0"/>
          <a:ext cx="0" cy="0"/>
          <a:chOff x="0" y="0"/>
          <a:chExt cx="0" cy="0"/>
        </a:xfrm>
      </p:grpSpPr>
      <p:sp>
        <p:nvSpPr>
          <p:cNvPr id="372" name="Google Shape;372;p126"/>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73" name="Google Shape;373;p126"/>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2133"/>
              </a:spcBef>
              <a:spcAft>
                <a:spcPts val="0"/>
              </a:spcAft>
              <a:buSzPts val="1400"/>
              <a:buChar char="○"/>
              <a:defRPr/>
            </a:lvl2pPr>
            <a:lvl3pPr marL="1371600" lvl="2" indent="-317500" algn="l">
              <a:lnSpc>
                <a:spcPct val="115000"/>
              </a:lnSpc>
              <a:spcBef>
                <a:spcPts val="2133"/>
              </a:spcBef>
              <a:spcAft>
                <a:spcPts val="0"/>
              </a:spcAft>
              <a:buSzPts val="1400"/>
              <a:buChar char="■"/>
              <a:defRPr/>
            </a:lvl3pPr>
            <a:lvl4pPr marL="1828800" lvl="3" indent="-317500" algn="l">
              <a:lnSpc>
                <a:spcPct val="115000"/>
              </a:lnSpc>
              <a:spcBef>
                <a:spcPts val="2133"/>
              </a:spcBef>
              <a:spcAft>
                <a:spcPts val="0"/>
              </a:spcAft>
              <a:buSzPts val="1400"/>
              <a:buChar char="●"/>
              <a:defRPr/>
            </a:lvl4pPr>
            <a:lvl5pPr marL="2286000" lvl="4" indent="-317500" algn="l">
              <a:lnSpc>
                <a:spcPct val="115000"/>
              </a:lnSpc>
              <a:spcBef>
                <a:spcPts val="2133"/>
              </a:spcBef>
              <a:spcAft>
                <a:spcPts val="0"/>
              </a:spcAft>
              <a:buSzPts val="1400"/>
              <a:buChar char="○"/>
              <a:defRPr/>
            </a:lvl5pPr>
            <a:lvl6pPr marL="2743200" lvl="5" indent="-317500" algn="l">
              <a:lnSpc>
                <a:spcPct val="115000"/>
              </a:lnSpc>
              <a:spcBef>
                <a:spcPts val="2133"/>
              </a:spcBef>
              <a:spcAft>
                <a:spcPts val="0"/>
              </a:spcAft>
              <a:buSzPts val="1400"/>
              <a:buChar char="■"/>
              <a:defRPr/>
            </a:lvl6pPr>
            <a:lvl7pPr marL="3200400" lvl="6" indent="-317500" algn="l">
              <a:lnSpc>
                <a:spcPct val="115000"/>
              </a:lnSpc>
              <a:spcBef>
                <a:spcPts val="2133"/>
              </a:spcBef>
              <a:spcAft>
                <a:spcPts val="0"/>
              </a:spcAft>
              <a:buSzPts val="1400"/>
              <a:buChar char="●"/>
              <a:defRPr/>
            </a:lvl7pPr>
            <a:lvl8pPr marL="3657600" lvl="7" indent="-317500" algn="l">
              <a:lnSpc>
                <a:spcPct val="115000"/>
              </a:lnSpc>
              <a:spcBef>
                <a:spcPts val="2133"/>
              </a:spcBef>
              <a:spcAft>
                <a:spcPts val="0"/>
              </a:spcAft>
              <a:buSzPts val="1400"/>
              <a:buChar char="○"/>
              <a:defRPr/>
            </a:lvl8pPr>
            <a:lvl9pPr marL="4114800" lvl="8" indent="-317500" algn="l">
              <a:lnSpc>
                <a:spcPct val="115000"/>
              </a:lnSpc>
              <a:spcBef>
                <a:spcPts val="2133"/>
              </a:spcBef>
              <a:spcAft>
                <a:spcPts val="2133"/>
              </a:spcAft>
              <a:buSzPts val="1400"/>
              <a:buChar char="■"/>
              <a:defRPr/>
            </a:lvl9pPr>
          </a:lstStyle>
          <a:p>
            <a:endParaRPr/>
          </a:p>
        </p:txBody>
      </p:sp>
      <p:sp>
        <p:nvSpPr>
          <p:cNvPr id="374" name="Google Shape;374;p12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fld id="{00000000-1234-1234-1234-123412341234}" type="slidenum">
              <a:rPr kumimoji="0" lang="en-US" sz="1333"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t>‹#›</a:t>
            </a:fld>
            <a:endParaRPr kumimoji="0" sz="1333"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23785831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75"/>
        <p:cNvGrpSpPr/>
        <p:nvPr/>
      </p:nvGrpSpPr>
      <p:grpSpPr>
        <a:xfrm>
          <a:off x="0" y="0"/>
          <a:ext cx="0" cy="0"/>
          <a:chOff x="0" y="0"/>
          <a:chExt cx="0" cy="0"/>
        </a:xfrm>
      </p:grpSpPr>
      <p:sp>
        <p:nvSpPr>
          <p:cNvPr id="376" name="Google Shape;376;p127"/>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77" name="Google Shape;377;p127"/>
          <p:cNvSpPr txBox="1">
            <a:spLocks noGrp="1"/>
          </p:cNvSpPr>
          <p:nvPr>
            <p:ph type="body" idx="1"/>
          </p:nvPr>
        </p:nvSpPr>
        <p:spPr>
          <a:xfrm>
            <a:off x="415600" y="1536633"/>
            <a:ext cx="5333200" cy="45552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867"/>
            </a:lvl1pPr>
            <a:lvl2pPr marL="914400" lvl="1" indent="-304800" algn="l">
              <a:lnSpc>
                <a:spcPct val="115000"/>
              </a:lnSpc>
              <a:spcBef>
                <a:spcPts val="2133"/>
              </a:spcBef>
              <a:spcAft>
                <a:spcPts val="0"/>
              </a:spcAft>
              <a:buSzPts val="1200"/>
              <a:buChar char="○"/>
              <a:defRPr sz="1600"/>
            </a:lvl2pPr>
            <a:lvl3pPr marL="1371600" lvl="2" indent="-304800" algn="l">
              <a:lnSpc>
                <a:spcPct val="115000"/>
              </a:lnSpc>
              <a:spcBef>
                <a:spcPts val="2133"/>
              </a:spcBef>
              <a:spcAft>
                <a:spcPts val="0"/>
              </a:spcAft>
              <a:buSzPts val="1200"/>
              <a:buChar char="■"/>
              <a:defRPr sz="1600"/>
            </a:lvl3pPr>
            <a:lvl4pPr marL="1828800" lvl="3" indent="-304800" algn="l">
              <a:lnSpc>
                <a:spcPct val="115000"/>
              </a:lnSpc>
              <a:spcBef>
                <a:spcPts val="2133"/>
              </a:spcBef>
              <a:spcAft>
                <a:spcPts val="0"/>
              </a:spcAft>
              <a:buSzPts val="1200"/>
              <a:buChar char="●"/>
              <a:defRPr sz="1600"/>
            </a:lvl4pPr>
            <a:lvl5pPr marL="2286000" lvl="4" indent="-304800" algn="l">
              <a:lnSpc>
                <a:spcPct val="115000"/>
              </a:lnSpc>
              <a:spcBef>
                <a:spcPts val="2133"/>
              </a:spcBef>
              <a:spcAft>
                <a:spcPts val="0"/>
              </a:spcAft>
              <a:buSzPts val="1200"/>
              <a:buChar char="○"/>
              <a:defRPr sz="1600"/>
            </a:lvl5pPr>
            <a:lvl6pPr marL="2743200" lvl="5" indent="-304800" algn="l">
              <a:lnSpc>
                <a:spcPct val="115000"/>
              </a:lnSpc>
              <a:spcBef>
                <a:spcPts val="2133"/>
              </a:spcBef>
              <a:spcAft>
                <a:spcPts val="0"/>
              </a:spcAft>
              <a:buSzPts val="1200"/>
              <a:buChar char="■"/>
              <a:defRPr sz="1600"/>
            </a:lvl6pPr>
            <a:lvl7pPr marL="3200400" lvl="6" indent="-304800" algn="l">
              <a:lnSpc>
                <a:spcPct val="115000"/>
              </a:lnSpc>
              <a:spcBef>
                <a:spcPts val="2133"/>
              </a:spcBef>
              <a:spcAft>
                <a:spcPts val="0"/>
              </a:spcAft>
              <a:buSzPts val="1200"/>
              <a:buChar char="●"/>
              <a:defRPr sz="1600"/>
            </a:lvl7pPr>
            <a:lvl8pPr marL="3657600" lvl="7" indent="-304800" algn="l">
              <a:lnSpc>
                <a:spcPct val="115000"/>
              </a:lnSpc>
              <a:spcBef>
                <a:spcPts val="2133"/>
              </a:spcBef>
              <a:spcAft>
                <a:spcPts val="0"/>
              </a:spcAft>
              <a:buSzPts val="1200"/>
              <a:buChar char="○"/>
              <a:defRPr sz="1600"/>
            </a:lvl8pPr>
            <a:lvl9pPr marL="4114800" lvl="8" indent="-304800" algn="l">
              <a:lnSpc>
                <a:spcPct val="115000"/>
              </a:lnSpc>
              <a:spcBef>
                <a:spcPts val="2133"/>
              </a:spcBef>
              <a:spcAft>
                <a:spcPts val="2133"/>
              </a:spcAft>
              <a:buSzPts val="1200"/>
              <a:buChar char="■"/>
              <a:defRPr sz="1600"/>
            </a:lvl9pPr>
          </a:lstStyle>
          <a:p>
            <a:endParaRPr/>
          </a:p>
        </p:txBody>
      </p:sp>
      <p:sp>
        <p:nvSpPr>
          <p:cNvPr id="378" name="Google Shape;378;p127"/>
          <p:cNvSpPr txBox="1">
            <a:spLocks noGrp="1"/>
          </p:cNvSpPr>
          <p:nvPr>
            <p:ph type="body" idx="2"/>
          </p:nvPr>
        </p:nvSpPr>
        <p:spPr>
          <a:xfrm>
            <a:off x="6443200" y="1536633"/>
            <a:ext cx="5333200" cy="45552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867"/>
            </a:lvl1pPr>
            <a:lvl2pPr marL="914400" lvl="1" indent="-304800" algn="l">
              <a:lnSpc>
                <a:spcPct val="115000"/>
              </a:lnSpc>
              <a:spcBef>
                <a:spcPts val="2133"/>
              </a:spcBef>
              <a:spcAft>
                <a:spcPts val="0"/>
              </a:spcAft>
              <a:buSzPts val="1200"/>
              <a:buChar char="○"/>
              <a:defRPr sz="1600"/>
            </a:lvl2pPr>
            <a:lvl3pPr marL="1371600" lvl="2" indent="-304800" algn="l">
              <a:lnSpc>
                <a:spcPct val="115000"/>
              </a:lnSpc>
              <a:spcBef>
                <a:spcPts val="2133"/>
              </a:spcBef>
              <a:spcAft>
                <a:spcPts val="0"/>
              </a:spcAft>
              <a:buSzPts val="1200"/>
              <a:buChar char="■"/>
              <a:defRPr sz="1600"/>
            </a:lvl3pPr>
            <a:lvl4pPr marL="1828800" lvl="3" indent="-304800" algn="l">
              <a:lnSpc>
                <a:spcPct val="115000"/>
              </a:lnSpc>
              <a:spcBef>
                <a:spcPts val="2133"/>
              </a:spcBef>
              <a:spcAft>
                <a:spcPts val="0"/>
              </a:spcAft>
              <a:buSzPts val="1200"/>
              <a:buChar char="●"/>
              <a:defRPr sz="1600"/>
            </a:lvl4pPr>
            <a:lvl5pPr marL="2286000" lvl="4" indent="-304800" algn="l">
              <a:lnSpc>
                <a:spcPct val="115000"/>
              </a:lnSpc>
              <a:spcBef>
                <a:spcPts val="2133"/>
              </a:spcBef>
              <a:spcAft>
                <a:spcPts val="0"/>
              </a:spcAft>
              <a:buSzPts val="1200"/>
              <a:buChar char="○"/>
              <a:defRPr sz="1600"/>
            </a:lvl5pPr>
            <a:lvl6pPr marL="2743200" lvl="5" indent="-304800" algn="l">
              <a:lnSpc>
                <a:spcPct val="115000"/>
              </a:lnSpc>
              <a:spcBef>
                <a:spcPts val="2133"/>
              </a:spcBef>
              <a:spcAft>
                <a:spcPts val="0"/>
              </a:spcAft>
              <a:buSzPts val="1200"/>
              <a:buChar char="■"/>
              <a:defRPr sz="1600"/>
            </a:lvl6pPr>
            <a:lvl7pPr marL="3200400" lvl="6" indent="-304800" algn="l">
              <a:lnSpc>
                <a:spcPct val="115000"/>
              </a:lnSpc>
              <a:spcBef>
                <a:spcPts val="2133"/>
              </a:spcBef>
              <a:spcAft>
                <a:spcPts val="0"/>
              </a:spcAft>
              <a:buSzPts val="1200"/>
              <a:buChar char="●"/>
              <a:defRPr sz="1600"/>
            </a:lvl7pPr>
            <a:lvl8pPr marL="3657600" lvl="7" indent="-304800" algn="l">
              <a:lnSpc>
                <a:spcPct val="115000"/>
              </a:lnSpc>
              <a:spcBef>
                <a:spcPts val="2133"/>
              </a:spcBef>
              <a:spcAft>
                <a:spcPts val="0"/>
              </a:spcAft>
              <a:buSzPts val="1200"/>
              <a:buChar char="○"/>
              <a:defRPr sz="1600"/>
            </a:lvl8pPr>
            <a:lvl9pPr marL="4114800" lvl="8" indent="-304800" algn="l">
              <a:lnSpc>
                <a:spcPct val="115000"/>
              </a:lnSpc>
              <a:spcBef>
                <a:spcPts val="2133"/>
              </a:spcBef>
              <a:spcAft>
                <a:spcPts val="2133"/>
              </a:spcAft>
              <a:buSzPts val="1200"/>
              <a:buChar char="■"/>
              <a:defRPr sz="1600"/>
            </a:lvl9pPr>
          </a:lstStyle>
          <a:p>
            <a:endParaRPr/>
          </a:p>
        </p:txBody>
      </p:sp>
      <p:sp>
        <p:nvSpPr>
          <p:cNvPr id="379" name="Google Shape;379;p127"/>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fld id="{00000000-1234-1234-1234-123412341234}" type="slidenum">
              <a:rPr kumimoji="0" lang="en-US" sz="1333"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t>‹#›</a:t>
            </a:fld>
            <a:endParaRPr kumimoji="0" sz="1333"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20269055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80"/>
        <p:cNvGrpSpPr/>
        <p:nvPr/>
      </p:nvGrpSpPr>
      <p:grpSpPr>
        <a:xfrm>
          <a:off x="0" y="0"/>
          <a:ext cx="0" cy="0"/>
          <a:chOff x="0" y="0"/>
          <a:chExt cx="0" cy="0"/>
        </a:xfrm>
      </p:grpSpPr>
      <p:sp>
        <p:nvSpPr>
          <p:cNvPr id="381" name="Google Shape;381;p128"/>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82" name="Google Shape;382;p12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fld id="{00000000-1234-1234-1234-123412341234}" type="slidenum">
              <a:rPr kumimoji="0" lang="en-US" sz="1333"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t>‹#›</a:t>
            </a:fld>
            <a:endParaRPr kumimoji="0" sz="1333"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30770027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83"/>
        <p:cNvGrpSpPr/>
        <p:nvPr/>
      </p:nvGrpSpPr>
      <p:grpSpPr>
        <a:xfrm>
          <a:off x="0" y="0"/>
          <a:ext cx="0" cy="0"/>
          <a:chOff x="0" y="0"/>
          <a:chExt cx="0" cy="0"/>
        </a:xfrm>
      </p:grpSpPr>
      <p:sp>
        <p:nvSpPr>
          <p:cNvPr id="384" name="Google Shape;384;p129"/>
          <p:cNvSpPr txBox="1">
            <a:spLocks noGrp="1"/>
          </p:cNvSpPr>
          <p:nvPr>
            <p:ph type="title"/>
          </p:nvPr>
        </p:nvSpPr>
        <p:spPr>
          <a:xfrm>
            <a:off x="415600" y="740800"/>
            <a:ext cx="3744000" cy="1007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3200"/>
            </a:lvl1pPr>
            <a:lvl2pPr lvl="1" algn="l">
              <a:lnSpc>
                <a:spcPct val="100000"/>
              </a:lnSpc>
              <a:spcBef>
                <a:spcPts val="0"/>
              </a:spcBef>
              <a:spcAft>
                <a:spcPts val="0"/>
              </a:spcAft>
              <a:buSzPts val="2400"/>
              <a:buNone/>
              <a:defRPr sz="3200"/>
            </a:lvl2pPr>
            <a:lvl3pPr lvl="2" algn="l">
              <a:lnSpc>
                <a:spcPct val="100000"/>
              </a:lnSpc>
              <a:spcBef>
                <a:spcPts val="0"/>
              </a:spcBef>
              <a:spcAft>
                <a:spcPts val="0"/>
              </a:spcAft>
              <a:buSzPts val="2400"/>
              <a:buNone/>
              <a:defRPr sz="3200"/>
            </a:lvl3pPr>
            <a:lvl4pPr lvl="3" algn="l">
              <a:lnSpc>
                <a:spcPct val="100000"/>
              </a:lnSpc>
              <a:spcBef>
                <a:spcPts val="0"/>
              </a:spcBef>
              <a:spcAft>
                <a:spcPts val="0"/>
              </a:spcAft>
              <a:buSzPts val="2400"/>
              <a:buNone/>
              <a:defRPr sz="3200"/>
            </a:lvl4pPr>
            <a:lvl5pPr lvl="4" algn="l">
              <a:lnSpc>
                <a:spcPct val="100000"/>
              </a:lnSpc>
              <a:spcBef>
                <a:spcPts val="0"/>
              </a:spcBef>
              <a:spcAft>
                <a:spcPts val="0"/>
              </a:spcAft>
              <a:buSzPts val="2400"/>
              <a:buNone/>
              <a:defRPr sz="3200"/>
            </a:lvl5pPr>
            <a:lvl6pPr lvl="5" algn="l">
              <a:lnSpc>
                <a:spcPct val="100000"/>
              </a:lnSpc>
              <a:spcBef>
                <a:spcPts val="0"/>
              </a:spcBef>
              <a:spcAft>
                <a:spcPts val="0"/>
              </a:spcAft>
              <a:buSzPts val="2400"/>
              <a:buNone/>
              <a:defRPr sz="3200"/>
            </a:lvl6pPr>
            <a:lvl7pPr lvl="6" algn="l">
              <a:lnSpc>
                <a:spcPct val="100000"/>
              </a:lnSpc>
              <a:spcBef>
                <a:spcPts val="0"/>
              </a:spcBef>
              <a:spcAft>
                <a:spcPts val="0"/>
              </a:spcAft>
              <a:buSzPts val="2400"/>
              <a:buNone/>
              <a:defRPr sz="3200"/>
            </a:lvl7pPr>
            <a:lvl8pPr lvl="7" algn="l">
              <a:lnSpc>
                <a:spcPct val="100000"/>
              </a:lnSpc>
              <a:spcBef>
                <a:spcPts val="0"/>
              </a:spcBef>
              <a:spcAft>
                <a:spcPts val="0"/>
              </a:spcAft>
              <a:buSzPts val="2400"/>
              <a:buNone/>
              <a:defRPr sz="3200"/>
            </a:lvl8pPr>
            <a:lvl9pPr lvl="8" algn="l">
              <a:lnSpc>
                <a:spcPct val="100000"/>
              </a:lnSpc>
              <a:spcBef>
                <a:spcPts val="0"/>
              </a:spcBef>
              <a:spcAft>
                <a:spcPts val="0"/>
              </a:spcAft>
              <a:buSzPts val="2400"/>
              <a:buNone/>
              <a:defRPr sz="3200"/>
            </a:lvl9pPr>
          </a:lstStyle>
          <a:p>
            <a:endParaRPr/>
          </a:p>
        </p:txBody>
      </p:sp>
      <p:sp>
        <p:nvSpPr>
          <p:cNvPr id="385" name="Google Shape;385;p129"/>
          <p:cNvSpPr txBox="1">
            <a:spLocks noGrp="1"/>
          </p:cNvSpPr>
          <p:nvPr>
            <p:ph type="body" idx="1"/>
          </p:nvPr>
        </p:nvSpPr>
        <p:spPr>
          <a:xfrm>
            <a:off x="415600" y="1852800"/>
            <a:ext cx="3744000" cy="42392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600"/>
            </a:lvl1pPr>
            <a:lvl2pPr marL="914400" lvl="1" indent="-304800" algn="l">
              <a:lnSpc>
                <a:spcPct val="115000"/>
              </a:lnSpc>
              <a:spcBef>
                <a:spcPts val="2133"/>
              </a:spcBef>
              <a:spcAft>
                <a:spcPts val="0"/>
              </a:spcAft>
              <a:buSzPts val="1200"/>
              <a:buChar char="○"/>
              <a:defRPr sz="1600"/>
            </a:lvl2pPr>
            <a:lvl3pPr marL="1371600" lvl="2" indent="-304800" algn="l">
              <a:lnSpc>
                <a:spcPct val="115000"/>
              </a:lnSpc>
              <a:spcBef>
                <a:spcPts val="2133"/>
              </a:spcBef>
              <a:spcAft>
                <a:spcPts val="0"/>
              </a:spcAft>
              <a:buSzPts val="1200"/>
              <a:buChar char="■"/>
              <a:defRPr sz="1600"/>
            </a:lvl3pPr>
            <a:lvl4pPr marL="1828800" lvl="3" indent="-304800" algn="l">
              <a:lnSpc>
                <a:spcPct val="115000"/>
              </a:lnSpc>
              <a:spcBef>
                <a:spcPts val="2133"/>
              </a:spcBef>
              <a:spcAft>
                <a:spcPts val="0"/>
              </a:spcAft>
              <a:buSzPts val="1200"/>
              <a:buChar char="●"/>
              <a:defRPr sz="1600"/>
            </a:lvl4pPr>
            <a:lvl5pPr marL="2286000" lvl="4" indent="-304800" algn="l">
              <a:lnSpc>
                <a:spcPct val="115000"/>
              </a:lnSpc>
              <a:spcBef>
                <a:spcPts val="2133"/>
              </a:spcBef>
              <a:spcAft>
                <a:spcPts val="0"/>
              </a:spcAft>
              <a:buSzPts val="1200"/>
              <a:buChar char="○"/>
              <a:defRPr sz="1600"/>
            </a:lvl5pPr>
            <a:lvl6pPr marL="2743200" lvl="5" indent="-304800" algn="l">
              <a:lnSpc>
                <a:spcPct val="115000"/>
              </a:lnSpc>
              <a:spcBef>
                <a:spcPts val="2133"/>
              </a:spcBef>
              <a:spcAft>
                <a:spcPts val="0"/>
              </a:spcAft>
              <a:buSzPts val="1200"/>
              <a:buChar char="■"/>
              <a:defRPr sz="1600"/>
            </a:lvl6pPr>
            <a:lvl7pPr marL="3200400" lvl="6" indent="-304800" algn="l">
              <a:lnSpc>
                <a:spcPct val="115000"/>
              </a:lnSpc>
              <a:spcBef>
                <a:spcPts val="2133"/>
              </a:spcBef>
              <a:spcAft>
                <a:spcPts val="0"/>
              </a:spcAft>
              <a:buSzPts val="1200"/>
              <a:buChar char="●"/>
              <a:defRPr sz="1600"/>
            </a:lvl7pPr>
            <a:lvl8pPr marL="3657600" lvl="7" indent="-304800" algn="l">
              <a:lnSpc>
                <a:spcPct val="115000"/>
              </a:lnSpc>
              <a:spcBef>
                <a:spcPts val="2133"/>
              </a:spcBef>
              <a:spcAft>
                <a:spcPts val="0"/>
              </a:spcAft>
              <a:buSzPts val="1200"/>
              <a:buChar char="○"/>
              <a:defRPr sz="1600"/>
            </a:lvl8pPr>
            <a:lvl9pPr marL="4114800" lvl="8" indent="-304800" algn="l">
              <a:lnSpc>
                <a:spcPct val="115000"/>
              </a:lnSpc>
              <a:spcBef>
                <a:spcPts val="2133"/>
              </a:spcBef>
              <a:spcAft>
                <a:spcPts val="2133"/>
              </a:spcAft>
              <a:buSzPts val="1200"/>
              <a:buChar char="■"/>
              <a:defRPr sz="1600"/>
            </a:lvl9pPr>
          </a:lstStyle>
          <a:p>
            <a:endParaRPr/>
          </a:p>
        </p:txBody>
      </p:sp>
      <p:sp>
        <p:nvSpPr>
          <p:cNvPr id="386" name="Google Shape;386;p12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fld id="{00000000-1234-1234-1234-123412341234}" type="slidenum">
              <a:rPr kumimoji="0" lang="en-US" sz="1333"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t>‹#›</a:t>
            </a:fld>
            <a:endParaRPr kumimoji="0" sz="1333"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33426440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87"/>
        <p:cNvGrpSpPr/>
        <p:nvPr/>
      </p:nvGrpSpPr>
      <p:grpSpPr>
        <a:xfrm>
          <a:off x="0" y="0"/>
          <a:ext cx="0" cy="0"/>
          <a:chOff x="0" y="0"/>
          <a:chExt cx="0" cy="0"/>
        </a:xfrm>
      </p:grpSpPr>
      <p:sp>
        <p:nvSpPr>
          <p:cNvPr id="388" name="Google Shape;388;p130"/>
          <p:cNvSpPr txBox="1">
            <a:spLocks noGrp="1"/>
          </p:cNvSpPr>
          <p:nvPr>
            <p:ph type="title"/>
          </p:nvPr>
        </p:nvSpPr>
        <p:spPr>
          <a:xfrm>
            <a:off x="653667" y="600200"/>
            <a:ext cx="8490400" cy="5454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6400"/>
            </a:lvl1pPr>
            <a:lvl2pPr lvl="1" algn="l">
              <a:lnSpc>
                <a:spcPct val="100000"/>
              </a:lnSpc>
              <a:spcBef>
                <a:spcPts val="0"/>
              </a:spcBef>
              <a:spcAft>
                <a:spcPts val="0"/>
              </a:spcAft>
              <a:buSzPts val="4800"/>
              <a:buNone/>
              <a:defRPr sz="6400"/>
            </a:lvl2pPr>
            <a:lvl3pPr lvl="2" algn="l">
              <a:lnSpc>
                <a:spcPct val="100000"/>
              </a:lnSpc>
              <a:spcBef>
                <a:spcPts val="0"/>
              </a:spcBef>
              <a:spcAft>
                <a:spcPts val="0"/>
              </a:spcAft>
              <a:buSzPts val="4800"/>
              <a:buNone/>
              <a:defRPr sz="6400"/>
            </a:lvl3pPr>
            <a:lvl4pPr lvl="3" algn="l">
              <a:lnSpc>
                <a:spcPct val="100000"/>
              </a:lnSpc>
              <a:spcBef>
                <a:spcPts val="0"/>
              </a:spcBef>
              <a:spcAft>
                <a:spcPts val="0"/>
              </a:spcAft>
              <a:buSzPts val="4800"/>
              <a:buNone/>
              <a:defRPr sz="6400"/>
            </a:lvl4pPr>
            <a:lvl5pPr lvl="4" algn="l">
              <a:lnSpc>
                <a:spcPct val="100000"/>
              </a:lnSpc>
              <a:spcBef>
                <a:spcPts val="0"/>
              </a:spcBef>
              <a:spcAft>
                <a:spcPts val="0"/>
              </a:spcAft>
              <a:buSzPts val="4800"/>
              <a:buNone/>
              <a:defRPr sz="6400"/>
            </a:lvl5pPr>
            <a:lvl6pPr lvl="5" algn="l">
              <a:lnSpc>
                <a:spcPct val="100000"/>
              </a:lnSpc>
              <a:spcBef>
                <a:spcPts val="0"/>
              </a:spcBef>
              <a:spcAft>
                <a:spcPts val="0"/>
              </a:spcAft>
              <a:buSzPts val="4800"/>
              <a:buNone/>
              <a:defRPr sz="6400"/>
            </a:lvl6pPr>
            <a:lvl7pPr lvl="6" algn="l">
              <a:lnSpc>
                <a:spcPct val="100000"/>
              </a:lnSpc>
              <a:spcBef>
                <a:spcPts val="0"/>
              </a:spcBef>
              <a:spcAft>
                <a:spcPts val="0"/>
              </a:spcAft>
              <a:buSzPts val="4800"/>
              <a:buNone/>
              <a:defRPr sz="6400"/>
            </a:lvl7pPr>
            <a:lvl8pPr lvl="7" algn="l">
              <a:lnSpc>
                <a:spcPct val="100000"/>
              </a:lnSpc>
              <a:spcBef>
                <a:spcPts val="0"/>
              </a:spcBef>
              <a:spcAft>
                <a:spcPts val="0"/>
              </a:spcAft>
              <a:buSzPts val="4800"/>
              <a:buNone/>
              <a:defRPr sz="6400"/>
            </a:lvl8pPr>
            <a:lvl9pPr lvl="8" algn="l">
              <a:lnSpc>
                <a:spcPct val="100000"/>
              </a:lnSpc>
              <a:spcBef>
                <a:spcPts val="0"/>
              </a:spcBef>
              <a:spcAft>
                <a:spcPts val="0"/>
              </a:spcAft>
              <a:buSzPts val="4800"/>
              <a:buNone/>
              <a:defRPr sz="6400"/>
            </a:lvl9pPr>
          </a:lstStyle>
          <a:p>
            <a:endParaRPr/>
          </a:p>
        </p:txBody>
      </p:sp>
      <p:sp>
        <p:nvSpPr>
          <p:cNvPr id="389" name="Google Shape;389;p13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fld id="{00000000-1234-1234-1234-123412341234}" type="slidenum">
              <a:rPr kumimoji="0" lang="en-US" sz="1333"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t>‹#›</a:t>
            </a:fld>
            <a:endParaRPr kumimoji="0" sz="1333"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21774102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90"/>
        <p:cNvGrpSpPr/>
        <p:nvPr/>
      </p:nvGrpSpPr>
      <p:grpSpPr>
        <a:xfrm>
          <a:off x="0" y="0"/>
          <a:ext cx="0" cy="0"/>
          <a:chOff x="0" y="0"/>
          <a:chExt cx="0" cy="0"/>
        </a:xfrm>
      </p:grpSpPr>
      <p:sp>
        <p:nvSpPr>
          <p:cNvPr id="391" name="Google Shape;391;p131"/>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sz="2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2" name="Google Shape;392;p131"/>
          <p:cNvSpPr txBox="1">
            <a:spLocks noGrp="1"/>
          </p:cNvSpPr>
          <p:nvPr>
            <p:ph type="title"/>
          </p:nvPr>
        </p:nvSpPr>
        <p:spPr>
          <a:xfrm>
            <a:off x="354000" y="1644233"/>
            <a:ext cx="5393600" cy="1976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5600"/>
            </a:lvl1pPr>
            <a:lvl2pPr lvl="1" algn="ctr">
              <a:lnSpc>
                <a:spcPct val="100000"/>
              </a:lnSpc>
              <a:spcBef>
                <a:spcPts val="0"/>
              </a:spcBef>
              <a:spcAft>
                <a:spcPts val="0"/>
              </a:spcAft>
              <a:buSzPts val="4200"/>
              <a:buNone/>
              <a:defRPr sz="5600"/>
            </a:lvl2pPr>
            <a:lvl3pPr lvl="2" algn="ctr">
              <a:lnSpc>
                <a:spcPct val="100000"/>
              </a:lnSpc>
              <a:spcBef>
                <a:spcPts val="0"/>
              </a:spcBef>
              <a:spcAft>
                <a:spcPts val="0"/>
              </a:spcAft>
              <a:buSzPts val="4200"/>
              <a:buNone/>
              <a:defRPr sz="5600"/>
            </a:lvl3pPr>
            <a:lvl4pPr lvl="3" algn="ctr">
              <a:lnSpc>
                <a:spcPct val="100000"/>
              </a:lnSpc>
              <a:spcBef>
                <a:spcPts val="0"/>
              </a:spcBef>
              <a:spcAft>
                <a:spcPts val="0"/>
              </a:spcAft>
              <a:buSzPts val="4200"/>
              <a:buNone/>
              <a:defRPr sz="5600"/>
            </a:lvl4pPr>
            <a:lvl5pPr lvl="4" algn="ctr">
              <a:lnSpc>
                <a:spcPct val="100000"/>
              </a:lnSpc>
              <a:spcBef>
                <a:spcPts val="0"/>
              </a:spcBef>
              <a:spcAft>
                <a:spcPts val="0"/>
              </a:spcAft>
              <a:buSzPts val="4200"/>
              <a:buNone/>
              <a:defRPr sz="5600"/>
            </a:lvl5pPr>
            <a:lvl6pPr lvl="5" algn="ctr">
              <a:lnSpc>
                <a:spcPct val="100000"/>
              </a:lnSpc>
              <a:spcBef>
                <a:spcPts val="0"/>
              </a:spcBef>
              <a:spcAft>
                <a:spcPts val="0"/>
              </a:spcAft>
              <a:buSzPts val="4200"/>
              <a:buNone/>
              <a:defRPr sz="5600"/>
            </a:lvl6pPr>
            <a:lvl7pPr lvl="6" algn="ctr">
              <a:lnSpc>
                <a:spcPct val="100000"/>
              </a:lnSpc>
              <a:spcBef>
                <a:spcPts val="0"/>
              </a:spcBef>
              <a:spcAft>
                <a:spcPts val="0"/>
              </a:spcAft>
              <a:buSzPts val="4200"/>
              <a:buNone/>
              <a:defRPr sz="5600"/>
            </a:lvl7pPr>
            <a:lvl8pPr lvl="7" algn="ctr">
              <a:lnSpc>
                <a:spcPct val="100000"/>
              </a:lnSpc>
              <a:spcBef>
                <a:spcPts val="0"/>
              </a:spcBef>
              <a:spcAft>
                <a:spcPts val="0"/>
              </a:spcAft>
              <a:buSzPts val="4200"/>
              <a:buNone/>
              <a:defRPr sz="5600"/>
            </a:lvl8pPr>
            <a:lvl9pPr lvl="8" algn="ctr">
              <a:lnSpc>
                <a:spcPct val="100000"/>
              </a:lnSpc>
              <a:spcBef>
                <a:spcPts val="0"/>
              </a:spcBef>
              <a:spcAft>
                <a:spcPts val="0"/>
              </a:spcAft>
              <a:buSzPts val="4200"/>
              <a:buNone/>
              <a:defRPr sz="5600"/>
            </a:lvl9pPr>
          </a:lstStyle>
          <a:p>
            <a:endParaRPr/>
          </a:p>
        </p:txBody>
      </p:sp>
      <p:sp>
        <p:nvSpPr>
          <p:cNvPr id="393" name="Google Shape;393;p131"/>
          <p:cNvSpPr txBox="1">
            <a:spLocks noGrp="1"/>
          </p:cNvSpPr>
          <p:nvPr>
            <p:ph type="subTitle" idx="1"/>
          </p:nvPr>
        </p:nvSpPr>
        <p:spPr>
          <a:xfrm>
            <a:off x="354000" y="3737433"/>
            <a:ext cx="5393600" cy="164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4" name="Google Shape;394;p131"/>
          <p:cNvSpPr txBox="1">
            <a:spLocks noGrp="1"/>
          </p:cNvSpPr>
          <p:nvPr>
            <p:ph type="body" idx="2"/>
          </p:nvPr>
        </p:nvSpPr>
        <p:spPr>
          <a:xfrm>
            <a:off x="6586000" y="965433"/>
            <a:ext cx="5116000" cy="49268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2133"/>
              </a:spcBef>
              <a:spcAft>
                <a:spcPts val="0"/>
              </a:spcAft>
              <a:buSzPts val="1400"/>
              <a:buChar char="○"/>
              <a:defRPr/>
            </a:lvl2pPr>
            <a:lvl3pPr marL="1371600" lvl="2" indent="-317500" algn="l">
              <a:lnSpc>
                <a:spcPct val="115000"/>
              </a:lnSpc>
              <a:spcBef>
                <a:spcPts val="2133"/>
              </a:spcBef>
              <a:spcAft>
                <a:spcPts val="0"/>
              </a:spcAft>
              <a:buSzPts val="1400"/>
              <a:buChar char="■"/>
              <a:defRPr/>
            </a:lvl3pPr>
            <a:lvl4pPr marL="1828800" lvl="3" indent="-317500" algn="l">
              <a:lnSpc>
                <a:spcPct val="115000"/>
              </a:lnSpc>
              <a:spcBef>
                <a:spcPts val="2133"/>
              </a:spcBef>
              <a:spcAft>
                <a:spcPts val="0"/>
              </a:spcAft>
              <a:buSzPts val="1400"/>
              <a:buChar char="●"/>
              <a:defRPr/>
            </a:lvl4pPr>
            <a:lvl5pPr marL="2286000" lvl="4" indent="-317500" algn="l">
              <a:lnSpc>
                <a:spcPct val="115000"/>
              </a:lnSpc>
              <a:spcBef>
                <a:spcPts val="2133"/>
              </a:spcBef>
              <a:spcAft>
                <a:spcPts val="0"/>
              </a:spcAft>
              <a:buSzPts val="1400"/>
              <a:buChar char="○"/>
              <a:defRPr/>
            </a:lvl5pPr>
            <a:lvl6pPr marL="2743200" lvl="5" indent="-317500" algn="l">
              <a:lnSpc>
                <a:spcPct val="115000"/>
              </a:lnSpc>
              <a:spcBef>
                <a:spcPts val="2133"/>
              </a:spcBef>
              <a:spcAft>
                <a:spcPts val="0"/>
              </a:spcAft>
              <a:buSzPts val="1400"/>
              <a:buChar char="■"/>
              <a:defRPr/>
            </a:lvl6pPr>
            <a:lvl7pPr marL="3200400" lvl="6" indent="-317500" algn="l">
              <a:lnSpc>
                <a:spcPct val="115000"/>
              </a:lnSpc>
              <a:spcBef>
                <a:spcPts val="2133"/>
              </a:spcBef>
              <a:spcAft>
                <a:spcPts val="0"/>
              </a:spcAft>
              <a:buSzPts val="1400"/>
              <a:buChar char="●"/>
              <a:defRPr/>
            </a:lvl7pPr>
            <a:lvl8pPr marL="3657600" lvl="7" indent="-317500" algn="l">
              <a:lnSpc>
                <a:spcPct val="115000"/>
              </a:lnSpc>
              <a:spcBef>
                <a:spcPts val="2133"/>
              </a:spcBef>
              <a:spcAft>
                <a:spcPts val="0"/>
              </a:spcAft>
              <a:buSzPts val="1400"/>
              <a:buChar char="○"/>
              <a:defRPr/>
            </a:lvl8pPr>
            <a:lvl9pPr marL="4114800" lvl="8" indent="-317500" algn="l">
              <a:lnSpc>
                <a:spcPct val="115000"/>
              </a:lnSpc>
              <a:spcBef>
                <a:spcPts val="2133"/>
              </a:spcBef>
              <a:spcAft>
                <a:spcPts val="2133"/>
              </a:spcAft>
              <a:buSzPts val="1400"/>
              <a:buChar char="■"/>
              <a:defRPr/>
            </a:lvl9pPr>
          </a:lstStyle>
          <a:p>
            <a:endParaRPr/>
          </a:p>
        </p:txBody>
      </p:sp>
      <p:sp>
        <p:nvSpPr>
          <p:cNvPr id="395" name="Google Shape;395;p13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fld id="{00000000-1234-1234-1234-123412341234}" type="slidenum">
              <a:rPr kumimoji="0" lang="en-US" sz="1333"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t>‹#›</a:t>
            </a:fld>
            <a:endParaRPr kumimoji="0" sz="1333"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13950837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96"/>
        <p:cNvGrpSpPr/>
        <p:nvPr/>
      </p:nvGrpSpPr>
      <p:grpSpPr>
        <a:xfrm>
          <a:off x="0" y="0"/>
          <a:ext cx="0" cy="0"/>
          <a:chOff x="0" y="0"/>
          <a:chExt cx="0" cy="0"/>
        </a:xfrm>
      </p:grpSpPr>
      <p:sp>
        <p:nvSpPr>
          <p:cNvPr id="397" name="Google Shape;397;p132"/>
          <p:cNvSpPr txBox="1">
            <a:spLocks noGrp="1"/>
          </p:cNvSpPr>
          <p:nvPr>
            <p:ph type="body" idx="1"/>
          </p:nvPr>
        </p:nvSpPr>
        <p:spPr>
          <a:xfrm>
            <a:off x="415600" y="5640767"/>
            <a:ext cx="7998400" cy="8068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398" name="Google Shape;398;p13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fld id="{00000000-1234-1234-1234-123412341234}" type="slidenum">
              <a:rPr kumimoji="0" lang="en-US" sz="1333"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t>‹#›</a:t>
            </a:fld>
            <a:endParaRPr kumimoji="0" sz="1333"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39284264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99"/>
        <p:cNvGrpSpPr/>
        <p:nvPr/>
      </p:nvGrpSpPr>
      <p:grpSpPr>
        <a:xfrm>
          <a:off x="0" y="0"/>
          <a:ext cx="0" cy="0"/>
          <a:chOff x="0" y="0"/>
          <a:chExt cx="0" cy="0"/>
        </a:xfrm>
      </p:grpSpPr>
      <p:sp>
        <p:nvSpPr>
          <p:cNvPr id="400" name="Google Shape;400;p133"/>
          <p:cNvSpPr txBox="1">
            <a:spLocks noGrp="1"/>
          </p:cNvSpPr>
          <p:nvPr>
            <p:ph type="title"/>
          </p:nvPr>
        </p:nvSpPr>
        <p:spPr>
          <a:xfrm>
            <a:off x="415600" y="1474833"/>
            <a:ext cx="11360800" cy="26180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6000"/>
            </a:lvl1pPr>
            <a:lvl2pPr lvl="1" algn="ctr">
              <a:lnSpc>
                <a:spcPct val="100000"/>
              </a:lnSpc>
              <a:spcBef>
                <a:spcPts val="0"/>
              </a:spcBef>
              <a:spcAft>
                <a:spcPts val="0"/>
              </a:spcAft>
              <a:buSzPts val="12000"/>
              <a:buNone/>
              <a:defRPr sz="16000"/>
            </a:lvl2pPr>
            <a:lvl3pPr lvl="2" algn="ctr">
              <a:lnSpc>
                <a:spcPct val="100000"/>
              </a:lnSpc>
              <a:spcBef>
                <a:spcPts val="0"/>
              </a:spcBef>
              <a:spcAft>
                <a:spcPts val="0"/>
              </a:spcAft>
              <a:buSzPts val="12000"/>
              <a:buNone/>
              <a:defRPr sz="16000"/>
            </a:lvl3pPr>
            <a:lvl4pPr lvl="3" algn="ctr">
              <a:lnSpc>
                <a:spcPct val="100000"/>
              </a:lnSpc>
              <a:spcBef>
                <a:spcPts val="0"/>
              </a:spcBef>
              <a:spcAft>
                <a:spcPts val="0"/>
              </a:spcAft>
              <a:buSzPts val="12000"/>
              <a:buNone/>
              <a:defRPr sz="16000"/>
            </a:lvl4pPr>
            <a:lvl5pPr lvl="4" algn="ctr">
              <a:lnSpc>
                <a:spcPct val="100000"/>
              </a:lnSpc>
              <a:spcBef>
                <a:spcPts val="0"/>
              </a:spcBef>
              <a:spcAft>
                <a:spcPts val="0"/>
              </a:spcAft>
              <a:buSzPts val="12000"/>
              <a:buNone/>
              <a:defRPr sz="16000"/>
            </a:lvl5pPr>
            <a:lvl6pPr lvl="5" algn="ctr">
              <a:lnSpc>
                <a:spcPct val="100000"/>
              </a:lnSpc>
              <a:spcBef>
                <a:spcPts val="0"/>
              </a:spcBef>
              <a:spcAft>
                <a:spcPts val="0"/>
              </a:spcAft>
              <a:buSzPts val="12000"/>
              <a:buNone/>
              <a:defRPr sz="16000"/>
            </a:lvl6pPr>
            <a:lvl7pPr lvl="6" algn="ctr">
              <a:lnSpc>
                <a:spcPct val="100000"/>
              </a:lnSpc>
              <a:spcBef>
                <a:spcPts val="0"/>
              </a:spcBef>
              <a:spcAft>
                <a:spcPts val="0"/>
              </a:spcAft>
              <a:buSzPts val="12000"/>
              <a:buNone/>
              <a:defRPr sz="16000"/>
            </a:lvl7pPr>
            <a:lvl8pPr lvl="7" algn="ctr">
              <a:lnSpc>
                <a:spcPct val="100000"/>
              </a:lnSpc>
              <a:spcBef>
                <a:spcPts val="0"/>
              </a:spcBef>
              <a:spcAft>
                <a:spcPts val="0"/>
              </a:spcAft>
              <a:buSzPts val="12000"/>
              <a:buNone/>
              <a:defRPr sz="16000"/>
            </a:lvl8pPr>
            <a:lvl9pPr lvl="8" algn="ctr">
              <a:lnSpc>
                <a:spcPct val="100000"/>
              </a:lnSpc>
              <a:spcBef>
                <a:spcPts val="0"/>
              </a:spcBef>
              <a:spcAft>
                <a:spcPts val="0"/>
              </a:spcAft>
              <a:buSzPts val="12000"/>
              <a:buNone/>
              <a:defRPr sz="16000"/>
            </a:lvl9pPr>
          </a:lstStyle>
          <a:p>
            <a:endParaRPr/>
          </a:p>
        </p:txBody>
      </p:sp>
      <p:sp>
        <p:nvSpPr>
          <p:cNvPr id="401" name="Google Shape;401;p133"/>
          <p:cNvSpPr txBox="1">
            <a:spLocks noGrp="1"/>
          </p:cNvSpPr>
          <p:nvPr>
            <p:ph type="body" idx="1"/>
          </p:nvPr>
        </p:nvSpPr>
        <p:spPr>
          <a:xfrm>
            <a:off x="415600" y="4202967"/>
            <a:ext cx="11360800" cy="1734400"/>
          </a:xfrm>
          <a:prstGeom prst="rect">
            <a:avLst/>
          </a:prstGeom>
          <a:noFill/>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2133"/>
              </a:spcBef>
              <a:spcAft>
                <a:spcPts val="0"/>
              </a:spcAft>
              <a:buSzPts val="1400"/>
              <a:buChar char="○"/>
              <a:defRPr/>
            </a:lvl2pPr>
            <a:lvl3pPr marL="1371600" lvl="2" indent="-317500" algn="ctr">
              <a:lnSpc>
                <a:spcPct val="115000"/>
              </a:lnSpc>
              <a:spcBef>
                <a:spcPts val="2133"/>
              </a:spcBef>
              <a:spcAft>
                <a:spcPts val="0"/>
              </a:spcAft>
              <a:buSzPts val="1400"/>
              <a:buChar char="■"/>
              <a:defRPr/>
            </a:lvl3pPr>
            <a:lvl4pPr marL="1828800" lvl="3" indent="-317500" algn="ctr">
              <a:lnSpc>
                <a:spcPct val="115000"/>
              </a:lnSpc>
              <a:spcBef>
                <a:spcPts val="2133"/>
              </a:spcBef>
              <a:spcAft>
                <a:spcPts val="0"/>
              </a:spcAft>
              <a:buSzPts val="1400"/>
              <a:buChar char="●"/>
              <a:defRPr/>
            </a:lvl4pPr>
            <a:lvl5pPr marL="2286000" lvl="4" indent="-317500" algn="ctr">
              <a:lnSpc>
                <a:spcPct val="115000"/>
              </a:lnSpc>
              <a:spcBef>
                <a:spcPts val="2133"/>
              </a:spcBef>
              <a:spcAft>
                <a:spcPts val="0"/>
              </a:spcAft>
              <a:buSzPts val="1400"/>
              <a:buChar char="○"/>
              <a:defRPr/>
            </a:lvl5pPr>
            <a:lvl6pPr marL="2743200" lvl="5" indent="-317500" algn="ctr">
              <a:lnSpc>
                <a:spcPct val="115000"/>
              </a:lnSpc>
              <a:spcBef>
                <a:spcPts val="2133"/>
              </a:spcBef>
              <a:spcAft>
                <a:spcPts val="0"/>
              </a:spcAft>
              <a:buSzPts val="1400"/>
              <a:buChar char="■"/>
              <a:defRPr/>
            </a:lvl6pPr>
            <a:lvl7pPr marL="3200400" lvl="6" indent="-317500" algn="ctr">
              <a:lnSpc>
                <a:spcPct val="115000"/>
              </a:lnSpc>
              <a:spcBef>
                <a:spcPts val="2133"/>
              </a:spcBef>
              <a:spcAft>
                <a:spcPts val="0"/>
              </a:spcAft>
              <a:buSzPts val="1400"/>
              <a:buChar char="●"/>
              <a:defRPr/>
            </a:lvl7pPr>
            <a:lvl8pPr marL="3657600" lvl="7" indent="-317500" algn="ctr">
              <a:lnSpc>
                <a:spcPct val="115000"/>
              </a:lnSpc>
              <a:spcBef>
                <a:spcPts val="2133"/>
              </a:spcBef>
              <a:spcAft>
                <a:spcPts val="0"/>
              </a:spcAft>
              <a:buSzPts val="1400"/>
              <a:buChar char="○"/>
              <a:defRPr/>
            </a:lvl8pPr>
            <a:lvl9pPr marL="4114800" lvl="8" indent="-317500" algn="ctr">
              <a:lnSpc>
                <a:spcPct val="115000"/>
              </a:lnSpc>
              <a:spcBef>
                <a:spcPts val="2133"/>
              </a:spcBef>
              <a:spcAft>
                <a:spcPts val="2133"/>
              </a:spcAft>
              <a:buSzPts val="1400"/>
              <a:buChar char="■"/>
              <a:defRPr/>
            </a:lvl9pPr>
          </a:lstStyle>
          <a:p>
            <a:endParaRPr/>
          </a:p>
        </p:txBody>
      </p:sp>
      <p:sp>
        <p:nvSpPr>
          <p:cNvPr id="402" name="Google Shape;402;p13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fld id="{00000000-1234-1234-1234-123412341234}" type="slidenum">
              <a:rPr kumimoji="0" lang="en-US" sz="1333"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t>‹#›</a:t>
            </a:fld>
            <a:endParaRPr kumimoji="0" sz="1333"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11008073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DAC1DBFB-CFD2-48AA-8FE1-55CF1AE6D1D6}" type="datetimeFigureOut">
              <a:rPr lang="zh-CN" altLang="en-US" smtClean="0"/>
              <a:t>2024/4/5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28512864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AC1DBFB-CFD2-48AA-8FE1-55CF1AE6D1D6}" type="datetimeFigureOut">
              <a:rPr lang="zh-CN" altLang="en-US" smtClean="0"/>
              <a:t>2024/4/5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30962080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2024/4/5</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59236833"/>
      </p:ext>
    </p:extLst>
  </p:cSld>
  <p:clrMapOvr>
    <a:masterClrMapping/>
  </p:clrMapOvr>
  <p:transition spd="slow" advTm="12737">
    <p:wip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DAC1DBFB-CFD2-48AA-8FE1-55CF1AE6D1D6}" type="datetimeFigureOut">
              <a:rPr lang="zh-CN" altLang="en-US" smtClean="0"/>
              <a:t>2024/4/5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29038241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AC1DBFB-CFD2-48AA-8FE1-55CF1AE6D1D6}" type="datetimeFigureOut">
              <a:rPr lang="zh-CN" altLang="en-US" smtClean="0"/>
              <a:t>2024/4/5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320448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AC1DBFB-CFD2-48AA-8FE1-55CF1AE6D1D6}" type="datetimeFigureOut">
              <a:rPr lang="zh-CN" altLang="en-US" smtClean="0"/>
              <a:t>2024/4/5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12370284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38462" t="38355" b="23157"/>
          <a:stretch>
            <a:fillRect/>
          </a:stretch>
        </p:blipFill>
        <p:spPr>
          <a:xfrm>
            <a:off x="-2" y="0"/>
            <a:ext cx="12192002" cy="6858000"/>
          </a:xfrm>
          <a:prstGeom prst="rect">
            <a:avLst/>
          </a:prstGeom>
        </p:spPr>
      </p:pic>
    </p:spTree>
    <p:extLst>
      <p:ext uri="{BB962C8B-B14F-4D97-AF65-F5344CB8AC3E}">
        <p14:creationId xmlns:p14="http://schemas.microsoft.com/office/powerpoint/2010/main" val="7922057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AC1DBFB-CFD2-48AA-8FE1-55CF1AE6D1D6}" type="datetimeFigureOut">
              <a:rPr lang="zh-CN" altLang="en-US" smtClean="0"/>
              <a:t>2024/4/5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23379181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DAC1DBFB-CFD2-48AA-8FE1-55CF1AE6D1D6}" type="datetimeFigureOut">
              <a:rPr lang="zh-CN" altLang="en-US" smtClean="0"/>
              <a:t>2024/4/5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1294204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DAC1DBFB-CFD2-48AA-8FE1-55CF1AE6D1D6}" type="datetimeFigureOut">
              <a:rPr lang="zh-CN" altLang="en-US" smtClean="0"/>
              <a:t>2024/4/5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135834495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AC1DBFB-CFD2-48AA-8FE1-55CF1AE6D1D6}" type="datetimeFigureOut">
              <a:rPr lang="zh-CN" altLang="en-US" smtClean="0"/>
              <a:t>2024/4/5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11522184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AC1DBFB-CFD2-48AA-8FE1-55CF1AE6D1D6}" type="datetimeFigureOut">
              <a:rPr lang="zh-CN" altLang="en-US" smtClean="0"/>
              <a:t>2024/4/5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37692351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1_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AC1DBFB-CFD2-48AA-8FE1-55CF1AE6D1D6}" type="datetimeFigureOut">
              <a:rPr lang="zh-CN" altLang="en-US" smtClean="0"/>
              <a:t>2024/4/5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19726172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2024/4/5</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02878435"/>
      </p:ext>
    </p:extLst>
  </p:cSld>
  <p:clrMapOvr>
    <a:masterClrMapping/>
  </p:clrMapOvr>
  <p:transition spd="slow" advTm="12737">
    <p:wip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2024/4/5</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2918188993"/>
      </p:ext>
    </p:extLst>
  </p:cSld>
  <p:clrMapOvr>
    <a:masterClrMapping/>
  </p:clrMapOvr>
  <p:transition spd="slow" advTm="12737">
    <p:wip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2024/4/5</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2097296743"/>
      </p:ext>
    </p:extLst>
  </p:cSld>
  <p:clrMapOvr>
    <a:masterClrMapping/>
  </p:clrMapOvr>
  <p:transition spd="slow" advTm="12737">
    <p:wip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2024/4/5</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2806351951"/>
      </p:ext>
    </p:extLst>
  </p:cSld>
  <p:clrMapOvr>
    <a:masterClrMapping/>
  </p:clrMapOvr>
  <p:transition spd="slow" advTm="12737">
    <p:wip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2024/4/5</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4005585351"/>
      </p:ext>
    </p:extLst>
  </p:cSld>
  <p:clrMapOvr>
    <a:masterClrMapping/>
  </p:clrMapOvr>
  <p:transition spd="slow" advTm="12737">
    <p:wip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2024/4/5</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990632668"/>
      </p:ext>
    </p:extLst>
  </p:cSld>
  <p:clrMapOvr>
    <a:masterClrMapping/>
  </p:clrMapOvr>
  <p:transition spd="slow" advTm="12737">
    <p:wip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2024/4/5</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354652224"/>
      </p:ext>
    </p:extLst>
  </p:cSld>
  <p:clrMapOvr>
    <a:masterClrMapping/>
  </p:clrMapOvr>
  <p:transition spd="slow" advTm="12737">
    <p:wip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2024/4/5</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2827165406"/>
      </p:ext>
    </p:extLst>
  </p:cSld>
  <p:clrMapOvr>
    <a:masterClrMapping/>
  </p:clrMapOvr>
  <p:transition spd="slow" advTm="12737">
    <p:wip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2024/4/5</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1826828814"/>
      </p:ext>
    </p:extLst>
  </p:cSld>
  <p:clrMapOvr>
    <a:masterClrMapping/>
  </p:clrMapOvr>
  <p:transition spd="slow" advTm="12737">
    <p:wip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2024/4/5</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3327405426"/>
      </p:ext>
    </p:extLst>
  </p:cSld>
  <p:clrMapOvr>
    <a:masterClrMapping/>
  </p:clrMapOvr>
  <p:transition spd="slow" advTm="12737">
    <p:wip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2024/4/5</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950160329"/>
      </p:ext>
    </p:extLst>
  </p:cSld>
  <p:clrMapOvr>
    <a:masterClrMapping/>
  </p:clrMapOvr>
  <p:transition spd="slow" advTm="12737">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2024/4/5</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196241706"/>
      </p:ext>
    </p:extLst>
  </p:cSld>
  <p:clrMapOvr>
    <a:masterClrMapping/>
  </p:clrMapOvr>
  <p:transition spd="slow" advTm="12737">
    <p:wip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2024/4/5</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4045990923"/>
      </p:ext>
    </p:extLst>
  </p:cSld>
  <p:clrMapOvr>
    <a:masterClrMapping/>
  </p:clrMapOvr>
  <p:transition spd="slow" advTm="12737">
    <p:wip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2"/>
        </a:solidFill>
        <a:effectLst/>
      </p:bgPr>
    </p:bg>
    <p:spTree>
      <p:nvGrpSpPr>
        <p:cNvPr id="1" name="Shape 8"/>
        <p:cNvGrpSpPr/>
        <p:nvPr/>
      </p:nvGrpSpPr>
      <p:grpSpPr>
        <a:xfrm>
          <a:off x="0" y="0"/>
          <a:ext cx="0" cy="0"/>
          <a:chOff x="0" y="0"/>
          <a:chExt cx="0" cy="0"/>
        </a:xfrm>
      </p:grpSpPr>
      <p:sp>
        <p:nvSpPr>
          <p:cNvPr id="9" name="Google Shape;9;p2"/>
          <p:cNvSpPr/>
          <p:nvPr/>
        </p:nvSpPr>
        <p:spPr>
          <a:xfrm>
            <a:off x="2565967" y="591433"/>
            <a:ext cx="7074000" cy="707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txBox="1">
            <a:spLocks noGrp="1"/>
          </p:cNvSpPr>
          <p:nvPr>
            <p:ph type="subTitle" idx="1"/>
          </p:nvPr>
        </p:nvSpPr>
        <p:spPr>
          <a:xfrm>
            <a:off x="4705900" y="5190567"/>
            <a:ext cx="2780400" cy="65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a:solidFill>
                  <a:schemeClr val="dk1"/>
                </a:solidFill>
              </a:defRPr>
            </a:lvl1pPr>
            <a:lvl2pPr lvl="1" rtl="0">
              <a:lnSpc>
                <a:spcPct val="100000"/>
              </a:lnSpc>
              <a:spcBef>
                <a:spcPts val="0"/>
              </a:spcBef>
              <a:spcAft>
                <a:spcPts val="0"/>
              </a:spcAft>
              <a:buClr>
                <a:schemeClr val="dk1"/>
              </a:buClr>
              <a:buSzPts val="2800"/>
              <a:buNone/>
              <a:defRPr sz="3733">
                <a:solidFill>
                  <a:schemeClr val="dk1"/>
                </a:solidFill>
              </a:defRPr>
            </a:lvl2pPr>
            <a:lvl3pPr lvl="2" rtl="0">
              <a:lnSpc>
                <a:spcPct val="100000"/>
              </a:lnSpc>
              <a:spcBef>
                <a:spcPts val="0"/>
              </a:spcBef>
              <a:spcAft>
                <a:spcPts val="0"/>
              </a:spcAft>
              <a:buClr>
                <a:schemeClr val="dk1"/>
              </a:buClr>
              <a:buSzPts val="2800"/>
              <a:buNone/>
              <a:defRPr sz="3733">
                <a:solidFill>
                  <a:schemeClr val="dk1"/>
                </a:solidFill>
              </a:defRPr>
            </a:lvl3pPr>
            <a:lvl4pPr lvl="3" rtl="0">
              <a:lnSpc>
                <a:spcPct val="100000"/>
              </a:lnSpc>
              <a:spcBef>
                <a:spcPts val="0"/>
              </a:spcBef>
              <a:spcAft>
                <a:spcPts val="0"/>
              </a:spcAft>
              <a:buClr>
                <a:schemeClr val="dk1"/>
              </a:buClr>
              <a:buSzPts val="2800"/>
              <a:buNone/>
              <a:defRPr sz="3733">
                <a:solidFill>
                  <a:schemeClr val="dk1"/>
                </a:solidFill>
              </a:defRPr>
            </a:lvl4pPr>
            <a:lvl5pPr lvl="4" rtl="0">
              <a:lnSpc>
                <a:spcPct val="100000"/>
              </a:lnSpc>
              <a:spcBef>
                <a:spcPts val="0"/>
              </a:spcBef>
              <a:spcAft>
                <a:spcPts val="0"/>
              </a:spcAft>
              <a:buClr>
                <a:schemeClr val="dk1"/>
              </a:buClr>
              <a:buSzPts val="2800"/>
              <a:buNone/>
              <a:defRPr sz="3733">
                <a:solidFill>
                  <a:schemeClr val="dk1"/>
                </a:solidFill>
              </a:defRPr>
            </a:lvl5pPr>
            <a:lvl6pPr lvl="5" rtl="0">
              <a:lnSpc>
                <a:spcPct val="100000"/>
              </a:lnSpc>
              <a:spcBef>
                <a:spcPts val="0"/>
              </a:spcBef>
              <a:spcAft>
                <a:spcPts val="0"/>
              </a:spcAft>
              <a:buClr>
                <a:schemeClr val="dk1"/>
              </a:buClr>
              <a:buSzPts val="2800"/>
              <a:buNone/>
              <a:defRPr sz="3733">
                <a:solidFill>
                  <a:schemeClr val="dk1"/>
                </a:solidFill>
              </a:defRPr>
            </a:lvl6pPr>
            <a:lvl7pPr lvl="6" rtl="0">
              <a:lnSpc>
                <a:spcPct val="100000"/>
              </a:lnSpc>
              <a:spcBef>
                <a:spcPts val="0"/>
              </a:spcBef>
              <a:spcAft>
                <a:spcPts val="0"/>
              </a:spcAft>
              <a:buClr>
                <a:schemeClr val="dk1"/>
              </a:buClr>
              <a:buSzPts val="2800"/>
              <a:buNone/>
              <a:defRPr sz="3733">
                <a:solidFill>
                  <a:schemeClr val="dk1"/>
                </a:solidFill>
              </a:defRPr>
            </a:lvl7pPr>
            <a:lvl8pPr lvl="7" rtl="0">
              <a:lnSpc>
                <a:spcPct val="100000"/>
              </a:lnSpc>
              <a:spcBef>
                <a:spcPts val="0"/>
              </a:spcBef>
              <a:spcAft>
                <a:spcPts val="0"/>
              </a:spcAft>
              <a:buClr>
                <a:schemeClr val="dk1"/>
              </a:buClr>
              <a:buSzPts val="2800"/>
              <a:buNone/>
              <a:defRPr sz="3733">
                <a:solidFill>
                  <a:schemeClr val="dk1"/>
                </a:solidFill>
              </a:defRPr>
            </a:lvl8pPr>
            <a:lvl9pPr lvl="8" rtl="0">
              <a:lnSpc>
                <a:spcPct val="100000"/>
              </a:lnSpc>
              <a:spcBef>
                <a:spcPts val="0"/>
              </a:spcBef>
              <a:spcAft>
                <a:spcPts val="0"/>
              </a:spcAft>
              <a:buClr>
                <a:schemeClr val="dk1"/>
              </a:buClr>
              <a:buSzPts val="2800"/>
              <a:buNone/>
              <a:defRPr sz="3733">
                <a:solidFill>
                  <a:schemeClr val="dk1"/>
                </a:solidFill>
              </a:defRPr>
            </a:lvl9pPr>
          </a:lstStyle>
          <a:p>
            <a:endParaRPr/>
          </a:p>
        </p:txBody>
      </p:sp>
      <p:sp>
        <p:nvSpPr>
          <p:cNvPr id="11" name="Google Shape;11;p2"/>
          <p:cNvSpPr txBox="1">
            <a:spLocks noGrp="1"/>
          </p:cNvSpPr>
          <p:nvPr>
            <p:ph type="title"/>
          </p:nvPr>
        </p:nvSpPr>
        <p:spPr>
          <a:xfrm>
            <a:off x="4079467" y="1130563"/>
            <a:ext cx="4047600" cy="2454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600"/>
              <a:buNone/>
              <a:defRPr sz="6667"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18324834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
        <p:cNvGrpSpPr/>
        <p:nvPr/>
      </p:nvGrpSpPr>
      <p:grpSpPr>
        <a:xfrm>
          <a:off x="0" y="0"/>
          <a:ext cx="0" cy="0"/>
          <a:chOff x="0" y="0"/>
          <a:chExt cx="0" cy="0"/>
        </a:xfrm>
      </p:grpSpPr>
      <p:sp>
        <p:nvSpPr>
          <p:cNvPr id="13" name="Google Shape;13;p3"/>
          <p:cNvSpPr/>
          <p:nvPr/>
        </p:nvSpPr>
        <p:spPr>
          <a:xfrm>
            <a:off x="-1600" y="3429000"/>
            <a:ext cx="12213200" cy="24680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 name="Google Shape;14;p3"/>
          <p:cNvGrpSpPr/>
          <p:nvPr/>
        </p:nvGrpSpPr>
        <p:grpSpPr>
          <a:xfrm>
            <a:off x="-2044" y="5896843"/>
            <a:ext cx="12200936" cy="961207"/>
            <a:chOff x="6554556" y="4623505"/>
            <a:chExt cx="7127825" cy="720905"/>
          </a:xfrm>
        </p:grpSpPr>
        <p:sp>
          <p:nvSpPr>
            <p:cNvPr id="15" name="Google Shape;15;p3"/>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3"/>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 name="Google Shape;17;p3"/>
          <p:cNvSpPr txBox="1">
            <a:spLocks noGrp="1"/>
          </p:cNvSpPr>
          <p:nvPr>
            <p:ph type="subTitle" idx="1"/>
          </p:nvPr>
        </p:nvSpPr>
        <p:spPr>
          <a:xfrm>
            <a:off x="961200" y="1727241"/>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18" name="Google Shape;18;p3"/>
          <p:cNvSpPr txBox="1">
            <a:spLocks noGrp="1"/>
          </p:cNvSpPr>
          <p:nvPr>
            <p:ph type="title"/>
          </p:nvPr>
        </p:nvSpPr>
        <p:spPr>
          <a:xfrm>
            <a:off x="961200" y="7399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401379742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9"/>
        <p:cNvGrpSpPr/>
        <p:nvPr/>
      </p:nvGrpSpPr>
      <p:grpSpPr>
        <a:xfrm>
          <a:off x="0" y="0"/>
          <a:ext cx="0" cy="0"/>
          <a:chOff x="0" y="0"/>
          <a:chExt cx="0" cy="0"/>
        </a:xfrm>
      </p:grpSpPr>
      <p:grpSp>
        <p:nvGrpSpPr>
          <p:cNvPr id="20" name="Google Shape;20;p4"/>
          <p:cNvGrpSpPr/>
          <p:nvPr/>
        </p:nvGrpSpPr>
        <p:grpSpPr>
          <a:xfrm>
            <a:off x="-323257" y="417801"/>
            <a:ext cx="12726425" cy="1166151"/>
            <a:chOff x="-242443" y="237150"/>
            <a:chExt cx="9544819" cy="874613"/>
          </a:xfrm>
        </p:grpSpPr>
        <p:sp>
          <p:nvSpPr>
            <p:cNvPr id="21" name="Google Shape;21;p4"/>
            <p:cNvSpPr/>
            <p:nvPr/>
          </p:nvSpPr>
          <p:spPr>
            <a:xfrm>
              <a:off x="7625675" y="408622"/>
              <a:ext cx="808827" cy="645494"/>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4"/>
            <p:cNvSpPr/>
            <p:nvPr/>
          </p:nvSpPr>
          <p:spPr>
            <a:xfrm>
              <a:off x="855672" y="238550"/>
              <a:ext cx="599324" cy="348163"/>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4"/>
            <p:cNvSpPr/>
            <p:nvPr/>
          </p:nvSpPr>
          <p:spPr>
            <a:xfrm>
              <a:off x="8585054" y="237150"/>
              <a:ext cx="717322" cy="416604"/>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4"/>
            <p:cNvSpPr/>
            <p:nvPr/>
          </p:nvSpPr>
          <p:spPr>
            <a:xfrm>
              <a:off x="-242443" y="427082"/>
              <a:ext cx="1178906" cy="684681"/>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 name="Google Shape;25;p4"/>
          <p:cNvSpPr txBox="1">
            <a:spLocks noGrp="1"/>
          </p:cNvSpPr>
          <p:nvPr>
            <p:ph type="body" idx="1"/>
          </p:nvPr>
        </p:nvSpPr>
        <p:spPr>
          <a:xfrm>
            <a:off x="817400" y="1765167"/>
            <a:ext cx="10572400" cy="38304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Clr>
                <a:srgbClr val="434343"/>
              </a:buClr>
              <a:buSzPts val="1200"/>
              <a:buAutoNum type="arabicPeriod"/>
              <a:defRPr sz="1600"/>
            </a:lvl1pPr>
            <a:lvl2pPr marL="1219170" lvl="1" indent="-406390" rtl="0">
              <a:spcBef>
                <a:spcPts val="2133"/>
              </a:spcBef>
              <a:spcAft>
                <a:spcPts val="0"/>
              </a:spcAft>
              <a:buClr>
                <a:srgbClr val="434343"/>
              </a:buClr>
              <a:buSzPts val="1200"/>
              <a:buFont typeface="Roboto Condensed Light"/>
              <a:buAutoNum type="alphaLcPeriod"/>
              <a:defRPr sz="1600"/>
            </a:lvl2pPr>
            <a:lvl3pPr marL="1828754" lvl="2" indent="-406390" rtl="0">
              <a:spcBef>
                <a:spcPts val="2133"/>
              </a:spcBef>
              <a:spcAft>
                <a:spcPts val="0"/>
              </a:spcAft>
              <a:buClr>
                <a:srgbClr val="434343"/>
              </a:buClr>
              <a:buSzPts val="1200"/>
              <a:buFont typeface="Roboto Condensed Light"/>
              <a:buAutoNum type="romanLcPeriod"/>
              <a:defRPr sz="1600"/>
            </a:lvl3pPr>
            <a:lvl4pPr marL="2438339" lvl="3" indent="-406390" rtl="0">
              <a:spcBef>
                <a:spcPts val="2133"/>
              </a:spcBef>
              <a:spcAft>
                <a:spcPts val="0"/>
              </a:spcAft>
              <a:buClr>
                <a:srgbClr val="434343"/>
              </a:buClr>
              <a:buSzPts val="1200"/>
              <a:buFont typeface="Roboto Condensed Light"/>
              <a:buAutoNum type="arabicPeriod"/>
              <a:defRPr sz="1600"/>
            </a:lvl4pPr>
            <a:lvl5pPr marL="3047924" lvl="4" indent="-406390" rtl="0">
              <a:spcBef>
                <a:spcPts val="2133"/>
              </a:spcBef>
              <a:spcAft>
                <a:spcPts val="0"/>
              </a:spcAft>
              <a:buClr>
                <a:srgbClr val="434343"/>
              </a:buClr>
              <a:buSzPts val="1200"/>
              <a:buFont typeface="Roboto Condensed Light"/>
              <a:buAutoNum type="alphaLcPeriod"/>
              <a:defRPr sz="1600"/>
            </a:lvl5pPr>
            <a:lvl6pPr marL="3657509" lvl="5" indent="-406390" rtl="0">
              <a:spcBef>
                <a:spcPts val="2133"/>
              </a:spcBef>
              <a:spcAft>
                <a:spcPts val="0"/>
              </a:spcAft>
              <a:buClr>
                <a:srgbClr val="434343"/>
              </a:buClr>
              <a:buSzPts val="1200"/>
              <a:buFont typeface="Roboto Condensed Light"/>
              <a:buAutoNum type="romanLcPeriod"/>
              <a:defRPr sz="1600"/>
            </a:lvl6pPr>
            <a:lvl7pPr marL="4267093" lvl="6" indent="-406390" rtl="0">
              <a:spcBef>
                <a:spcPts val="2133"/>
              </a:spcBef>
              <a:spcAft>
                <a:spcPts val="0"/>
              </a:spcAft>
              <a:buClr>
                <a:srgbClr val="434343"/>
              </a:buClr>
              <a:buSzPts val="1200"/>
              <a:buFont typeface="Roboto Condensed Light"/>
              <a:buAutoNum type="arabicPeriod"/>
              <a:defRPr sz="1600"/>
            </a:lvl7pPr>
            <a:lvl8pPr marL="4876678" lvl="7" indent="-406390" rtl="0">
              <a:spcBef>
                <a:spcPts val="2133"/>
              </a:spcBef>
              <a:spcAft>
                <a:spcPts val="0"/>
              </a:spcAft>
              <a:buClr>
                <a:srgbClr val="434343"/>
              </a:buClr>
              <a:buSzPts val="1200"/>
              <a:buFont typeface="Roboto Condensed Light"/>
              <a:buAutoNum type="alphaLcPeriod"/>
              <a:defRPr sz="1600"/>
            </a:lvl8pPr>
            <a:lvl9pPr marL="5486263" lvl="8" indent="-406390" rtl="0">
              <a:spcBef>
                <a:spcPts val="2133"/>
              </a:spcBef>
              <a:spcAft>
                <a:spcPts val="2133"/>
              </a:spcAft>
              <a:buClr>
                <a:srgbClr val="434343"/>
              </a:buClr>
              <a:buSzPts val="1200"/>
              <a:buFont typeface="Roboto Condensed Light"/>
              <a:buAutoNum type="romanLcPeriod"/>
              <a:defRPr sz="1600"/>
            </a:lvl9pPr>
          </a:lstStyle>
          <a:p>
            <a:endParaRPr/>
          </a:p>
        </p:txBody>
      </p:sp>
      <p:sp>
        <p:nvSpPr>
          <p:cNvPr id="26" name="Google Shape;26;p4"/>
          <p:cNvSpPr/>
          <p:nvPr/>
        </p:nvSpPr>
        <p:spPr>
          <a:xfrm>
            <a:off x="-2044" y="6081176"/>
            <a:ext cx="12200936" cy="776872"/>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7" name="Google Shape;27;p4"/>
          <p:cNvGrpSpPr/>
          <p:nvPr/>
        </p:nvGrpSpPr>
        <p:grpSpPr>
          <a:xfrm>
            <a:off x="-2044" y="5896843"/>
            <a:ext cx="12200936" cy="961207"/>
            <a:chOff x="6554556" y="4623505"/>
            <a:chExt cx="7127825" cy="720905"/>
          </a:xfrm>
        </p:grpSpPr>
        <p:sp>
          <p:nvSpPr>
            <p:cNvPr id="28" name="Google Shape;28;p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 name="Google Shape;30;p4"/>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3"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Tree>
    <p:extLst>
      <p:ext uri="{BB962C8B-B14F-4D97-AF65-F5344CB8AC3E}">
        <p14:creationId xmlns:p14="http://schemas.microsoft.com/office/powerpoint/2010/main" val="401174802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3"/>
        </a:solidFill>
        <a:effectLst/>
      </p:bgPr>
    </p:bg>
    <p:spTree>
      <p:nvGrpSpPr>
        <p:cNvPr id="1" name="Shape 31"/>
        <p:cNvGrpSpPr/>
        <p:nvPr/>
      </p:nvGrpSpPr>
      <p:grpSpPr>
        <a:xfrm>
          <a:off x="0" y="0"/>
          <a:ext cx="0" cy="0"/>
          <a:chOff x="0" y="0"/>
          <a:chExt cx="0" cy="0"/>
        </a:xfrm>
      </p:grpSpPr>
      <p:sp>
        <p:nvSpPr>
          <p:cNvPr id="32" name="Google Shape;32;p5"/>
          <p:cNvSpPr txBox="1">
            <a:spLocks noGrp="1"/>
          </p:cNvSpPr>
          <p:nvPr>
            <p:ph type="body" idx="1"/>
          </p:nvPr>
        </p:nvSpPr>
        <p:spPr>
          <a:xfrm>
            <a:off x="2309851" y="3437533"/>
            <a:ext cx="4760400" cy="2356400"/>
          </a:xfrm>
          <a:prstGeom prst="rect">
            <a:avLst/>
          </a:prstGeom>
        </p:spPr>
        <p:txBody>
          <a:bodyPr spcFirstLastPara="1" wrap="square" lIns="91425" tIns="91425" rIns="91425" bIns="91425" anchor="t" anchorCtr="0">
            <a:noAutofit/>
          </a:bodyPr>
          <a:lstStyle>
            <a:lvl1pPr marL="609585" marR="67732" lvl="0" indent="-423323">
              <a:lnSpc>
                <a:spcPct val="150000"/>
              </a:lnSpc>
              <a:spcBef>
                <a:spcPts val="0"/>
              </a:spcBef>
              <a:spcAft>
                <a:spcPts val="0"/>
              </a:spcAft>
              <a:buSzPts val="1400"/>
              <a:buChar char="●"/>
              <a:defRPr sz="1600"/>
            </a:lvl1pPr>
            <a:lvl2pPr marL="1219170" lvl="1" indent="-406390">
              <a:spcBef>
                <a:spcPts val="0"/>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3" name="Google Shape;33;p5"/>
          <p:cNvSpPr txBox="1">
            <a:spLocks noGrp="1"/>
          </p:cNvSpPr>
          <p:nvPr>
            <p:ph type="body" idx="2"/>
          </p:nvPr>
        </p:nvSpPr>
        <p:spPr>
          <a:xfrm>
            <a:off x="7070251" y="3437533"/>
            <a:ext cx="4322800" cy="2356400"/>
          </a:xfrm>
          <a:prstGeom prst="rect">
            <a:avLst/>
          </a:prstGeom>
        </p:spPr>
        <p:txBody>
          <a:bodyPr spcFirstLastPara="1" wrap="square" lIns="91425" tIns="91425" rIns="91425" bIns="91425" anchor="t" anchorCtr="0">
            <a:noAutofit/>
          </a:bodyPr>
          <a:lstStyle>
            <a:lvl1pPr marL="609585" marR="67732" lvl="0" indent="-423323">
              <a:lnSpc>
                <a:spcPct val="150000"/>
              </a:lnSpc>
              <a:spcBef>
                <a:spcPts val="0"/>
              </a:spcBef>
              <a:spcAft>
                <a:spcPts val="0"/>
              </a:spcAft>
              <a:buSzPts val="1400"/>
              <a:buChar char="●"/>
              <a:defRPr sz="1600"/>
            </a:lvl1pPr>
            <a:lvl2pPr marL="1219170" lvl="1" indent="-406390">
              <a:spcBef>
                <a:spcPts val="0"/>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4" name="Google Shape;34;p5"/>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3"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35" name="Google Shape;35;p5"/>
          <p:cNvSpPr/>
          <p:nvPr/>
        </p:nvSpPr>
        <p:spPr>
          <a:xfrm>
            <a:off x="9792095" y="1085165"/>
            <a:ext cx="677300" cy="540467"/>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5"/>
          <p:cNvSpPr/>
          <p:nvPr/>
        </p:nvSpPr>
        <p:spPr>
          <a:xfrm>
            <a:off x="10557215" y="484002"/>
            <a:ext cx="2068556" cy="1201369"/>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5"/>
          <p:cNvSpPr/>
          <p:nvPr/>
        </p:nvSpPr>
        <p:spPr>
          <a:xfrm>
            <a:off x="539934" y="884267"/>
            <a:ext cx="1481884" cy="860644"/>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5"/>
          <p:cNvSpPr/>
          <p:nvPr/>
        </p:nvSpPr>
        <p:spPr>
          <a:xfrm>
            <a:off x="1835569" y="483997"/>
            <a:ext cx="638375" cy="509396"/>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5"/>
          <p:cNvSpPr/>
          <p:nvPr/>
        </p:nvSpPr>
        <p:spPr>
          <a:xfrm rot="10800000">
            <a:off x="10267367" y="1935947"/>
            <a:ext cx="1370467" cy="796055"/>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8449666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0"/>
        <p:cNvGrpSpPr/>
        <p:nvPr/>
      </p:nvGrpSpPr>
      <p:grpSpPr>
        <a:xfrm>
          <a:off x="0" y="0"/>
          <a:ext cx="0" cy="0"/>
          <a:chOff x="0" y="0"/>
          <a:chExt cx="0" cy="0"/>
        </a:xfrm>
      </p:grpSpPr>
      <p:sp>
        <p:nvSpPr>
          <p:cNvPr id="41" name="Google Shape;41;p6"/>
          <p:cNvSpPr/>
          <p:nvPr/>
        </p:nvSpPr>
        <p:spPr>
          <a:xfrm>
            <a:off x="-900" y="489200"/>
            <a:ext cx="12194000" cy="1445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6"/>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Tree>
    <p:extLst>
      <p:ext uri="{BB962C8B-B14F-4D97-AF65-F5344CB8AC3E}">
        <p14:creationId xmlns:p14="http://schemas.microsoft.com/office/powerpoint/2010/main" val="350638727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3"/>
        <p:cNvGrpSpPr/>
        <p:nvPr/>
      </p:nvGrpSpPr>
      <p:grpSpPr>
        <a:xfrm>
          <a:off x="0" y="0"/>
          <a:ext cx="0" cy="0"/>
          <a:chOff x="0" y="0"/>
          <a:chExt cx="0" cy="0"/>
        </a:xfrm>
      </p:grpSpPr>
      <p:sp>
        <p:nvSpPr>
          <p:cNvPr id="44" name="Google Shape;44;p7"/>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7"/>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46" name="Google Shape;46;p7"/>
          <p:cNvGrpSpPr/>
          <p:nvPr/>
        </p:nvGrpSpPr>
        <p:grpSpPr>
          <a:xfrm>
            <a:off x="-1600" y="5896807"/>
            <a:ext cx="12192383" cy="961207"/>
            <a:chOff x="6554556" y="4623505"/>
            <a:chExt cx="7127825" cy="720905"/>
          </a:xfrm>
        </p:grpSpPr>
        <p:sp>
          <p:nvSpPr>
            <p:cNvPr id="47" name="Google Shape;47;p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 name="Google Shape;49;p7"/>
          <p:cNvSpPr txBox="1">
            <a:spLocks noGrp="1"/>
          </p:cNvSpPr>
          <p:nvPr>
            <p:ph type="title" idx="2"/>
          </p:nvPr>
        </p:nvSpPr>
        <p:spPr>
          <a:xfrm>
            <a:off x="1931967" y="2498333"/>
            <a:ext cx="8328400" cy="28320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99471068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0"/>
        <p:cNvGrpSpPr/>
        <p:nvPr/>
      </p:nvGrpSpPr>
      <p:grpSpPr>
        <a:xfrm>
          <a:off x="0" y="0"/>
          <a:ext cx="0" cy="0"/>
          <a:chOff x="0" y="0"/>
          <a:chExt cx="0" cy="0"/>
        </a:xfrm>
      </p:grpSpPr>
      <p:sp>
        <p:nvSpPr>
          <p:cNvPr id="51" name="Google Shape;51;p8"/>
          <p:cNvSpPr txBox="1">
            <a:spLocks noGrp="1"/>
          </p:cNvSpPr>
          <p:nvPr>
            <p:ph type="title"/>
          </p:nvPr>
        </p:nvSpPr>
        <p:spPr>
          <a:xfrm>
            <a:off x="1850800" y="1578467"/>
            <a:ext cx="8490400" cy="349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4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Tree>
    <p:extLst>
      <p:ext uri="{BB962C8B-B14F-4D97-AF65-F5344CB8AC3E}">
        <p14:creationId xmlns:p14="http://schemas.microsoft.com/office/powerpoint/2010/main" val="382161935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2"/>
        <p:cNvGrpSpPr/>
        <p:nvPr/>
      </p:nvGrpSpPr>
      <p:grpSpPr>
        <a:xfrm>
          <a:off x="0" y="0"/>
          <a:ext cx="0" cy="0"/>
          <a:chOff x="0" y="0"/>
          <a:chExt cx="0" cy="0"/>
        </a:xfrm>
      </p:grpSpPr>
      <p:sp>
        <p:nvSpPr>
          <p:cNvPr id="53" name="Google Shape;53;p9"/>
          <p:cNvSpPr/>
          <p:nvPr/>
        </p:nvSpPr>
        <p:spPr>
          <a:xfrm>
            <a:off x="6096000" y="-167"/>
            <a:ext cx="6096000" cy="68580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9"/>
          <p:cNvSpPr txBox="1">
            <a:spLocks noGrp="1"/>
          </p:cNvSpPr>
          <p:nvPr>
            <p:ph type="title"/>
          </p:nvPr>
        </p:nvSpPr>
        <p:spPr>
          <a:xfrm>
            <a:off x="789233" y="1644233"/>
            <a:ext cx="43704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55" name="Google Shape;55;p9"/>
          <p:cNvSpPr txBox="1">
            <a:spLocks noGrp="1"/>
          </p:cNvSpPr>
          <p:nvPr>
            <p:ph type="subTitle" idx="1"/>
          </p:nvPr>
        </p:nvSpPr>
        <p:spPr>
          <a:xfrm>
            <a:off x="789233" y="3737433"/>
            <a:ext cx="43704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56" name="Google Shape;56;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74121">
              <a:spcBef>
                <a:spcPts val="0"/>
              </a:spcBef>
              <a:spcAft>
                <a:spcPts val="0"/>
              </a:spcAft>
              <a:buSzPts val="2000"/>
              <a:buChar char="●"/>
              <a:defRPr/>
            </a:lvl1pPr>
            <a:lvl2pPr marL="1219170" lvl="1" indent="-474121">
              <a:spcBef>
                <a:spcPts val="2133"/>
              </a:spcBef>
              <a:spcAft>
                <a:spcPts val="0"/>
              </a:spcAft>
              <a:buSzPts val="2000"/>
              <a:buChar char="○"/>
              <a:defRPr/>
            </a:lvl2pPr>
            <a:lvl3pPr marL="1828754" lvl="2" indent="-474121">
              <a:spcBef>
                <a:spcPts val="2133"/>
              </a:spcBef>
              <a:spcAft>
                <a:spcPts val="0"/>
              </a:spcAft>
              <a:buSzPts val="2000"/>
              <a:buChar char="■"/>
              <a:defRPr/>
            </a:lvl3pPr>
            <a:lvl4pPr marL="2438339" lvl="3" indent="-474121">
              <a:spcBef>
                <a:spcPts val="2133"/>
              </a:spcBef>
              <a:spcAft>
                <a:spcPts val="0"/>
              </a:spcAft>
              <a:buSzPts val="2000"/>
              <a:buChar char="●"/>
              <a:defRPr/>
            </a:lvl4pPr>
            <a:lvl5pPr marL="3047924" lvl="4" indent="-474121">
              <a:spcBef>
                <a:spcPts val="2133"/>
              </a:spcBef>
              <a:spcAft>
                <a:spcPts val="0"/>
              </a:spcAft>
              <a:buSzPts val="2000"/>
              <a:buChar char="○"/>
              <a:defRPr/>
            </a:lvl5pPr>
            <a:lvl6pPr marL="3657509" lvl="5" indent="-474121">
              <a:spcBef>
                <a:spcPts val="2133"/>
              </a:spcBef>
              <a:spcAft>
                <a:spcPts val="0"/>
              </a:spcAft>
              <a:buSzPts val="2000"/>
              <a:buChar char="■"/>
              <a:defRPr/>
            </a:lvl6pPr>
            <a:lvl7pPr marL="4267093" lvl="6" indent="-474121">
              <a:spcBef>
                <a:spcPts val="2133"/>
              </a:spcBef>
              <a:spcAft>
                <a:spcPts val="0"/>
              </a:spcAft>
              <a:buSzPts val="2000"/>
              <a:buChar char="●"/>
              <a:defRPr/>
            </a:lvl7pPr>
            <a:lvl8pPr marL="4876678" lvl="7" indent="-474121">
              <a:spcBef>
                <a:spcPts val="2133"/>
              </a:spcBef>
              <a:spcAft>
                <a:spcPts val="0"/>
              </a:spcAft>
              <a:buSzPts val="2000"/>
              <a:buChar char="○"/>
              <a:defRPr/>
            </a:lvl8pPr>
            <a:lvl9pPr marL="5486263" lvl="8" indent="-474121">
              <a:spcBef>
                <a:spcPts val="2133"/>
              </a:spcBef>
              <a:spcAft>
                <a:spcPts val="2133"/>
              </a:spcAft>
              <a:buSzPts val="2000"/>
              <a:buChar char="■"/>
              <a:defRPr/>
            </a:lvl9pPr>
          </a:lstStyle>
          <a:p>
            <a:endParaRPr/>
          </a:p>
        </p:txBody>
      </p:sp>
    </p:spTree>
    <p:extLst>
      <p:ext uri="{BB962C8B-B14F-4D97-AF65-F5344CB8AC3E}">
        <p14:creationId xmlns:p14="http://schemas.microsoft.com/office/powerpoint/2010/main" val="8311317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7"/>
        <p:cNvGrpSpPr/>
        <p:nvPr/>
      </p:nvGrpSpPr>
      <p:grpSpPr>
        <a:xfrm>
          <a:off x="0" y="0"/>
          <a:ext cx="0" cy="0"/>
          <a:chOff x="0" y="0"/>
          <a:chExt cx="0" cy="0"/>
        </a:xfrm>
      </p:grpSpPr>
      <p:sp>
        <p:nvSpPr>
          <p:cNvPr id="58" name="Google Shape;58;p10"/>
          <p:cNvSpPr txBox="1">
            <a:spLocks noGrp="1"/>
          </p:cNvSpPr>
          <p:nvPr>
            <p:ph type="body" idx="1"/>
          </p:nvPr>
        </p:nvSpPr>
        <p:spPr>
          <a:xfrm>
            <a:off x="745460" y="5372719"/>
            <a:ext cx="87136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2000"/>
              <a:buNone/>
              <a:defRPr/>
            </a:lvl1pPr>
          </a:lstStyle>
          <a:p>
            <a:endParaRPr/>
          </a:p>
        </p:txBody>
      </p:sp>
    </p:spTree>
    <p:extLst>
      <p:ext uri="{BB962C8B-B14F-4D97-AF65-F5344CB8AC3E}">
        <p14:creationId xmlns:p14="http://schemas.microsoft.com/office/powerpoint/2010/main" val="29398097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2024/4/5</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895857316"/>
      </p:ext>
    </p:extLst>
  </p:cSld>
  <p:clrMapOvr>
    <a:masterClrMapping/>
  </p:clrMapOvr>
  <p:transition spd="slow" advTm="12737">
    <p:wip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9"/>
        <p:cNvGrpSpPr/>
        <p:nvPr/>
      </p:nvGrpSpPr>
      <p:grpSpPr>
        <a:xfrm>
          <a:off x="0" y="0"/>
          <a:ext cx="0" cy="0"/>
          <a:chOff x="0" y="0"/>
          <a:chExt cx="0" cy="0"/>
        </a:xfrm>
      </p:grpSpPr>
      <p:sp>
        <p:nvSpPr>
          <p:cNvPr id="60" name="Google Shape;60;p11"/>
          <p:cNvSpPr txBox="1">
            <a:spLocks noGrp="1"/>
          </p:cNvSpPr>
          <p:nvPr>
            <p:ph type="title" hasCustomPrompt="1"/>
          </p:nvPr>
        </p:nvSpPr>
        <p:spPr>
          <a:xfrm>
            <a:off x="3238367" y="2611800"/>
            <a:ext cx="57152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7333">
                <a:solidFill>
                  <a:schemeClr val="dk2"/>
                </a:solidFill>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61" name="Google Shape;61;p11"/>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11"/>
          <p:cNvSpPr txBox="1">
            <a:spLocks noGrp="1"/>
          </p:cNvSpPr>
          <p:nvPr>
            <p:ph type="title" idx="2"/>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63" name="Google Shape;63;p11"/>
          <p:cNvGrpSpPr/>
          <p:nvPr/>
        </p:nvGrpSpPr>
        <p:grpSpPr>
          <a:xfrm>
            <a:off x="-1600" y="5896807"/>
            <a:ext cx="12192383" cy="961207"/>
            <a:chOff x="6554556" y="4623505"/>
            <a:chExt cx="7127825" cy="720905"/>
          </a:xfrm>
        </p:grpSpPr>
        <p:sp>
          <p:nvSpPr>
            <p:cNvPr id="64" name="Google Shape;64;p11"/>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11"/>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7983953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6"/>
        <p:cNvGrpSpPr/>
        <p:nvPr/>
      </p:nvGrpSpPr>
      <p:grpSpPr>
        <a:xfrm>
          <a:off x="0" y="0"/>
          <a:ext cx="0" cy="0"/>
          <a:chOff x="0" y="0"/>
          <a:chExt cx="0" cy="0"/>
        </a:xfrm>
      </p:grpSpPr>
    </p:spTree>
    <p:extLst>
      <p:ext uri="{BB962C8B-B14F-4D97-AF65-F5344CB8AC3E}">
        <p14:creationId xmlns:p14="http://schemas.microsoft.com/office/powerpoint/2010/main" val="376282709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2"/>
        </a:solidFill>
        <a:effectLst/>
      </p:bgPr>
    </p:bg>
    <p:spTree>
      <p:nvGrpSpPr>
        <p:cNvPr id="1" name="Shape 67"/>
        <p:cNvGrpSpPr/>
        <p:nvPr/>
      </p:nvGrpSpPr>
      <p:grpSpPr>
        <a:xfrm>
          <a:off x="0" y="0"/>
          <a:ext cx="0" cy="0"/>
          <a:chOff x="0" y="0"/>
          <a:chExt cx="0" cy="0"/>
        </a:xfrm>
      </p:grpSpPr>
    </p:spTree>
    <p:extLst>
      <p:ext uri="{BB962C8B-B14F-4D97-AF65-F5344CB8AC3E}">
        <p14:creationId xmlns:p14="http://schemas.microsoft.com/office/powerpoint/2010/main" val="167817284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2"/>
        </a:solidFill>
        <a:effectLst/>
      </p:bgPr>
    </p:bg>
    <p:spTree>
      <p:nvGrpSpPr>
        <p:cNvPr id="1" name="Shape 68"/>
        <p:cNvGrpSpPr/>
        <p:nvPr/>
      </p:nvGrpSpPr>
      <p:grpSpPr>
        <a:xfrm>
          <a:off x="0" y="0"/>
          <a:ext cx="0" cy="0"/>
          <a:chOff x="0" y="0"/>
          <a:chExt cx="0" cy="0"/>
        </a:xfrm>
      </p:grpSpPr>
    </p:spTree>
    <p:extLst>
      <p:ext uri="{BB962C8B-B14F-4D97-AF65-F5344CB8AC3E}">
        <p14:creationId xmlns:p14="http://schemas.microsoft.com/office/powerpoint/2010/main" val="219782135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dk2"/>
        </a:solidFill>
        <a:effectLst/>
      </p:bgPr>
    </p:bg>
    <p:spTree>
      <p:nvGrpSpPr>
        <p:cNvPr id="1" name="Shape 69"/>
        <p:cNvGrpSpPr/>
        <p:nvPr/>
      </p:nvGrpSpPr>
      <p:grpSpPr>
        <a:xfrm>
          <a:off x="0" y="0"/>
          <a:ext cx="0" cy="0"/>
          <a:chOff x="0" y="0"/>
          <a:chExt cx="0" cy="0"/>
        </a:xfrm>
      </p:grpSpPr>
    </p:spTree>
    <p:extLst>
      <p:ext uri="{BB962C8B-B14F-4D97-AF65-F5344CB8AC3E}">
        <p14:creationId xmlns:p14="http://schemas.microsoft.com/office/powerpoint/2010/main" val="319390065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1"/>
        </a:solidFill>
        <a:effectLst/>
      </p:bgPr>
    </p:bg>
    <p:spTree>
      <p:nvGrpSpPr>
        <p:cNvPr id="1" name="Shape 70"/>
        <p:cNvGrpSpPr/>
        <p:nvPr/>
      </p:nvGrpSpPr>
      <p:grpSpPr>
        <a:xfrm>
          <a:off x="0" y="0"/>
          <a:ext cx="0" cy="0"/>
          <a:chOff x="0" y="0"/>
          <a:chExt cx="0" cy="0"/>
        </a:xfrm>
      </p:grpSpPr>
    </p:spTree>
    <p:extLst>
      <p:ext uri="{BB962C8B-B14F-4D97-AF65-F5344CB8AC3E}">
        <p14:creationId xmlns:p14="http://schemas.microsoft.com/office/powerpoint/2010/main" val="303175903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3"/>
        </a:solidFill>
        <a:effectLst/>
      </p:bgPr>
    </p:bg>
    <p:spTree>
      <p:nvGrpSpPr>
        <p:cNvPr id="1" name="Shape 71"/>
        <p:cNvGrpSpPr/>
        <p:nvPr/>
      </p:nvGrpSpPr>
      <p:grpSpPr>
        <a:xfrm>
          <a:off x="0" y="0"/>
          <a:ext cx="0" cy="0"/>
          <a:chOff x="0" y="0"/>
          <a:chExt cx="0" cy="0"/>
        </a:xfrm>
      </p:grpSpPr>
    </p:spTree>
    <p:extLst>
      <p:ext uri="{BB962C8B-B14F-4D97-AF65-F5344CB8AC3E}">
        <p14:creationId xmlns:p14="http://schemas.microsoft.com/office/powerpoint/2010/main" val="21123911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accent3"/>
        </a:solidFill>
        <a:effectLst/>
      </p:bgPr>
    </p:bg>
    <p:spTree>
      <p:nvGrpSpPr>
        <p:cNvPr id="1" name="Shape 72"/>
        <p:cNvGrpSpPr/>
        <p:nvPr/>
      </p:nvGrpSpPr>
      <p:grpSpPr>
        <a:xfrm>
          <a:off x="0" y="0"/>
          <a:ext cx="0" cy="0"/>
          <a:chOff x="0" y="0"/>
          <a:chExt cx="0" cy="0"/>
        </a:xfrm>
      </p:grpSpPr>
      <p:sp>
        <p:nvSpPr>
          <p:cNvPr id="73" name="Google Shape;73;p18"/>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3"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74" name="Google Shape;74;p18">
            <a:hlinkClick r:id="" action="ppaction://noaction"/>
          </p:cNvPr>
          <p:cNvSpPr txBox="1">
            <a:spLocks noGrp="1"/>
          </p:cNvSpPr>
          <p:nvPr>
            <p:ph type="title" idx="2"/>
          </p:nvPr>
        </p:nvSpPr>
        <p:spPr>
          <a:xfrm>
            <a:off x="961200"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5" name="Google Shape;75;p18">
            <a:hlinkClick r:id="" action="ppaction://noaction"/>
          </p:cNvPr>
          <p:cNvSpPr txBox="1">
            <a:spLocks noGrp="1"/>
          </p:cNvSpPr>
          <p:nvPr>
            <p:ph type="title" idx="3"/>
          </p:nvPr>
        </p:nvSpPr>
        <p:spPr>
          <a:xfrm>
            <a:off x="3620233"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6" name="Google Shape;76;p18">
            <a:hlinkClick r:id="" action="ppaction://noaction"/>
          </p:cNvPr>
          <p:cNvSpPr txBox="1">
            <a:spLocks noGrp="1"/>
          </p:cNvSpPr>
          <p:nvPr>
            <p:ph type="title" idx="4"/>
          </p:nvPr>
        </p:nvSpPr>
        <p:spPr>
          <a:xfrm>
            <a:off x="6279267"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7" name="Google Shape;77;p18">
            <a:hlinkClick r:id="" action="ppaction://noaction"/>
          </p:cNvPr>
          <p:cNvSpPr txBox="1">
            <a:spLocks noGrp="1"/>
          </p:cNvSpPr>
          <p:nvPr>
            <p:ph type="title" idx="5"/>
          </p:nvPr>
        </p:nvSpPr>
        <p:spPr>
          <a:xfrm>
            <a:off x="8938301"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8" name="Google Shape;78;p18">
            <a:hlinkClick r:id="" action="ppaction://noaction"/>
          </p:cNvPr>
          <p:cNvSpPr txBox="1">
            <a:spLocks noGrp="1"/>
          </p:cNvSpPr>
          <p:nvPr>
            <p:ph type="subTitle" idx="1"/>
          </p:nvPr>
        </p:nvSpPr>
        <p:spPr>
          <a:xfrm>
            <a:off x="2132267" y="5344400"/>
            <a:ext cx="7942400" cy="7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1600"/>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5683062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and Body1">
  <p:cSld name="Title and Body1">
    <p:spTree>
      <p:nvGrpSpPr>
        <p:cNvPr id="1" name="Shape 79"/>
        <p:cNvGrpSpPr/>
        <p:nvPr/>
      </p:nvGrpSpPr>
      <p:grpSpPr>
        <a:xfrm>
          <a:off x="0" y="0"/>
          <a:ext cx="0" cy="0"/>
          <a:chOff x="0" y="0"/>
          <a:chExt cx="0" cy="0"/>
        </a:xfrm>
      </p:grpSpPr>
      <p:sp>
        <p:nvSpPr>
          <p:cNvPr id="80" name="Google Shape;80;p19"/>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19"/>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82" name="Google Shape;82;p19"/>
          <p:cNvGrpSpPr/>
          <p:nvPr/>
        </p:nvGrpSpPr>
        <p:grpSpPr>
          <a:xfrm>
            <a:off x="-1600" y="5896807"/>
            <a:ext cx="12192383" cy="961207"/>
            <a:chOff x="6554556" y="4623505"/>
            <a:chExt cx="7127825" cy="720905"/>
          </a:xfrm>
        </p:grpSpPr>
        <p:sp>
          <p:nvSpPr>
            <p:cNvPr id="83" name="Google Shape;83;p19"/>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19"/>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5" name="Google Shape;85;p19"/>
          <p:cNvSpPr txBox="1">
            <a:spLocks noGrp="1"/>
          </p:cNvSpPr>
          <p:nvPr>
            <p:ph type="title" idx="2"/>
          </p:nvPr>
        </p:nvSpPr>
        <p:spPr>
          <a:xfrm>
            <a:off x="814700" y="3114333"/>
            <a:ext cx="3479200" cy="1604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667"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6" name="Google Shape;86;p19">
            <a:hlinkClick r:id="" action="ppaction://noaction"/>
          </p:cNvPr>
          <p:cNvSpPr txBox="1">
            <a:spLocks noGrp="1"/>
          </p:cNvSpPr>
          <p:nvPr>
            <p:ph type="title" idx="3"/>
          </p:nvPr>
        </p:nvSpPr>
        <p:spPr>
          <a:xfrm>
            <a:off x="6319400" y="2524367"/>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7" name="Google Shape;87;p19">
            <a:hlinkClick r:id="" action="ppaction://noaction"/>
          </p:cNvPr>
          <p:cNvSpPr txBox="1">
            <a:spLocks noGrp="1"/>
          </p:cNvSpPr>
          <p:nvPr>
            <p:ph type="title" idx="4"/>
          </p:nvPr>
        </p:nvSpPr>
        <p:spPr>
          <a:xfrm>
            <a:off x="6319400" y="3509933"/>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8" name="Google Shape;88;p19">
            <a:hlinkClick r:id="" action="ppaction://noaction"/>
          </p:cNvPr>
          <p:cNvSpPr txBox="1">
            <a:spLocks noGrp="1"/>
          </p:cNvSpPr>
          <p:nvPr>
            <p:ph type="title" idx="5"/>
          </p:nvPr>
        </p:nvSpPr>
        <p:spPr>
          <a:xfrm>
            <a:off x="6319400" y="4495500"/>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19430387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and Body2">
  <p:cSld name="Title and Body2">
    <p:spTree>
      <p:nvGrpSpPr>
        <p:cNvPr id="1" name="Shape 89"/>
        <p:cNvGrpSpPr/>
        <p:nvPr/>
      </p:nvGrpSpPr>
      <p:grpSpPr>
        <a:xfrm>
          <a:off x="0" y="0"/>
          <a:ext cx="0" cy="0"/>
          <a:chOff x="0" y="0"/>
          <a:chExt cx="0" cy="0"/>
        </a:xfrm>
      </p:grpSpPr>
      <p:sp>
        <p:nvSpPr>
          <p:cNvPr id="90" name="Google Shape;90;p20"/>
          <p:cNvSpPr txBox="1">
            <a:spLocks noGrp="1"/>
          </p:cNvSpPr>
          <p:nvPr>
            <p:ph type="body" idx="1"/>
          </p:nvPr>
        </p:nvSpPr>
        <p:spPr>
          <a:xfrm>
            <a:off x="713597" y="2801733"/>
            <a:ext cx="6130800" cy="2345600"/>
          </a:xfrm>
          <a:prstGeom prst="rect">
            <a:avLst/>
          </a:prstGeom>
        </p:spPr>
        <p:txBody>
          <a:bodyPr spcFirstLastPara="1" wrap="square" lIns="91425" tIns="91425" rIns="91425" bIns="91425" anchor="t" anchorCtr="0">
            <a:noAutofit/>
          </a:bodyPr>
          <a:lstStyle>
            <a:lvl1pPr marL="609585" lvl="0" indent="-474121" rtl="0">
              <a:lnSpc>
                <a:spcPct val="100000"/>
              </a:lnSpc>
              <a:spcBef>
                <a:spcPts val="0"/>
              </a:spcBef>
              <a:spcAft>
                <a:spcPts val="0"/>
              </a:spcAft>
              <a:buSzPts val="2000"/>
              <a:buChar char="●"/>
              <a:defRPr/>
            </a:lvl1pPr>
            <a:lvl2pPr marL="1219170" lvl="1" indent="-457189" algn="ctr" rtl="0">
              <a:spcBef>
                <a:spcPts val="0"/>
              </a:spcBef>
              <a:spcAft>
                <a:spcPts val="0"/>
              </a:spcAft>
              <a:buSzPts val="1800"/>
              <a:buChar char="○"/>
              <a:defRPr sz="2400"/>
            </a:lvl2pPr>
            <a:lvl3pPr marL="1828754" lvl="2" indent="-457189" algn="ctr" rtl="0">
              <a:spcBef>
                <a:spcPts val="2133"/>
              </a:spcBef>
              <a:spcAft>
                <a:spcPts val="0"/>
              </a:spcAft>
              <a:buSzPts val="1800"/>
              <a:buChar char="■"/>
              <a:defRPr sz="2400"/>
            </a:lvl3pPr>
            <a:lvl4pPr marL="2438339" lvl="3" indent="-457189" algn="ctr" rtl="0">
              <a:spcBef>
                <a:spcPts val="2133"/>
              </a:spcBef>
              <a:spcAft>
                <a:spcPts val="0"/>
              </a:spcAft>
              <a:buSzPts val="1800"/>
              <a:buChar char="●"/>
              <a:defRPr sz="2400"/>
            </a:lvl4pPr>
            <a:lvl5pPr marL="3047924" lvl="4" indent="-457189" algn="ctr" rtl="0">
              <a:spcBef>
                <a:spcPts val="2133"/>
              </a:spcBef>
              <a:spcAft>
                <a:spcPts val="0"/>
              </a:spcAft>
              <a:buSzPts val="1800"/>
              <a:buChar char="○"/>
              <a:defRPr sz="2400"/>
            </a:lvl5pPr>
            <a:lvl6pPr marL="3657509" lvl="5" indent="-457189" algn="ctr" rtl="0">
              <a:spcBef>
                <a:spcPts val="2133"/>
              </a:spcBef>
              <a:spcAft>
                <a:spcPts val="0"/>
              </a:spcAft>
              <a:buSzPts val="1800"/>
              <a:buChar char="■"/>
              <a:defRPr sz="2400"/>
            </a:lvl6pPr>
            <a:lvl7pPr marL="4267093" lvl="6" indent="-457189" algn="ctr" rtl="0">
              <a:spcBef>
                <a:spcPts val="2133"/>
              </a:spcBef>
              <a:spcAft>
                <a:spcPts val="0"/>
              </a:spcAft>
              <a:buSzPts val="1800"/>
              <a:buChar char="●"/>
              <a:defRPr sz="2400"/>
            </a:lvl7pPr>
            <a:lvl8pPr marL="4876678" lvl="7" indent="-457189" algn="ctr" rtl="0">
              <a:spcBef>
                <a:spcPts val="2133"/>
              </a:spcBef>
              <a:spcAft>
                <a:spcPts val="0"/>
              </a:spcAft>
              <a:buSzPts val="1800"/>
              <a:buChar char="○"/>
              <a:defRPr sz="2400"/>
            </a:lvl8pPr>
            <a:lvl9pPr marL="5486263" lvl="8" indent="-457189" algn="ctr" rtl="0">
              <a:spcBef>
                <a:spcPts val="2133"/>
              </a:spcBef>
              <a:spcAft>
                <a:spcPts val="2133"/>
              </a:spcAft>
              <a:buSzPts val="1800"/>
              <a:buChar char="■"/>
              <a:defRPr sz="2400"/>
            </a:lvl9pPr>
          </a:lstStyle>
          <a:p>
            <a:endParaRPr/>
          </a:p>
        </p:txBody>
      </p:sp>
      <p:sp>
        <p:nvSpPr>
          <p:cNvPr id="91" name="Google Shape;91;p20"/>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0"/>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93" name="Google Shape;93;p20"/>
          <p:cNvGrpSpPr/>
          <p:nvPr/>
        </p:nvGrpSpPr>
        <p:grpSpPr>
          <a:xfrm>
            <a:off x="-1600" y="5896807"/>
            <a:ext cx="12192383" cy="961207"/>
            <a:chOff x="6554556" y="4623505"/>
            <a:chExt cx="7127825" cy="720905"/>
          </a:xfrm>
        </p:grpSpPr>
        <p:sp>
          <p:nvSpPr>
            <p:cNvPr id="94" name="Google Shape;94;p20"/>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0"/>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46789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2024/4/5</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038597912"/>
      </p:ext>
    </p:extLst>
  </p:cSld>
  <p:clrMapOvr>
    <a:masterClrMapping/>
  </p:clrMapOvr>
  <p:transition spd="slow" advTm="12737">
    <p:wip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and Body3">
  <p:cSld name="Title and Body3">
    <p:spTree>
      <p:nvGrpSpPr>
        <p:cNvPr id="1" name="Shape 96"/>
        <p:cNvGrpSpPr/>
        <p:nvPr/>
      </p:nvGrpSpPr>
      <p:grpSpPr>
        <a:xfrm>
          <a:off x="0" y="0"/>
          <a:ext cx="0" cy="0"/>
          <a:chOff x="0" y="0"/>
          <a:chExt cx="0" cy="0"/>
        </a:xfrm>
      </p:grpSpPr>
      <p:sp>
        <p:nvSpPr>
          <p:cNvPr id="97" name="Google Shape;97;p21"/>
          <p:cNvSpPr/>
          <p:nvPr/>
        </p:nvSpPr>
        <p:spPr>
          <a:xfrm>
            <a:off x="-9633" y="851033"/>
            <a:ext cx="12211200" cy="733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8" name="Google Shape;98;p21"/>
          <p:cNvGrpSpPr/>
          <p:nvPr/>
        </p:nvGrpSpPr>
        <p:grpSpPr>
          <a:xfrm>
            <a:off x="-1600" y="5896807"/>
            <a:ext cx="12192383" cy="961207"/>
            <a:chOff x="6554556" y="4623505"/>
            <a:chExt cx="7127825" cy="720905"/>
          </a:xfrm>
        </p:grpSpPr>
        <p:sp>
          <p:nvSpPr>
            <p:cNvPr id="99" name="Google Shape;99;p21"/>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1"/>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1" name="Google Shape;101;p21">
            <a:hlinkClick r:id="" action="ppaction://noaction"/>
          </p:cNvPr>
          <p:cNvSpPr txBox="1">
            <a:spLocks noGrp="1"/>
          </p:cNvSpPr>
          <p:nvPr>
            <p:ph type="title"/>
          </p:nvPr>
        </p:nvSpPr>
        <p:spPr>
          <a:xfrm>
            <a:off x="6806500" y="2957600"/>
            <a:ext cx="2886400" cy="151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4933"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2" name="Google Shape;102;p21"/>
          <p:cNvSpPr txBox="1">
            <a:spLocks noGrp="1"/>
          </p:cNvSpPr>
          <p:nvPr>
            <p:ph type="subTitle" idx="1"/>
          </p:nvPr>
        </p:nvSpPr>
        <p:spPr>
          <a:xfrm>
            <a:off x="2115800" y="853833"/>
            <a:ext cx="7960400" cy="72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73135630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Section Header1">
  <p:cSld name="Section Header1">
    <p:spTree>
      <p:nvGrpSpPr>
        <p:cNvPr id="1" name="Shape 103"/>
        <p:cNvGrpSpPr/>
        <p:nvPr/>
      </p:nvGrpSpPr>
      <p:grpSpPr>
        <a:xfrm>
          <a:off x="0" y="0"/>
          <a:ext cx="0" cy="0"/>
          <a:chOff x="0" y="0"/>
          <a:chExt cx="0" cy="0"/>
        </a:xfrm>
      </p:grpSpPr>
      <p:sp>
        <p:nvSpPr>
          <p:cNvPr id="104" name="Google Shape;104;p22"/>
          <p:cNvSpPr/>
          <p:nvPr/>
        </p:nvSpPr>
        <p:spPr>
          <a:xfrm>
            <a:off x="-1600" y="3429000"/>
            <a:ext cx="12213200" cy="246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5" name="Google Shape;105;p22"/>
          <p:cNvGrpSpPr/>
          <p:nvPr/>
        </p:nvGrpSpPr>
        <p:grpSpPr>
          <a:xfrm>
            <a:off x="-2044" y="5896843"/>
            <a:ext cx="12200936" cy="961207"/>
            <a:chOff x="6554556" y="4623505"/>
            <a:chExt cx="7127825" cy="720905"/>
          </a:xfrm>
        </p:grpSpPr>
        <p:sp>
          <p:nvSpPr>
            <p:cNvPr id="106" name="Google Shape;106;p22"/>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22"/>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8" name="Google Shape;108;p22"/>
          <p:cNvSpPr txBox="1">
            <a:spLocks noGrp="1"/>
          </p:cNvSpPr>
          <p:nvPr>
            <p:ph type="title"/>
          </p:nvPr>
        </p:nvSpPr>
        <p:spPr>
          <a:xfrm>
            <a:off x="961200" y="7399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09" name="Google Shape;109;p22"/>
          <p:cNvSpPr txBox="1">
            <a:spLocks noGrp="1"/>
          </p:cNvSpPr>
          <p:nvPr>
            <p:ph type="subTitle" idx="1"/>
          </p:nvPr>
        </p:nvSpPr>
        <p:spPr>
          <a:xfrm>
            <a:off x="961200" y="1727108"/>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59755326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Only Title 1">
  <p:cSld name="Only Title 1">
    <p:spTree>
      <p:nvGrpSpPr>
        <p:cNvPr id="1" name="Shape 110"/>
        <p:cNvGrpSpPr/>
        <p:nvPr/>
      </p:nvGrpSpPr>
      <p:grpSpPr>
        <a:xfrm>
          <a:off x="0" y="0"/>
          <a:ext cx="0" cy="0"/>
          <a:chOff x="0" y="0"/>
          <a:chExt cx="0" cy="0"/>
        </a:xfrm>
      </p:grpSpPr>
      <p:sp>
        <p:nvSpPr>
          <p:cNvPr id="111" name="Google Shape;111;p23"/>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23"/>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13" name="Google Shape;113;p23"/>
          <p:cNvGrpSpPr/>
          <p:nvPr/>
        </p:nvGrpSpPr>
        <p:grpSpPr>
          <a:xfrm>
            <a:off x="-1600" y="5896807"/>
            <a:ext cx="12192383" cy="961207"/>
            <a:chOff x="6554556" y="4623505"/>
            <a:chExt cx="7127825" cy="720905"/>
          </a:xfrm>
        </p:grpSpPr>
        <p:sp>
          <p:nvSpPr>
            <p:cNvPr id="114" name="Google Shape;114;p23"/>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3"/>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8527034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and Body4">
  <p:cSld name="Title and Body4">
    <p:spTree>
      <p:nvGrpSpPr>
        <p:cNvPr id="1" name="Shape 116"/>
        <p:cNvGrpSpPr/>
        <p:nvPr/>
      </p:nvGrpSpPr>
      <p:grpSpPr>
        <a:xfrm>
          <a:off x="0" y="0"/>
          <a:ext cx="0" cy="0"/>
          <a:chOff x="0" y="0"/>
          <a:chExt cx="0" cy="0"/>
        </a:xfrm>
      </p:grpSpPr>
      <p:sp>
        <p:nvSpPr>
          <p:cNvPr id="117" name="Google Shape;117;p24"/>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 name="Google Shape;118;p24"/>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19" name="Google Shape;119;p24"/>
          <p:cNvGrpSpPr/>
          <p:nvPr/>
        </p:nvGrpSpPr>
        <p:grpSpPr>
          <a:xfrm>
            <a:off x="-1600" y="5896807"/>
            <a:ext cx="12192383" cy="961207"/>
            <a:chOff x="6554556" y="4623505"/>
            <a:chExt cx="7127825" cy="720905"/>
          </a:xfrm>
        </p:grpSpPr>
        <p:sp>
          <p:nvSpPr>
            <p:cNvPr id="120" name="Google Shape;120;p2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2" name="Google Shape;122;p24"/>
          <p:cNvSpPr txBox="1">
            <a:spLocks noGrp="1"/>
          </p:cNvSpPr>
          <p:nvPr>
            <p:ph type="title" idx="2"/>
          </p:nvPr>
        </p:nvSpPr>
        <p:spPr>
          <a:xfrm>
            <a:off x="2120467" y="2963615"/>
            <a:ext cx="7951200" cy="93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75040125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and Body5">
  <p:cSld name="Title and Body5">
    <p:spTree>
      <p:nvGrpSpPr>
        <p:cNvPr id="1" name="Shape 123"/>
        <p:cNvGrpSpPr/>
        <p:nvPr/>
      </p:nvGrpSpPr>
      <p:grpSpPr>
        <a:xfrm>
          <a:off x="0" y="0"/>
          <a:ext cx="0" cy="0"/>
          <a:chOff x="0" y="0"/>
          <a:chExt cx="0" cy="0"/>
        </a:xfrm>
      </p:grpSpPr>
      <p:sp>
        <p:nvSpPr>
          <p:cNvPr id="124" name="Google Shape;124;p25"/>
          <p:cNvSpPr/>
          <p:nvPr/>
        </p:nvSpPr>
        <p:spPr>
          <a:xfrm>
            <a:off x="-9633" y="851033"/>
            <a:ext cx="12211200" cy="733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5" name="Google Shape;125;p25"/>
          <p:cNvGrpSpPr/>
          <p:nvPr/>
        </p:nvGrpSpPr>
        <p:grpSpPr>
          <a:xfrm>
            <a:off x="-1600" y="5896807"/>
            <a:ext cx="12192383" cy="961207"/>
            <a:chOff x="6554556" y="4623505"/>
            <a:chExt cx="7127825" cy="720905"/>
          </a:xfrm>
        </p:grpSpPr>
        <p:sp>
          <p:nvSpPr>
            <p:cNvPr id="126" name="Google Shape;126;p25"/>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5"/>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8" name="Google Shape;128;p25">
            <a:hlinkClick r:id="" action="ppaction://noaction"/>
          </p:cNvPr>
          <p:cNvSpPr txBox="1">
            <a:spLocks noGrp="1"/>
          </p:cNvSpPr>
          <p:nvPr>
            <p:ph type="title"/>
          </p:nvPr>
        </p:nvSpPr>
        <p:spPr>
          <a:xfrm>
            <a:off x="6806500" y="2957600"/>
            <a:ext cx="2886400" cy="151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4933"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9" name="Google Shape;129;p25"/>
          <p:cNvSpPr txBox="1">
            <a:spLocks noGrp="1"/>
          </p:cNvSpPr>
          <p:nvPr>
            <p:ph type="subTitle" idx="1"/>
          </p:nvPr>
        </p:nvSpPr>
        <p:spPr>
          <a:xfrm>
            <a:off x="2115800" y="853833"/>
            <a:ext cx="7960400" cy="72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91244556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Section Header2">
  <p:cSld name="Section Header2">
    <p:spTree>
      <p:nvGrpSpPr>
        <p:cNvPr id="1" name="Shape 130"/>
        <p:cNvGrpSpPr/>
        <p:nvPr/>
      </p:nvGrpSpPr>
      <p:grpSpPr>
        <a:xfrm>
          <a:off x="0" y="0"/>
          <a:ext cx="0" cy="0"/>
          <a:chOff x="0" y="0"/>
          <a:chExt cx="0" cy="0"/>
        </a:xfrm>
      </p:grpSpPr>
      <p:sp>
        <p:nvSpPr>
          <p:cNvPr id="131" name="Google Shape;131;p26"/>
          <p:cNvSpPr/>
          <p:nvPr/>
        </p:nvSpPr>
        <p:spPr>
          <a:xfrm>
            <a:off x="-1600" y="3429000"/>
            <a:ext cx="12213200" cy="24680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2" name="Google Shape;132;p26"/>
          <p:cNvGrpSpPr/>
          <p:nvPr/>
        </p:nvGrpSpPr>
        <p:grpSpPr>
          <a:xfrm>
            <a:off x="-2044" y="5896843"/>
            <a:ext cx="12200936" cy="961207"/>
            <a:chOff x="6554556" y="4623505"/>
            <a:chExt cx="7127825" cy="720905"/>
          </a:xfrm>
        </p:grpSpPr>
        <p:sp>
          <p:nvSpPr>
            <p:cNvPr id="133" name="Google Shape;133;p26"/>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6"/>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5" name="Google Shape;135;p26"/>
          <p:cNvSpPr txBox="1">
            <a:spLocks noGrp="1"/>
          </p:cNvSpPr>
          <p:nvPr>
            <p:ph type="title"/>
          </p:nvPr>
        </p:nvSpPr>
        <p:spPr>
          <a:xfrm>
            <a:off x="961200" y="7399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36" name="Google Shape;136;p26"/>
          <p:cNvSpPr txBox="1">
            <a:spLocks noGrp="1"/>
          </p:cNvSpPr>
          <p:nvPr>
            <p:ph type="subTitle" idx="1"/>
          </p:nvPr>
        </p:nvSpPr>
        <p:spPr>
          <a:xfrm>
            <a:off x="961200" y="1733791"/>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70414793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and Body6">
  <p:cSld name="Title and Body6">
    <p:spTree>
      <p:nvGrpSpPr>
        <p:cNvPr id="1" name="Shape 137"/>
        <p:cNvGrpSpPr/>
        <p:nvPr/>
      </p:nvGrpSpPr>
      <p:grpSpPr>
        <a:xfrm>
          <a:off x="0" y="0"/>
          <a:ext cx="0" cy="0"/>
          <a:chOff x="0" y="0"/>
          <a:chExt cx="0" cy="0"/>
        </a:xfrm>
      </p:grpSpPr>
      <p:sp>
        <p:nvSpPr>
          <p:cNvPr id="138" name="Google Shape;138;p27"/>
          <p:cNvSpPr/>
          <p:nvPr/>
        </p:nvSpPr>
        <p:spPr>
          <a:xfrm>
            <a:off x="-9633" y="851033"/>
            <a:ext cx="12211200" cy="733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9" name="Google Shape;139;p27"/>
          <p:cNvGrpSpPr/>
          <p:nvPr/>
        </p:nvGrpSpPr>
        <p:grpSpPr>
          <a:xfrm>
            <a:off x="-1600" y="5896807"/>
            <a:ext cx="12192383" cy="961207"/>
            <a:chOff x="6554556" y="4623505"/>
            <a:chExt cx="7127825" cy="720905"/>
          </a:xfrm>
        </p:grpSpPr>
        <p:sp>
          <p:nvSpPr>
            <p:cNvPr id="140" name="Google Shape;140;p2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2" name="Google Shape;142;p27">
            <a:hlinkClick r:id="" action="ppaction://noaction"/>
          </p:cNvPr>
          <p:cNvSpPr txBox="1">
            <a:spLocks noGrp="1"/>
          </p:cNvSpPr>
          <p:nvPr>
            <p:ph type="title"/>
          </p:nvPr>
        </p:nvSpPr>
        <p:spPr>
          <a:xfrm>
            <a:off x="6806500" y="2957600"/>
            <a:ext cx="2886400" cy="151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4933"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3" name="Google Shape;143;p27"/>
          <p:cNvSpPr txBox="1">
            <a:spLocks noGrp="1"/>
          </p:cNvSpPr>
          <p:nvPr>
            <p:ph type="subTitle" idx="1"/>
          </p:nvPr>
        </p:nvSpPr>
        <p:spPr>
          <a:xfrm>
            <a:off x="2115800" y="853833"/>
            <a:ext cx="7960400" cy="72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03912423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Only Title 2">
  <p:cSld name="Only Title 2">
    <p:spTree>
      <p:nvGrpSpPr>
        <p:cNvPr id="1" name="Shape 144"/>
        <p:cNvGrpSpPr/>
        <p:nvPr/>
      </p:nvGrpSpPr>
      <p:grpSpPr>
        <a:xfrm>
          <a:off x="0" y="0"/>
          <a:ext cx="0" cy="0"/>
          <a:chOff x="0" y="0"/>
          <a:chExt cx="0" cy="0"/>
        </a:xfrm>
      </p:grpSpPr>
      <p:sp>
        <p:nvSpPr>
          <p:cNvPr id="145" name="Google Shape;145;p28"/>
          <p:cNvSpPr/>
          <p:nvPr/>
        </p:nvSpPr>
        <p:spPr>
          <a:xfrm>
            <a:off x="-900" y="489200"/>
            <a:ext cx="12194000" cy="1445600"/>
          </a:xfrm>
          <a:prstGeom prst="roundRect">
            <a:avLst>
              <a:gd name="adj" fmla="val 1666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 name="Google Shape;146;p28"/>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47" name="Google Shape;147;p28"/>
          <p:cNvGrpSpPr/>
          <p:nvPr/>
        </p:nvGrpSpPr>
        <p:grpSpPr>
          <a:xfrm>
            <a:off x="-1600" y="5896807"/>
            <a:ext cx="12192383" cy="961207"/>
            <a:chOff x="6554556" y="4623505"/>
            <a:chExt cx="7127825" cy="720905"/>
          </a:xfrm>
        </p:grpSpPr>
        <p:sp>
          <p:nvSpPr>
            <p:cNvPr id="148" name="Google Shape;148;p28"/>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8"/>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1997246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and Body7">
  <p:cSld name="Title and Body7">
    <p:spTree>
      <p:nvGrpSpPr>
        <p:cNvPr id="1" name="Shape 150"/>
        <p:cNvGrpSpPr/>
        <p:nvPr/>
      </p:nvGrpSpPr>
      <p:grpSpPr>
        <a:xfrm>
          <a:off x="0" y="0"/>
          <a:ext cx="0" cy="0"/>
          <a:chOff x="0" y="0"/>
          <a:chExt cx="0" cy="0"/>
        </a:xfrm>
      </p:grpSpPr>
      <p:sp>
        <p:nvSpPr>
          <p:cNvPr id="151" name="Google Shape;151;p29"/>
          <p:cNvSpPr/>
          <p:nvPr/>
        </p:nvSpPr>
        <p:spPr>
          <a:xfrm>
            <a:off x="-900" y="489200"/>
            <a:ext cx="12194000" cy="1445600"/>
          </a:xfrm>
          <a:prstGeom prst="roundRect">
            <a:avLst>
              <a:gd name="adj" fmla="val 1666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 name="Google Shape;152;p29"/>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53" name="Google Shape;153;p29"/>
          <p:cNvSpPr txBox="1">
            <a:spLocks noGrp="1"/>
          </p:cNvSpPr>
          <p:nvPr>
            <p:ph type="title" idx="2"/>
          </p:nvPr>
        </p:nvSpPr>
        <p:spPr>
          <a:xfrm>
            <a:off x="2120467" y="2498333"/>
            <a:ext cx="7951200" cy="283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54" name="Google Shape;154;p29"/>
          <p:cNvGrpSpPr/>
          <p:nvPr/>
        </p:nvGrpSpPr>
        <p:grpSpPr>
          <a:xfrm>
            <a:off x="-1600" y="5896807"/>
            <a:ext cx="12192383" cy="961207"/>
            <a:chOff x="6554556" y="4623505"/>
            <a:chExt cx="7127825" cy="720905"/>
          </a:xfrm>
        </p:grpSpPr>
        <p:sp>
          <p:nvSpPr>
            <p:cNvPr id="155" name="Google Shape;155;p29"/>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9"/>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0533480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and Body8">
  <p:cSld name="Title and Body8">
    <p:spTree>
      <p:nvGrpSpPr>
        <p:cNvPr id="1" name="Shape 157"/>
        <p:cNvGrpSpPr/>
        <p:nvPr/>
      </p:nvGrpSpPr>
      <p:grpSpPr>
        <a:xfrm>
          <a:off x="0" y="0"/>
          <a:ext cx="0" cy="0"/>
          <a:chOff x="0" y="0"/>
          <a:chExt cx="0" cy="0"/>
        </a:xfrm>
      </p:grpSpPr>
      <p:sp>
        <p:nvSpPr>
          <p:cNvPr id="158" name="Google Shape;158;p30"/>
          <p:cNvSpPr/>
          <p:nvPr/>
        </p:nvSpPr>
        <p:spPr>
          <a:xfrm>
            <a:off x="-900" y="489200"/>
            <a:ext cx="12194000" cy="1445600"/>
          </a:xfrm>
          <a:prstGeom prst="roundRect">
            <a:avLst>
              <a:gd name="adj" fmla="val 1666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 name="Google Shape;159;p30"/>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60" name="Google Shape;160;p30"/>
          <p:cNvSpPr txBox="1">
            <a:spLocks noGrp="1"/>
          </p:cNvSpPr>
          <p:nvPr>
            <p:ph type="title" idx="2"/>
          </p:nvPr>
        </p:nvSpPr>
        <p:spPr>
          <a:xfrm>
            <a:off x="2120467" y="2498333"/>
            <a:ext cx="7951200" cy="7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61" name="Google Shape;161;p30"/>
          <p:cNvGrpSpPr/>
          <p:nvPr/>
        </p:nvGrpSpPr>
        <p:grpSpPr>
          <a:xfrm>
            <a:off x="-1600" y="5896807"/>
            <a:ext cx="12192383" cy="961207"/>
            <a:chOff x="6554556" y="4623505"/>
            <a:chExt cx="7127825" cy="720905"/>
          </a:xfrm>
        </p:grpSpPr>
        <p:sp>
          <p:nvSpPr>
            <p:cNvPr id="162" name="Google Shape;162;p30"/>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30"/>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154173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2024/4/5</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728349686"/>
      </p:ext>
    </p:extLst>
  </p:cSld>
  <p:clrMapOvr>
    <a:masterClrMapping/>
  </p:clrMapOvr>
  <p:transition spd="slow" advTm="12737">
    <p:wip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Section Header3">
  <p:cSld name="Section Header3">
    <p:spTree>
      <p:nvGrpSpPr>
        <p:cNvPr id="1" name="Shape 164"/>
        <p:cNvGrpSpPr/>
        <p:nvPr/>
      </p:nvGrpSpPr>
      <p:grpSpPr>
        <a:xfrm>
          <a:off x="0" y="0"/>
          <a:ext cx="0" cy="0"/>
          <a:chOff x="0" y="0"/>
          <a:chExt cx="0" cy="0"/>
        </a:xfrm>
      </p:grpSpPr>
      <p:sp>
        <p:nvSpPr>
          <p:cNvPr id="165" name="Google Shape;165;p31"/>
          <p:cNvSpPr/>
          <p:nvPr/>
        </p:nvSpPr>
        <p:spPr>
          <a:xfrm>
            <a:off x="-1600" y="3429000"/>
            <a:ext cx="12213200" cy="24680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6" name="Google Shape;166;p31"/>
          <p:cNvGrpSpPr/>
          <p:nvPr/>
        </p:nvGrpSpPr>
        <p:grpSpPr>
          <a:xfrm>
            <a:off x="-2044" y="5896843"/>
            <a:ext cx="12200936" cy="961207"/>
            <a:chOff x="6554556" y="4623505"/>
            <a:chExt cx="7127825" cy="720905"/>
          </a:xfrm>
        </p:grpSpPr>
        <p:sp>
          <p:nvSpPr>
            <p:cNvPr id="167" name="Google Shape;167;p31"/>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31"/>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31"/>
          <p:cNvSpPr txBox="1">
            <a:spLocks noGrp="1"/>
          </p:cNvSpPr>
          <p:nvPr>
            <p:ph type="title"/>
          </p:nvPr>
        </p:nvSpPr>
        <p:spPr>
          <a:xfrm>
            <a:off x="961200" y="7399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70" name="Google Shape;170;p31"/>
          <p:cNvSpPr txBox="1">
            <a:spLocks noGrp="1"/>
          </p:cNvSpPr>
          <p:nvPr>
            <p:ph type="subTitle" idx="1"/>
          </p:nvPr>
        </p:nvSpPr>
        <p:spPr>
          <a:xfrm>
            <a:off x="961200" y="1747375"/>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29774373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and Body9">
  <p:cSld name="Title and Body9">
    <p:spTree>
      <p:nvGrpSpPr>
        <p:cNvPr id="1" name="Shape 171"/>
        <p:cNvGrpSpPr/>
        <p:nvPr/>
      </p:nvGrpSpPr>
      <p:grpSpPr>
        <a:xfrm>
          <a:off x="0" y="0"/>
          <a:ext cx="0" cy="0"/>
          <a:chOff x="0" y="0"/>
          <a:chExt cx="0" cy="0"/>
        </a:xfrm>
      </p:grpSpPr>
      <p:sp>
        <p:nvSpPr>
          <p:cNvPr id="172" name="Google Shape;172;p32"/>
          <p:cNvSpPr/>
          <p:nvPr/>
        </p:nvSpPr>
        <p:spPr>
          <a:xfrm>
            <a:off x="-9633" y="851033"/>
            <a:ext cx="12211200" cy="733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3" name="Google Shape;173;p32"/>
          <p:cNvGrpSpPr/>
          <p:nvPr/>
        </p:nvGrpSpPr>
        <p:grpSpPr>
          <a:xfrm>
            <a:off x="-1600" y="5896807"/>
            <a:ext cx="12192383" cy="961207"/>
            <a:chOff x="6554556" y="4623505"/>
            <a:chExt cx="7127825" cy="720905"/>
          </a:xfrm>
        </p:grpSpPr>
        <p:sp>
          <p:nvSpPr>
            <p:cNvPr id="174" name="Google Shape;174;p32"/>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32"/>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6" name="Google Shape;176;p32">
            <a:hlinkClick r:id="" action="ppaction://noaction"/>
          </p:cNvPr>
          <p:cNvSpPr txBox="1">
            <a:spLocks noGrp="1"/>
          </p:cNvSpPr>
          <p:nvPr>
            <p:ph type="title"/>
          </p:nvPr>
        </p:nvSpPr>
        <p:spPr>
          <a:xfrm>
            <a:off x="6806500" y="2957600"/>
            <a:ext cx="2886400" cy="151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4933"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7" name="Google Shape;177;p32"/>
          <p:cNvSpPr txBox="1">
            <a:spLocks noGrp="1"/>
          </p:cNvSpPr>
          <p:nvPr>
            <p:ph type="subTitle" idx="1"/>
          </p:nvPr>
        </p:nvSpPr>
        <p:spPr>
          <a:xfrm>
            <a:off x="2115800" y="853833"/>
            <a:ext cx="7960400" cy="72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04133592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and Body 10">
  <p:cSld name="Title and Body 10">
    <p:spTree>
      <p:nvGrpSpPr>
        <p:cNvPr id="1" name="Shape 178"/>
        <p:cNvGrpSpPr/>
        <p:nvPr/>
      </p:nvGrpSpPr>
      <p:grpSpPr>
        <a:xfrm>
          <a:off x="0" y="0"/>
          <a:ext cx="0" cy="0"/>
          <a:chOff x="0" y="0"/>
          <a:chExt cx="0" cy="0"/>
        </a:xfrm>
      </p:grpSpPr>
      <p:grpSp>
        <p:nvGrpSpPr>
          <p:cNvPr id="179" name="Google Shape;179;p33"/>
          <p:cNvGrpSpPr/>
          <p:nvPr/>
        </p:nvGrpSpPr>
        <p:grpSpPr>
          <a:xfrm>
            <a:off x="-1600" y="5896807"/>
            <a:ext cx="12192383" cy="961207"/>
            <a:chOff x="6554556" y="4623505"/>
            <a:chExt cx="7127825" cy="720905"/>
          </a:xfrm>
        </p:grpSpPr>
        <p:sp>
          <p:nvSpPr>
            <p:cNvPr id="180" name="Google Shape;180;p33"/>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33"/>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2" name="Google Shape;182;p33"/>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 name="Google Shape;183;p33"/>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84" name="Google Shape;184;p33"/>
          <p:cNvSpPr txBox="1">
            <a:spLocks noGrp="1"/>
          </p:cNvSpPr>
          <p:nvPr>
            <p:ph type="title" idx="2"/>
          </p:nvPr>
        </p:nvSpPr>
        <p:spPr>
          <a:xfrm>
            <a:off x="2120467" y="2498333"/>
            <a:ext cx="7951200" cy="283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3637007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Only Title 3">
  <p:cSld name="Only Title 3">
    <p:spTree>
      <p:nvGrpSpPr>
        <p:cNvPr id="1" name="Shape 185"/>
        <p:cNvGrpSpPr/>
        <p:nvPr/>
      </p:nvGrpSpPr>
      <p:grpSpPr>
        <a:xfrm>
          <a:off x="0" y="0"/>
          <a:ext cx="0" cy="0"/>
          <a:chOff x="0" y="0"/>
          <a:chExt cx="0" cy="0"/>
        </a:xfrm>
      </p:grpSpPr>
      <p:grpSp>
        <p:nvGrpSpPr>
          <p:cNvPr id="186" name="Google Shape;186;p34"/>
          <p:cNvGrpSpPr/>
          <p:nvPr/>
        </p:nvGrpSpPr>
        <p:grpSpPr>
          <a:xfrm>
            <a:off x="-1600" y="5896807"/>
            <a:ext cx="12192383" cy="961207"/>
            <a:chOff x="6554556" y="4623505"/>
            <a:chExt cx="7127825" cy="720905"/>
          </a:xfrm>
        </p:grpSpPr>
        <p:sp>
          <p:nvSpPr>
            <p:cNvPr id="187" name="Google Shape;187;p3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3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9" name="Google Shape;189;p34"/>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0" name="Google Shape;190;p34"/>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Tree>
    <p:extLst>
      <p:ext uri="{BB962C8B-B14F-4D97-AF65-F5344CB8AC3E}">
        <p14:creationId xmlns:p14="http://schemas.microsoft.com/office/powerpoint/2010/main" val="187951992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and Body 12">
  <p:cSld name="Title and Body 12">
    <p:spTree>
      <p:nvGrpSpPr>
        <p:cNvPr id="1" name="Shape 200"/>
        <p:cNvGrpSpPr/>
        <p:nvPr/>
      </p:nvGrpSpPr>
      <p:grpSpPr>
        <a:xfrm>
          <a:off x="0" y="0"/>
          <a:ext cx="0" cy="0"/>
          <a:chOff x="0" y="0"/>
          <a:chExt cx="0" cy="0"/>
        </a:xfrm>
      </p:grpSpPr>
      <p:grpSp>
        <p:nvGrpSpPr>
          <p:cNvPr id="201" name="Google Shape;201;p36"/>
          <p:cNvGrpSpPr/>
          <p:nvPr/>
        </p:nvGrpSpPr>
        <p:grpSpPr>
          <a:xfrm>
            <a:off x="-1600" y="5896807"/>
            <a:ext cx="12192383" cy="961207"/>
            <a:chOff x="6554556" y="4623505"/>
            <a:chExt cx="7127825" cy="720905"/>
          </a:xfrm>
        </p:grpSpPr>
        <p:sp>
          <p:nvSpPr>
            <p:cNvPr id="202" name="Google Shape;202;p36"/>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36"/>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4" name="Google Shape;204;p36"/>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36"/>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206" name="Google Shape;206;p36"/>
          <p:cNvSpPr txBox="1">
            <a:spLocks noGrp="1"/>
          </p:cNvSpPr>
          <p:nvPr>
            <p:ph type="title" idx="2"/>
          </p:nvPr>
        </p:nvSpPr>
        <p:spPr>
          <a:xfrm>
            <a:off x="2120467" y="2498333"/>
            <a:ext cx="7951200" cy="7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977823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hanks + Credits">
  <p:cSld name="Thanks + Credits">
    <p:bg>
      <p:bgPr>
        <a:solidFill>
          <a:schemeClr val="lt2"/>
        </a:solidFill>
        <a:effectLst/>
      </p:bgPr>
    </p:bg>
    <p:spTree>
      <p:nvGrpSpPr>
        <p:cNvPr id="1" name="Shape 207"/>
        <p:cNvGrpSpPr/>
        <p:nvPr/>
      </p:nvGrpSpPr>
      <p:grpSpPr>
        <a:xfrm>
          <a:off x="0" y="0"/>
          <a:ext cx="0" cy="0"/>
          <a:chOff x="0" y="0"/>
          <a:chExt cx="0" cy="0"/>
        </a:xfrm>
      </p:grpSpPr>
      <p:sp>
        <p:nvSpPr>
          <p:cNvPr id="208" name="Google Shape;208;p37"/>
          <p:cNvSpPr/>
          <p:nvPr/>
        </p:nvSpPr>
        <p:spPr>
          <a:xfrm>
            <a:off x="428665" y="2159833"/>
            <a:ext cx="6640000" cy="6640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9" name="Google Shape;209;p37"/>
          <p:cNvGrpSpPr/>
          <p:nvPr/>
        </p:nvGrpSpPr>
        <p:grpSpPr>
          <a:xfrm>
            <a:off x="-2044" y="5896843"/>
            <a:ext cx="12200936" cy="961207"/>
            <a:chOff x="6554556" y="4623505"/>
            <a:chExt cx="7127825" cy="720905"/>
          </a:xfrm>
        </p:grpSpPr>
        <p:sp>
          <p:nvSpPr>
            <p:cNvPr id="210" name="Google Shape;210;p3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3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2" name="Google Shape;212;p37"/>
          <p:cNvSpPr txBox="1"/>
          <p:nvPr/>
        </p:nvSpPr>
        <p:spPr>
          <a:xfrm>
            <a:off x="6686133" y="4625500"/>
            <a:ext cx="3984800" cy="6420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GB" sz="1333">
                <a:solidFill>
                  <a:schemeClr val="dk1"/>
                </a:solidFill>
                <a:latin typeface="Lato" panose="020F0502020204030203"/>
                <a:ea typeface="Lato" panose="020F0502020204030203"/>
                <a:cs typeface="Lato" panose="020F0502020204030203"/>
                <a:sym typeface="Lato" panose="020F0502020204030203"/>
              </a:rPr>
              <a:t>CREDITS: This presentation template was created by Slidesgo, including icons by Flaticon, and infographics &amp; images by Freepik</a:t>
            </a:r>
            <a:endParaRPr sz="1333">
              <a:solidFill>
                <a:schemeClr val="dk1"/>
              </a:solidFill>
              <a:latin typeface="Lato" panose="020F0502020204030203"/>
              <a:ea typeface="Lato" panose="020F0502020204030203"/>
              <a:cs typeface="Lato" panose="020F0502020204030203"/>
              <a:sym typeface="Lato" panose="020F0502020204030203"/>
            </a:endParaRPr>
          </a:p>
        </p:txBody>
      </p:sp>
      <p:sp>
        <p:nvSpPr>
          <p:cNvPr id="213" name="Google Shape;213;p37"/>
          <p:cNvSpPr txBox="1">
            <a:spLocks noGrp="1"/>
          </p:cNvSpPr>
          <p:nvPr>
            <p:ph type="title"/>
          </p:nvPr>
        </p:nvSpPr>
        <p:spPr>
          <a:xfrm>
            <a:off x="3360451" y="931667"/>
            <a:ext cx="5465600" cy="74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80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14" name="Google Shape;214;p37"/>
          <p:cNvSpPr txBox="1">
            <a:spLocks noGrp="1"/>
          </p:cNvSpPr>
          <p:nvPr>
            <p:ph type="subTitle" idx="1"/>
          </p:nvPr>
        </p:nvSpPr>
        <p:spPr>
          <a:xfrm>
            <a:off x="6931813" y="5233533"/>
            <a:ext cx="3473600" cy="415200"/>
          </a:xfrm>
          <a:prstGeom prst="rect">
            <a:avLst/>
          </a:prstGeom>
        </p:spPr>
        <p:txBody>
          <a:bodyPr spcFirstLastPara="1" wrap="square" lIns="91425" tIns="91425" rIns="91425" bIns="91425" anchor="t" anchorCtr="0">
            <a:noAutofit/>
          </a:bodyPr>
          <a:lstStyle>
            <a:lvl1pPr lvl="0" algn="ctr" rtl="0">
              <a:lnSpc>
                <a:spcPct val="100000"/>
              </a:lnSpc>
              <a:spcBef>
                <a:spcPts val="400"/>
              </a:spcBef>
              <a:spcAft>
                <a:spcPts val="0"/>
              </a:spcAft>
              <a:buNone/>
              <a:defRPr sz="1600" b="0"/>
            </a:lvl1pPr>
            <a:lvl2pPr lvl="1" algn="ctr" rtl="0">
              <a:lnSpc>
                <a:spcPct val="100000"/>
              </a:lnSpc>
              <a:spcBef>
                <a:spcPts val="400"/>
              </a:spcBef>
              <a:spcAft>
                <a:spcPts val="0"/>
              </a:spcAft>
              <a:buNone/>
              <a:defRPr sz="1600"/>
            </a:lvl2pPr>
            <a:lvl3pPr lvl="2" algn="ctr" rtl="0">
              <a:lnSpc>
                <a:spcPct val="100000"/>
              </a:lnSpc>
              <a:spcBef>
                <a:spcPts val="400"/>
              </a:spcBef>
              <a:spcAft>
                <a:spcPts val="0"/>
              </a:spcAft>
              <a:buNone/>
              <a:defRPr sz="1600"/>
            </a:lvl3pPr>
            <a:lvl4pPr lvl="3" algn="ctr" rtl="0">
              <a:lnSpc>
                <a:spcPct val="100000"/>
              </a:lnSpc>
              <a:spcBef>
                <a:spcPts val="400"/>
              </a:spcBef>
              <a:spcAft>
                <a:spcPts val="0"/>
              </a:spcAft>
              <a:buNone/>
              <a:defRPr sz="1600"/>
            </a:lvl4pPr>
            <a:lvl5pPr lvl="4" algn="ctr" rtl="0">
              <a:lnSpc>
                <a:spcPct val="100000"/>
              </a:lnSpc>
              <a:spcBef>
                <a:spcPts val="400"/>
              </a:spcBef>
              <a:spcAft>
                <a:spcPts val="0"/>
              </a:spcAft>
              <a:buNone/>
              <a:defRPr sz="1600"/>
            </a:lvl5pPr>
            <a:lvl6pPr lvl="5" algn="ctr" rtl="0">
              <a:lnSpc>
                <a:spcPct val="100000"/>
              </a:lnSpc>
              <a:spcBef>
                <a:spcPts val="400"/>
              </a:spcBef>
              <a:spcAft>
                <a:spcPts val="0"/>
              </a:spcAft>
              <a:buNone/>
              <a:defRPr sz="1600"/>
            </a:lvl6pPr>
            <a:lvl7pPr lvl="6" algn="ctr" rtl="0">
              <a:lnSpc>
                <a:spcPct val="100000"/>
              </a:lnSpc>
              <a:spcBef>
                <a:spcPts val="400"/>
              </a:spcBef>
              <a:spcAft>
                <a:spcPts val="0"/>
              </a:spcAft>
              <a:buNone/>
              <a:defRPr sz="1600"/>
            </a:lvl7pPr>
            <a:lvl8pPr lvl="7" algn="ctr" rtl="0">
              <a:lnSpc>
                <a:spcPct val="100000"/>
              </a:lnSpc>
              <a:spcBef>
                <a:spcPts val="400"/>
              </a:spcBef>
              <a:spcAft>
                <a:spcPts val="0"/>
              </a:spcAft>
              <a:buNone/>
              <a:defRPr sz="1600"/>
            </a:lvl8pPr>
            <a:lvl9pPr lvl="8" algn="ctr" rtl="0">
              <a:lnSpc>
                <a:spcPct val="100000"/>
              </a:lnSpc>
              <a:spcBef>
                <a:spcPts val="400"/>
              </a:spcBef>
              <a:spcAft>
                <a:spcPts val="0"/>
              </a:spcAft>
              <a:buNone/>
              <a:defRPr sz="1600"/>
            </a:lvl9pPr>
          </a:lstStyle>
          <a:p>
            <a:endParaRPr/>
          </a:p>
        </p:txBody>
      </p:sp>
      <p:sp>
        <p:nvSpPr>
          <p:cNvPr id="215" name="Google Shape;215;p37"/>
          <p:cNvSpPr txBox="1">
            <a:spLocks noGrp="1"/>
          </p:cNvSpPr>
          <p:nvPr>
            <p:ph type="subTitle" idx="2"/>
          </p:nvPr>
        </p:nvSpPr>
        <p:spPr>
          <a:xfrm>
            <a:off x="3399467" y="2398029"/>
            <a:ext cx="5425600" cy="119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b="0"/>
            </a:lvl1pPr>
            <a:lvl2pPr lvl="1" algn="ctr" rtl="0">
              <a:lnSpc>
                <a:spcPct val="100000"/>
              </a:lnSpc>
              <a:spcBef>
                <a:spcPts val="2133"/>
              </a:spcBef>
              <a:spcAft>
                <a:spcPts val="0"/>
              </a:spcAft>
              <a:buNone/>
              <a:defRPr sz="2133"/>
            </a:lvl2pPr>
            <a:lvl3pPr lvl="2" algn="ctr" rtl="0">
              <a:lnSpc>
                <a:spcPct val="100000"/>
              </a:lnSpc>
              <a:spcBef>
                <a:spcPts val="2133"/>
              </a:spcBef>
              <a:spcAft>
                <a:spcPts val="0"/>
              </a:spcAft>
              <a:buNone/>
              <a:defRPr sz="2133"/>
            </a:lvl3pPr>
            <a:lvl4pPr lvl="3" algn="ctr" rtl="0">
              <a:lnSpc>
                <a:spcPct val="100000"/>
              </a:lnSpc>
              <a:spcBef>
                <a:spcPts val="2133"/>
              </a:spcBef>
              <a:spcAft>
                <a:spcPts val="0"/>
              </a:spcAft>
              <a:buNone/>
              <a:defRPr sz="2133"/>
            </a:lvl4pPr>
            <a:lvl5pPr lvl="4" algn="ctr" rtl="0">
              <a:lnSpc>
                <a:spcPct val="100000"/>
              </a:lnSpc>
              <a:spcBef>
                <a:spcPts val="2133"/>
              </a:spcBef>
              <a:spcAft>
                <a:spcPts val="0"/>
              </a:spcAft>
              <a:buNone/>
              <a:defRPr sz="2133"/>
            </a:lvl5pPr>
            <a:lvl6pPr lvl="5" algn="ctr" rtl="0">
              <a:lnSpc>
                <a:spcPct val="100000"/>
              </a:lnSpc>
              <a:spcBef>
                <a:spcPts val="2133"/>
              </a:spcBef>
              <a:spcAft>
                <a:spcPts val="0"/>
              </a:spcAft>
              <a:buNone/>
              <a:defRPr sz="2133"/>
            </a:lvl6pPr>
            <a:lvl7pPr lvl="6" algn="ctr" rtl="0">
              <a:lnSpc>
                <a:spcPct val="100000"/>
              </a:lnSpc>
              <a:spcBef>
                <a:spcPts val="2133"/>
              </a:spcBef>
              <a:spcAft>
                <a:spcPts val="0"/>
              </a:spcAft>
              <a:buNone/>
              <a:defRPr sz="2133"/>
            </a:lvl7pPr>
            <a:lvl8pPr lvl="7" algn="ctr" rtl="0">
              <a:lnSpc>
                <a:spcPct val="100000"/>
              </a:lnSpc>
              <a:spcBef>
                <a:spcPts val="2133"/>
              </a:spcBef>
              <a:spcAft>
                <a:spcPts val="0"/>
              </a:spcAft>
              <a:buNone/>
              <a:defRPr sz="2133"/>
            </a:lvl8pPr>
            <a:lvl9pPr lvl="8" algn="ctr" rtl="0">
              <a:lnSpc>
                <a:spcPct val="100000"/>
              </a:lnSpc>
              <a:spcBef>
                <a:spcPts val="2133"/>
              </a:spcBef>
              <a:spcAft>
                <a:spcPts val="2133"/>
              </a:spcAft>
              <a:buNone/>
              <a:defRPr sz="2133"/>
            </a:lvl9pPr>
          </a:lstStyle>
          <a:p>
            <a:endParaRPr/>
          </a:p>
        </p:txBody>
      </p:sp>
      <p:sp>
        <p:nvSpPr>
          <p:cNvPr id="216" name="Google Shape;216;p37"/>
          <p:cNvSpPr/>
          <p:nvPr/>
        </p:nvSpPr>
        <p:spPr>
          <a:xfrm>
            <a:off x="3742402" y="1223367"/>
            <a:ext cx="753717" cy="601627"/>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37"/>
          <p:cNvSpPr/>
          <p:nvPr/>
        </p:nvSpPr>
        <p:spPr>
          <a:xfrm>
            <a:off x="630067" y="719334"/>
            <a:ext cx="1755936" cy="1019807"/>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85760967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3.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4.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image" Target="../media/image3.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image" Target="../media/image3.jpeg"/><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73.xml"/><Relationship Id="rId18" Type="http://schemas.openxmlformats.org/officeDocument/2006/relationships/slideLayout" Target="../slideLayouts/slideLayout78.xml"/><Relationship Id="rId26" Type="http://schemas.openxmlformats.org/officeDocument/2006/relationships/slideLayout" Target="../slideLayouts/slideLayout86.xml"/><Relationship Id="rId3" Type="http://schemas.openxmlformats.org/officeDocument/2006/relationships/slideLayout" Target="../slideLayouts/slideLayout63.xml"/><Relationship Id="rId21" Type="http://schemas.openxmlformats.org/officeDocument/2006/relationships/slideLayout" Target="../slideLayouts/slideLayout81.xml"/><Relationship Id="rId34" Type="http://schemas.openxmlformats.org/officeDocument/2006/relationships/slideLayout" Target="../slideLayouts/slideLayout94.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slideLayout" Target="../slideLayouts/slideLayout77.xml"/><Relationship Id="rId25" Type="http://schemas.openxmlformats.org/officeDocument/2006/relationships/slideLayout" Target="../slideLayouts/slideLayout85.xml"/><Relationship Id="rId33" Type="http://schemas.openxmlformats.org/officeDocument/2006/relationships/slideLayout" Target="../slideLayouts/slideLayout93.xml"/><Relationship Id="rId2" Type="http://schemas.openxmlformats.org/officeDocument/2006/relationships/slideLayout" Target="../slideLayouts/slideLayout62.xml"/><Relationship Id="rId16" Type="http://schemas.openxmlformats.org/officeDocument/2006/relationships/slideLayout" Target="../slideLayouts/slideLayout76.xml"/><Relationship Id="rId20" Type="http://schemas.openxmlformats.org/officeDocument/2006/relationships/slideLayout" Target="../slideLayouts/slideLayout80.xml"/><Relationship Id="rId29" Type="http://schemas.openxmlformats.org/officeDocument/2006/relationships/slideLayout" Target="../slideLayouts/slideLayout89.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24" Type="http://schemas.openxmlformats.org/officeDocument/2006/relationships/slideLayout" Target="../slideLayouts/slideLayout84.xml"/><Relationship Id="rId32" Type="http://schemas.openxmlformats.org/officeDocument/2006/relationships/slideLayout" Target="../slideLayouts/slideLayout92.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23" Type="http://schemas.openxmlformats.org/officeDocument/2006/relationships/slideLayout" Target="../slideLayouts/slideLayout83.xml"/><Relationship Id="rId28" Type="http://schemas.openxmlformats.org/officeDocument/2006/relationships/slideLayout" Target="../slideLayouts/slideLayout88.xml"/><Relationship Id="rId36" Type="http://schemas.openxmlformats.org/officeDocument/2006/relationships/theme" Target="../theme/theme7.xml"/><Relationship Id="rId10" Type="http://schemas.openxmlformats.org/officeDocument/2006/relationships/slideLayout" Target="../slideLayouts/slideLayout70.xml"/><Relationship Id="rId19" Type="http://schemas.openxmlformats.org/officeDocument/2006/relationships/slideLayout" Target="../slideLayouts/slideLayout79.xml"/><Relationship Id="rId31" Type="http://schemas.openxmlformats.org/officeDocument/2006/relationships/slideLayout" Target="../slideLayouts/slideLayout91.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 Id="rId22" Type="http://schemas.openxmlformats.org/officeDocument/2006/relationships/slideLayout" Target="../slideLayouts/slideLayout82.xml"/><Relationship Id="rId27" Type="http://schemas.openxmlformats.org/officeDocument/2006/relationships/slideLayout" Target="../slideLayouts/slideLayout87.xml"/><Relationship Id="rId30" Type="http://schemas.openxmlformats.org/officeDocument/2006/relationships/slideLayout" Target="../slideLayouts/slideLayout90.xml"/><Relationship Id="rId35" Type="http://schemas.openxmlformats.org/officeDocument/2006/relationships/slideLayout" Target="../slideLayouts/slideLayout95.xml"/><Relationship Id="rId8"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485BEA0-CD52-4B74-93A5-AFE733A3BA3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630" y="-7374"/>
            <a:ext cx="12192000" cy="6858000"/>
          </a:xfrm>
          <a:prstGeom prst="rect">
            <a:avLst/>
          </a:prstGeom>
        </p:spPr>
      </p:pic>
    </p:spTree>
    <p:extLst>
      <p:ext uri="{BB962C8B-B14F-4D97-AF65-F5344CB8AC3E}">
        <p14:creationId xmlns:p14="http://schemas.microsoft.com/office/powerpoint/2010/main" val="18354932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mc:AlternateContent xmlns:mc="http://schemas.openxmlformats.org/markup-compatibility/2006" xmlns:p14="http://schemas.microsoft.com/office/powerpoint/2010/main">
    <mc:Choice Requires="p14">
      <p:transition spd="slow" p14:dur="4400" advClick="0" advTm="5000">
        <p14:honeycomb/>
      </p:transition>
    </mc:Choice>
    <mc:Fallback xmlns="">
      <p:transition spd="slow" advClick="0" advTm="5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0117608"/>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ransition spd="slow" advTm="12737">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3021066"/>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6"/>
        <p:cNvGrpSpPr/>
        <p:nvPr/>
      </p:nvGrpSpPr>
      <p:grpSpPr>
        <a:xfrm>
          <a:off x="0" y="0"/>
          <a:ext cx="0" cy="0"/>
          <a:chOff x="0" y="0"/>
          <a:chExt cx="0" cy="0"/>
        </a:xfrm>
      </p:grpSpPr>
    </p:spTree>
    <p:extLst>
      <p:ext uri="{BB962C8B-B14F-4D97-AF65-F5344CB8AC3E}">
        <p14:creationId xmlns:p14="http://schemas.microsoft.com/office/powerpoint/2010/main" val="1979522425"/>
      </p:ext>
    </p:extLst>
  </p:cSld>
  <p:clrMap bg1="lt1" tx1="dk1" bg2="dk2" tx2="lt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B4162956-5CB0-4FEB-A743-0729203F5AB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C1DBFB-CFD2-48AA-8FE1-55CF1AE6D1D6}" type="datetimeFigureOut">
              <a:rPr lang="zh-CN" altLang="en-US" smtClean="0"/>
              <a:t>2024/4/5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3F9150-92D3-415E-93D8-1993074F856C}" type="slidenum">
              <a:rPr lang="zh-CN" altLang="en-US" smtClean="0"/>
              <a:t>‹#›</a:t>
            </a:fld>
            <a:endParaRPr lang="zh-CN" altLang="en-US"/>
          </a:p>
        </p:txBody>
      </p:sp>
      <p:sp>
        <p:nvSpPr>
          <p:cNvPr id="9" name="9Slide.vn - 2019">
            <a:extLst>
              <a:ext uri="{FF2B5EF4-FFF2-40B4-BE49-F238E27FC236}">
                <a16:creationId xmlns:a16="http://schemas.microsoft.com/office/drawing/2014/main" id="{E69135EB-F06C-42EA-9937-7D246FBC9AD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0" name="Picture 9">
            <a:extLst>
              <a:ext uri="{FF2B5EF4-FFF2-40B4-BE49-F238E27FC236}">
                <a16:creationId xmlns:a16="http://schemas.microsoft.com/office/drawing/2014/main" id="{12147337-90D2-454E-8601-9C12BF72CD8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11" name="Picture 10">
            <a:extLst>
              <a:ext uri="{FF2B5EF4-FFF2-40B4-BE49-F238E27FC236}">
                <a16:creationId xmlns:a16="http://schemas.microsoft.com/office/drawing/2014/main" id="{3AC29EEB-FD6D-463B-82F3-7264B4E63967}"/>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12" name="Picture 11">
            <a:extLst>
              <a:ext uri="{FF2B5EF4-FFF2-40B4-BE49-F238E27FC236}">
                <a16:creationId xmlns:a16="http://schemas.microsoft.com/office/drawing/2014/main" id="{B16623D5-CDF8-443C-9985-A11B0503A198}"/>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3" name="Picture 12">
            <a:extLst>
              <a:ext uri="{FF2B5EF4-FFF2-40B4-BE49-F238E27FC236}">
                <a16:creationId xmlns:a16="http://schemas.microsoft.com/office/drawing/2014/main" id="{2ADBEF88-6CC1-41F3-8D0B-C7A499F1AD25}"/>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2597402649"/>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3DE6B442-8D74-4D36-9D91-F9BDC58BF8E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2024/4/5</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9" name="9Slide.vn - 2019">
            <a:extLst>
              <a:ext uri="{FF2B5EF4-FFF2-40B4-BE49-F238E27FC236}">
                <a16:creationId xmlns:a16="http://schemas.microsoft.com/office/drawing/2014/main" id="{20AD8AFF-AC97-47F2-BD76-8CBC06CCC22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0" name="Picture 9">
            <a:extLst>
              <a:ext uri="{FF2B5EF4-FFF2-40B4-BE49-F238E27FC236}">
                <a16:creationId xmlns:a16="http://schemas.microsoft.com/office/drawing/2014/main" id="{D1DE8E48-2F17-48C7-9AD3-A9A5C3EDB1C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11" name="Picture 10">
            <a:extLst>
              <a:ext uri="{FF2B5EF4-FFF2-40B4-BE49-F238E27FC236}">
                <a16:creationId xmlns:a16="http://schemas.microsoft.com/office/drawing/2014/main" id="{2FA1929B-8B4D-4467-839F-93513E147463}"/>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12" name="Picture 11">
            <a:extLst>
              <a:ext uri="{FF2B5EF4-FFF2-40B4-BE49-F238E27FC236}">
                <a16:creationId xmlns:a16="http://schemas.microsoft.com/office/drawing/2014/main" id="{74CAC870-1617-4E0B-A131-810AE215330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3" name="Picture 12">
            <a:extLst>
              <a:ext uri="{FF2B5EF4-FFF2-40B4-BE49-F238E27FC236}">
                <a16:creationId xmlns:a16="http://schemas.microsoft.com/office/drawing/2014/main" id="{00030813-5892-4A14-9AB2-E260D573BBD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417741344"/>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ransition spd="slow" advTm="12737">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11" name="9Slide.vn - 2019">
            <a:extLst>
              <a:ext uri="{FF2B5EF4-FFF2-40B4-BE49-F238E27FC236}">
                <a16:creationId xmlns:a16="http://schemas.microsoft.com/office/drawing/2014/main" id="{E9F0E45F-7319-405E-B07D-345AC4EEBE81}"/>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500"/>
              <a:buFont typeface="Patrick Hand" panose="00000500000000000000"/>
              <a:buNone/>
              <a:defRPr sz="3500" b="1">
                <a:solidFill>
                  <a:schemeClr val="dk1"/>
                </a:solidFill>
                <a:latin typeface="Patrick Hand" panose="00000500000000000000"/>
                <a:ea typeface="Patrick Hand" panose="00000500000000000000"/>
                <a:cs typeface="Patrick Hand" panose="00000500000000000000"/>
                <a:sym typeface="Patrick Hand" panose="00000500000000000000"/>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55600">
              <a:lnSpc>
                <a:spcPct val="115000"/>
              </a:lnSpc>
              <a:spcBef>
                <a:spcPts val="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1pPr>
            <a:lvl2pPr marL="914400" lvl="1" indent="-355600">
              <a:lnSpc>
                <a:spcPct val="115000"/>
              </a:lnSpc>
              <a:spcBef>
                <a:spcPts val="160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2pPr>
            <a:lvl3pPr marL="1371600" lvl="2" indent="-355600">
              <a:lnSpc>
                <a:spcPct val="115000"/>
              </a:lnSpc>
              <a:spcBef>
                <a:spcPts val="160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3pPr>
            <a:lvl4pPr marL="1828800" lvl="3" indent="-355600">
              <a:lnSpc>
                <a:spcPct val="115000"/>
              </a:lnSpc>
              <a:spcBef>
                <a:spcPts val="160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4pPr>
            <a:lvl5pPr marL="2286000" lvl="4" indent="-355600">
              <a:lnSpc>
                <a:spcPct val="115000"/>
              </a:lnSpc>
              <a:spcBef>
                <a:spcPts val="160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5pPr>
            <a:lvl6pPr marL="2743200" lvl="5" indent="-355600">
              <a:lnSpc>
                <a:spcPct val="115000"/>
              </a:lnSpc>
              <a:spcBef>
                <a:spcPts val="160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6pPr>
            <a:lvl7pPr marL="3200400" lvl="6" indent="-355600">
              <a:lnSpc>
                <a:spcPct val="115000"/>
              </a:lnSpc>
              <a:spcBef>
                <a:spcPts val="160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7pPr>
            <a:lvl8pPr marL="3657600" lvl="7" indent="-355600">
              <a:lnSpc>
                <a:spcPct val="115000"/>
              </a:lnSpc>
              <a:spcBef>
                <a:spcPts val="160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8pPr>
            <a:lvl9pPr marL="4114800" lvl="8" indent="-355600">
              <a:lnSpc>
                <a:spcPct val="115000"/>
              </a:lnSpc>
              <a:spcBef>
                <a:spcPts val="1600"/>
              </a:spcBef>
              <a:spcAft>
                <a:spcPts val="160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9pPr>
          </a:lstStyle>
          <a:p>
            <a:endParaRPr/>
          </a:p>
        </p:txBody>
      </p:sp>
    </p:spTree>
    <p:extLst>
      <p:ext uri="{BB962C8B-B14F-4D97-AF65-F5344CB8AC3E}">
        <p14:creationId xmlns:p14="http://schemas.microsoft.com/office/powerpoint/2010/main" val="998388234"/>
      </p:ext>
    </p:extLst>
  </p:cSld>
  <p:clrMap bg1="lt1" tx1="dk1" bg2="dk2" tx2="lt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 id="2147483753" r:id="rId14"/>
    <p:sldLayoutId id="2147483754" r:id="rId15"/>
    <p:sldLayoutId id="2147483755" r:id="rId16"/>
    <p:sldLayoutId id="2147483756" r:id="rId17"/>
    <p:sldLayoutId id="2147483757" r:id="rId18"/>
    <p:sldLayoutId id="2147483758" r:id="rId19"/>
    <p:sldLayoutId id="2147483759" r:id="rId20"/>
    <p:sldLayoutId id="2147483760" r:id="rId21"/>
    <p:sldLayoutId id="2147483761" r:id="rId22"/>
    <p:sldLayoutId id="2147483762" r:id="rId23"/>
    <p:sldLayoutId id="2147483763" r:id="rId24"/>
    <p:sldLayoutId id="2147483764" r:id="rId25"/>
    <p:sldLayoutId id="2147483765" r:id="rId26"/>
    <p:sldLayoutId id="2147483766" r:id="rId27"/>
    <p:sldLayoutId id="2147483767" r:id="rId28"/>
    <p:sldLayoutId id="2147483768" r:id="rId29"/>
    <p:sldLayoutId id="2147483769" r:id="rId30"/>
    <p:sldLayoutId id="2147483770" r:id="rId31"/>
    <p:sldLayoutId id="2147483771" r:id="rId32"/>
    <p:sldLayoutId id="2147483772" r:id="rId33"/>
    <p:sldLayoutId id="2147483773" r:id="rId34"/>
    <p:sldLayoutId id="2147483774" r:id="rId3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1.xml"/><Relationship Id="rId7" Type="http://schemas.openxmlformats.org/officeDocument/2006/relationships/image" Target="../media/image8.emf"/><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7.emf"/><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9.png"/><Relationship Id="rId2" Type="http://schemas.openxmlformats.org/officeDocument/2006/relationships/image" Target="../media/image47.png"/><Relationship Id="rId1" Type="http://schemas.openxmlformats.org/officeDocument/2006/relationships/slideLayout" Target="../slideLayouts/slideLayout43.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jpeg"/></Relationships>
</file>

<file path=ppt/slides/_rels/slide11.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12" Type="http://schemas.openxmlformats.org/officeDocument/2006/relationships/image" Target="../media/image69.png"/><Relationship Id="rId2" Type="http://schemas.openxmlformats.org/officeDocument/2006/relationships/notesSlide" Target="../notesSlides/notesSlide7.xml"/><Relationship Id="rId1" Type="http://schemas.openxmlformats.org/officeDocument/2006/relationships/slideLayout" Target="../slideLayouts/slideLayout27.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jpg"/></Relationships>
</file>

<file path=ppt/slides/_rels/slide1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71.jpeg"/><Relationship Id="rId7" Type="http://schemas.openxmlformats.org/officeDocument/2006/relationships/image" Target="../media/image74.png"/><Relationship Id="rId2" Type="http://schemas.openxmlformats.org/officeDocument/2006/relationships/notesSlide" Target="../notesSlides/notesSlide9.xml"/><Relationship Id="rId1" Type="http://schemas.openxmlformats.org/officeDocument/2006/relationships/slideLayout" Target="../slideLayouts/slideLayout21.xml"/><Relationship Id="rId6" Type="http://schemas.openxmlformats.org/officeDocument/2006/relationships/image" Target="../media/image73.png"/><Relationship Id="rId5" Type="http://schemas.microsoft.com/office/2007/relationships/hdphoto" Target="../media/hdphoto4.wdp"/><Relationship Id="rId4" Type="http://schemas.openxmlformats.org/officeDocument/2006/relationships/image" Target="../media/image72.png"/></Relationships>
</file>

<file path=ppt/slides/_rels/slide14.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5.png"/><Relationship Id="rId7" Type="http://schemas.openxmlformats.org/officeDocument/2006/relationships/image" Target="../media/image76.png"/><Relationship Id="rId2" Type="http://schemas.openxmlformats.org/officeDocument/2006/relationships/notesSlide" Target="../notesSlides/notesSlide10.xml"/><Relationship Id="rId1" Type="http://schemas.openxmlformats.org/officeDocument/2006/relationships/slideLayout" Target="../slideLayouts/slideLayout56.xml"/><Relationship Id="rId6" Type="http://schemas.openxmlformats.org/officeDocument/2006/relationships/image" Target="../media/image46.png"/><Relationship Id="rId5" Type="http://schemas.openxmlformats.org/officeDocument/2006/relationships/image" Target="../media/image48.png"/><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microsoft.com/office/2007/relationships/hdphoto" Target="../media/hdphoto2.wdp"/><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openxmlformats.org/officeDocument/2006/relationships/image" Target="../media/image15.png"/><Relationship Id="rId11" Type="http://schemas.microsoft.com/office/2007/relationships/hdphoto" Target="../media/hdphoto3.wdp"/><Relationship Id="rId5" Type="http://schemas.openxmlformats.org/officeDocument/2006/relationships/image" Target="../media/image14.png"/><Relationship Id="rId10" Type="http://schemas.openxmlformats.org/officeDocument/2006/relationships/image" Target="../media/image18.png"/><Relationship Id="rId4" Type="http://schemas.openxmlformats.org/officeDocument/2006/relationships/image" Target="../media/image13.png"/><Relationship Id="rId9" Type="http://schemas.openxmlformats.org/officeDocument/2006/relationships/image" Target="../media/image17.png"/></Relationships>
</file>

<file path=ppt/slides/_rels/slide16.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7.png"/><Relationship Id="rId3" Type="http://schemas.openxmlformats.org/officeDocument/2006/relationships/image" Target="../media/image1.png"/><Relationship Id="rId7" Type="http://schemas.openxmlformats.org/officeDocument/2006/relationships/image" Target="../media/image81.png"/><Relationship Id="rId12" Type="http://schemas.openxmlformats.org/officeDocument/2006/relationships/image" Target="../media/image86.png"/><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image" Target="../media/image80.png"/><Relationship Id="rId11" Type="http://schemas.openxmlformats.org/officeDocument/2006/relationships/image" Target="../media/image85.png"/><Relationship Id="rId5" Type="http://schemas.openxmlformats.org/officeDocument/2006/relationships/image" Target="../media/image79.png"/><Relationship Id="rId10" Type="http://schemas.openxmlformats.org/officeDocument/2006/relationships/image" Target="../media/image84.png"/><Relationship Id="rId4" Type="http://schemas.openxmlformats.org/officeDocument/2006/relationships/image" Target="../media/image78.png"/><Relationship Id="rId9" Type="http://schemas.openxmlformats.org/officeDocument/2006/relationships/image" Target="../media/image83.png"/><Relationship Id="rId14" Type="http://schemas.openxmlformats.org/officeDocument/2006/relationships/image" Target="../media/image88.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microsoft.com/office/2007/relationships/hdphoto" Target="../media/hdphoto2.wdp"/><Relationship Id="rId12"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15.png"/><Relationship Id="rId11" Type="http://schemas.microsoft.com/office/2007/relationships/hdphoto" Target="../media/hdphoto3.wdp"/><Relationship Id="rId5" Type="http://schemas.openxmlformats.org/officeDocument/2006/relationships/image" Target="../media/image14.png"/><Relationship Id="rId10" Type="http://schemas.openxmlformats.org/officeDocument/2006/relationships/image" Target="../media/image18.png"/><Relationship Id="rId4" Type="http://schemas.openxmlformats.org/officeDocument/2006/relationships/image" Target="../media/image13.png"/><Relationship Id="rId9" Type="http://schemas.openxmlformats.org/officeDocument/2006/relationships/image" Target="../media/image17.png"/></Relationships>
</file>

<file path=ppt/slides/_rels/slide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6.png"/></Relationships>
</file>

<file path=ppt/slides/_rels/slide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41.png"/><Relationship Id="rId2" Type="http://schemas.openxmlformats.org/officeDocument/2006/relationships/slideLayout" Target="../slideLayouts/slideLayout66.xml"/><Relationship Id="rId1" Type="http://schemas.openxmlformats.org/officeDocument/2006/relationships/vmlDrawing" Target="../drawings/vmlDrawing1.vml"/><Relationship Id="rId6" Type="http://schemas.openxmlformats.org/officeDocument/2006/relationships/image" Target="../media/image40.png"/><Relationship Id="rId5" Type="http://schemas.openxmlformats.org/officeDocument/2006/relationships/image" Target="../media/image39.wmf"/><Relationship Id="rId4" Type="http://schemas.openxmlformats.org/officeDocument/2006/relationships/oleObject" Target="../embeddings/oleObject1.bin"/></Relationships>
</file>

<file path=ppt/slides/_rels/slide7.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38.png"/><Relationship Id="rId2" Type="http://schemas.openxmlformats.org/officeDocument/2006/relationships/image" Target="../media/image42.emf"/><Relationship Id="rId1" Type="http://schemas.openxmlformats.org/officeDocument/2006/relationships/slideLayout" Target="../slideLayouts/slideLayout43.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8.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43.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9.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5.png"/><Relationship Id="rId2" Type="http://schemas.openxmlformats.org/officeDocument/2006/relationships/image" Target="../media/image47.png"/><Relationship Id="rId1" Type="http://schemas.openxmlformats.org/officeDocument/2006/relationships/slideLayout" Target="../slideLayouts/slideLayout43.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id="{D2213C84-B181-45DE-8E58-3F959F27994B}"/>
              </a:ext>
            </a:extLst>
          </p:cNvPr>
          <p:cNvGrpSpPr/>
          <p:nvPr/>
        </p:nvGrpSpPr>
        <p:grpSpPr>
          <a:xfrm>
            <a:off x="-227715" y="1385255"/>
            <a:ext cx="12518406" cy="5472745"/>
            <a:chOff x="-148674" y="369491"/>
            <a:chExt cx="12518406" cy="6488508"/>
          </a:xfrm>
        </p:grpSpPr>
        <p:pic>
          <p:nvPicPr>
            <p:cNvPr id="6" name="图片 5">
              <a:extLst>
                <a:ext uri="{FF2B5EF4-FFF2-40B4-BE49-F238E27FC236}">
                  <a16:creationId xmlns:a16="http://schemas.microsoft.com/office/drawing/2014/main" id="{4C4DA85F-32FA-4D04-9A1A-28CFC500E4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674" y="1998289"/>
              <a:ext cx="12518406" cy="2762395"/>
            </a:xfrm>
            <a:prstGeom prst="rect">
              <a:avLst/>
            </a:prstGeom>
          </p:spPr>
        </p:pic>
        <p:pic>
          <p:nvPicPr>
            <p:cNvPr id="7" name="Picture 2" descr="F:\未标题-1.png">
              <a:extLst>
                <a:ext uri="{FF2B5EF4-FFF2-40B4-BE49-F238E27FC236}">
                  <a16:creationId xmlns:a16="http://schemas.microsoft.com/office/drawing/2014/main" id="{88F9C6EB-D8CB-4200-A373-1E820E2B6A2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 b="88650"/>
            <a:stretch/>
          </p:blipFill>
          <p:spPr bwMode="auto">
            <a:xfrm>
              <a:off x="-15411" y="3984405"/>
              <a:ext cx="12304393" cy="776279"/>
            </a:xfrm>
            <a:prstGeom prst="rect">
              <a:avLst/>
            </a:prstGeom>
            <a:noFill/>
            <a:extLst>
              <a:ext uri="{909E8E84-426E-40DD-AFC4-6F175D3DCCD1}">
                <a14:hiddenFill xmlns:a14="http://schemas.microsoft.com/office/drawing/2010/main">
                  <a:solidFill>
                    <a:srgbClr val="FFFFFF"/>
                  </a:solidFill>
                </a14:hiddenFill>
              </a:ext>
            </a:extLst>
          </p:spPr>
        </p:pic>
        <p:pic>
          <p:nvPicPr>
            <p:cNvPr id="8" name="图片 7">
              <a:extLst>
                <a:ext uri="{FF2B5EF4-FFF2-40B4-BE49-F238E27FC236}">
                  <a16:creationId xmlns:a16="http://schemas.microsoft.com/office/drawing/2014/main" id="{C62B4755-DD00-448B-A100-ADC8BAEA61D3}"/>
                </a:ext>
              </a:extLst>
            </p:cNvPr>
            <p:cNvPicPr>
              <a:picLocks noChangeAspect="1"/>
            </p:cNvPicPr>
            <p:nvPr/>
          </p:nvPicPr>
          <p:blipFill>
            <a:blip r:embed="rId6"/>
            <a:stretch>
              <a:fillRect/>
            </a:stretch>
          </p:blipFill>
          <p:spPr>
            <a:xfrm>
              <a:off x="117394" y="369491"/>
              <a:ext cx="5091915" cy="4391193"/>
            </a:xfrm>
            <a:prstGeom prst="rect">
              <a:avLst/>
            </a:prstGeom>
          </p:spPr>
        </p:pic>
        <p:pic>
          <p:nvPicPr>
            <p:cNvPr id="9" name="图片 8">
              <a:extLst>
                <a:ext uri="{FF2B5EF4-FFF2-40B4-BE49-F238E27FC236}">
                  <a16:creationId xmlns:a16="http://schemas.microsoft.com/office/drawing/2014/main" id="{5547289C-0771-4B4D-8EF8-ACC674DC6A1E}"/>
                </a:ext>
              </a:extLst>
            </p:cNvPr>
            <p:cNvPicPr>
              <a:picLocks noChangeAspect="1"/>
            </p:cNvPicPr>
            <p:nvPr/>
          </p:nvPicPr>
          <p:blipFill>
            <a:blip r:embed="rId7"/>
            <a:stretch>
              <a:fillRect/>
            </a:stretch>
          </p:blipFill>
          <p:spPr>
            <a:xfrm>
              <a:off x="0" y="4760684"/>
              <a:ext cx="12218080" cy="2097315"/>
            </a:xfrm>
            <a:prstGeom prst="rect">
              <a:avLst/>
            </a:prstGeom>
          </p:spPr>
        </p:pic>
      </p:grpSp>
      <p:pic>
        <p:nvPicPr>
          <p:cNvPr id="4" name="图片 3">
            <a:extLst>
              <a:ext uri="{FF2B5EF4-FFF2-40B4-BE49-F238E27FC236}">
                <a16:creationId xmlns:a16="http://schemas.microsoft.com/office/drawing/2014/main" id="{CBC91064-6058-4A4C-BE4C-009D57CC0CC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34679" y="3115285"/>
            <a:ext cx="5018872" cy="3354737"/>
          </a:xfrm>
          <a:prstGeom prst="rect">
            <a:avLst/>
          </a:prstGeom>
        </p:spPr>
      </p:pic>
      <p:pic>
        <p:nvPicPr>
          <p:cNvPr id="12" name="图片 27"/>
          <p:cNvPicPr>
            <a:picLocks noChangeAspect="1"/>
          </p:cNvPicPr>
          <p:nvPr/>
        </p:nvPicPr>
        <p:blipFill>
          <a:blip r:embed="rId9"/>
          <a:stretch>
            <a:fillRect/>
          </a:stretch>
        </p:blipFill>
        <p:spPr>
          <a:xfrm>
            <a:off x="-79041" y="4523318"/>
            <a:ext cx="2106132" cy="1946704"/>
          </a:xfrm>
          <a:prstGeom prst="rect">
            <a:avLst/>
          </a:prstGeom>
        </p:spPr>
      </p:pic>
      <p:sp>
        <p:nvSpPr>
          <p:cNvPr id="15" name="Google Shape;961;p9">
            <a:extLst>
              <a:ext uri="{FF2B5EF4-FFF2-40B4-BE49-F238E27FC236}">
                <a16:creationId xmlns:a16="http://schemas.microsoft.com/office/drawing/2014/main" id="{54285490-B3CA-4238-8F72-37AECC567B86}"/>
              </a:ext>
            </a:extLst>
          </p:cNvPr>
          <p:cNvSpPr/>
          <p:nvPr/>
        </p:nvSpPr>
        <p:spPr>
          <a:xfrm>
            <a:off x="3980276" y="914597"/>
            <a:ext cx="7406289" cy="58477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3200"/>
              <a:buFont typeface="Arial"/>
              <a:buNone/>
              <a:tabLst/>
              <a:defRPr/>
            </a:pPr>
            <a:r>
              <a:rPr kumimoji="0" lang="en-US" sz="3200" b="1" i="0" u="none" strike="noStrike" kern="1200" cap="none" spc="0" normalizeH="0" baseline="0" noProof="0" dirty="0" err="1">
                <a:ln>
                  <a:noFill/>
                </a:ln>
                <a:solidFill>
                  <a:srgbClr val="00B0F0"/>
                </a:solidFill>
                <a:effectLst/>
                <a:uLnTx/>
                <a:uFillTx/>
                <a:latin typeface="Arial"/>
                <a:ea typeface="Arial"/>
                <a:cs typeface="Arial"/>
                <a:sym typeface="Arial"/>
              </a:rPr>
              <a:t>Công</a:t>
            </a:r>
            <a:r>
              <a:rPr kumimoji="0" lang="en-US" sz="3200" b="1" i="0" u="none" strike="noStrike" kern="1200" cap="none" spc="0" normalizeH="0" noProof="0" dirty="0">
                <a:ln>
                  <a:noFill/>
                </a:ln>
                <a:solidFill>
                  <a:srgbClr val="00B0F0"/>
                </a:solidFill>
                <a:effectLst/>
                <a:uLnTx/>
                <a:uFillTx/>
                <a:latin typeface="Arial"/>
                <a:ea typeface="Arial"/>
                <a:cs typeface="Arial"/>
                <a:sym typeface="Arial"/>
              </a:rPr>
              <a:t> </a:t>
            </a:r>
            <a:r>
              <a:rPr kumimoji="0" lang="en-US" sz="3200" b="1" i="0" u="none" strike="noStrike" kern="1200" cap="none" spc="0" normalizeH="0" noProof="0" dirty="0" err="1">
                <a:ln>
                  <a:noFill/>
                </a:ln>
                <a:solidFill>
                  <a:srgbClr val="00B0F0"/>
                </a:solidFill>
                <a:effectLst/>
                <a:uLnTx/>
                <a:uFillTx/>
                <a:latin typeface="Arial"/>
                <a:ea typeface="Arial"/>
                <a:cs typeface="Arial"/>
                <a:sym typeface="Arial"/>
              </a:rPr>
              <a:t>nghệ</a:t>
            </a:r>
            <a:endParaRPr kumimoji="0" sz="3200" b="1" i="0" u="none" strike="noStrike" kern="1200" cap="none" spc="0" normalizeH="0" baseline="0" noProof="0" dirty="0">
              <a:ln>
                <a:noFill/>
              </a:ln>
              <a:solidFill>
                <a:srgbClr val="00B0F0"/>
              </a:solidFill>
              <a:effectLst/>
              <a:uLnTx/>
              <a:uFillTx/>
              <a:latin typeface="Arial"/>
              <a:ea typeface="Arial"/>
              <a:cs typeface="Arial"/>
              <a:sym typeface="Arial"/>
            </a:endParaRPr>
          </a:p>
        </p:txBody>
      </p:sp>
      <p:pic>
        <p:nvPicPr>
          <p:cNvPr id="2" name="Picture 1">
            <a:extLst>
              <a:ext uri="{FF2B5EF4-FFF2-40B4-BE49-F238E27FC236}">
                <a16:creationId xmlns:a16="http://schemas.microsoft.com/office/drawing/2014/main" id="{71729CB0-88F8-4AD0-BB89-2D84F45F1087}"/>
              </a:ext>
            </a:extLst>
          </p:cNvPr>
          <p:cNvPicPr>
            <a:picLocks noChangeAspect="1"/>
          </p:cNvPicPr>
          <p:nvPr/>
        </p:nvPicPr>
        <p:blipFill>
          <a:blip r:embed="rId10"/>
          <a:stretch>
            <a:fillRect/>
          </a:stretch>
        </p:blipFill>
        <p:spPr>
          <a:xfrm>
            <a:off x="3859652" y="1442120"/>
            <a:ext cx="7407282" cy="1847248"/>
          </a:xfrm>
          <a:prstGeom prst="rect">
            <a:avLst/>
          </a:prstGeom>
        </p:spPr>
      </p:pic>
    </p:spTree>
    <p:custDataLst>
      <p:tags r:id="rId1"/>
    </p:custDataLst>
    <p:extLst>
      <p:ext uri="{BB962C8B-B14F-4D97-AF65-F5344CB8AC3E}">
        <p14:creationId xmlns:p14="http://schemas.microsoft.com/office/powerpoint/2010/main" val="3908260237"/>
      </p:ext>
    </p:extLst>
  </p:cSld>
  <p:clrMapOvr>
    <a:masterClrMapping/>
  </p:clrMapOvr>
  <mc:AlternateContent xmlns:mc="http://schemas.openxmlformats.org/markup-compatibility/2006" xmlns:p14="http://schemas.microsoft.com/office/powerpoint/2010/main">
    <mc:Choice Requires="p14">
      <p:transition spd="slow" p14:dur="1500" advTm="2940">
        <p14:window dir="vert"/>
      </p:transition>
    </mc:Choice>
    <mc:Fallback xmlns="">
      <p:transition spd="slow" advTm="294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6">
            <a:extLst>
              <a:ext uri="{FF2B5EF4-FFF2-40B4-BE49-F238E27FC236}">
                <a16:creationId xmlns:a16="http://schemas.microsoft.com/office/drawing/2014/main" id="{924C1402-0A44-4803-8FC3-5A50C9EB36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182" y="208915"/>
            <a:ext cx="12207283" cy="6440170"/>
          </a:xfrm>
          <a:prstGeom prst="rect">
            <a:avLst/>
          </a:prstGeom>
        </p:spPr>
      </p:pic>
      <p:pic>
        <p:nvPicPr>
          <p:cNvPr id="11" name="图片 5">
            <a:extLst>
              <a:ext uri="{FF2B5EF4-FFF2-40B4-BE49-F238E27FC236}">
                <a16:creationId xmlns:a16="http://schemas.microsoft.com/office/drawing/2014/main" id="{6D9C5716-11D6-4C41-8157-C8FAAB7E4F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6899" y="287020"/>
            <a:ext cx="11625570" cy="6283960"/>
          </a:xfrm>
          <a:prstGeom prst="rect">
            <a:avLst/>
          </a:prstGeom>
        </p:spPr>
      </p:pic>
      <p:grpSp>
        <p:nvGrpSpPr>
          <p:cNvPr id="55" name="Group 54">
            <a:extLst>
              <a:ext uri="{FF2B5EF4-FFF2-40B4-BE49-F238E27FC236}">
                <a16:creationId xmlns:a16="http://schemas.microsoft.com/office/drawing/2014/main" id="{6E818A56-E182-4177-BDFE-6ADCCC57B2EA}"/>
              </a:ext>
            </a:extLst>
          </p:cNvPr>
          <p:cNvGrpSpPr/>
          <p:nvPr/>
        </p:nvGrpSpPr>
        <p:grpSpPr>
          <a:xfrm>
            <a:off x="1031955" y="320672"/>
            <a:ext cx="10546715" cy="1360212"/>
            <a:chOff x="9848" y="3032"/>
            <a:chExt cx="16609" cy="1622"/>
          </a:xfrm>
        </p:grpSpPr>
        <p:sp>
          <p:nvSpPr>
            <p:cNvPr id="56" name="箭头: 五边形 3">
              <a:extLst>
                <a:ext uri="{FF2B5EF4-FFF2-40B4-BE49-F238E27FC236}">
                  <a16:creationId xmlns:a16="http://schemas.microsoft.com/office/drawing/2014/main" id="{DB17CD78-C6ED-4D4A-851F-C3C520391FF5}"/>
                </a:ext>
              </a:extLst>
            </p:cNvPr>
            <p:cNvSpPr/>
            <p:nvPr/>
          </p:nvSpPr>
          <p:spPr bwMode="auto">
            <a:xfrm>
              <a:off x="9848" y="3032"/>
              <a:ext cx="16609" cy="1622"/>
            </a:xfrm>
            <a:prstGeom prst="homePlate">
              <a:avLst/>
            </a:prstGeom>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Helvetica"/>
                <a:cs typeface="Helvetica"/>
                <a:sym typeface="+mn-lt"/>
              </a:endParaRPr>
            </a:p>
          </p:txBody>
        </p:sp>
        <p:sp>
          <p:nvSpPr>
            <p:cNvPr id="58" name="Text Box 45">
              <a:extLst>
                <a:ext uri="{FF2B5EF4-FFF2-40B4-BE49-F238E27FC236}">
                  <a16:creationId xmlns:a16="http://schemas.microsoft.com/office/drawing/2014/main" id="{9CD97B98-1C47-4F87-9DDA-D88F5E2E2582}"/>
                </a:ext>
              </a:extLst>
            </p:cNvPr>
            <p:cNvSpPr txBox="1"/>
            <p:nvPr/>
          </p:nvSpPr>
          <p:spPr>
            <a:xfrm>
              <a:off x="10266" y="3057"/>
              <a:ext cx="15622" cy="1563"/>
            </a:xfrm>
            <a:prstGeom prst="rect">
              <a:avLst/>
            </a:prstGeom>
            <a:noFill/>
          </p:spPr>
          <p:txBody>
            <a:bodyPr wrap="square" rtlCol="0">
              <a:spAutoFit/>
            </a:bodyPr>
            <a:lstStyle/>
            <a:p>
              <a:pPr marL="0" marR="0" algn="just">
                <a:lnSpc>
                  <a:spcPct val="112000"/>
                </a:lnSpc>
                <a:spcBef>
                  <a:spcPts val="600"/>
                </a:spcBef>
                <a:spcAft>
                  <a:spcPts val="0"/>
                </a:spcAft>
              </a:pP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Biển</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chỉ</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dẫn</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dùng</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để</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chỉ</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dẫn</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hướng</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đi</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các</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điều</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cần</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thiết</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nhằm</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giúp</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người</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tham</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gia</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giao</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thông</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trong</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việc</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điều</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khiển</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phương</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tiện</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và</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hướng</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dẫn</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giao</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thông</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trên</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đường</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được</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thuận</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lợi</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đảm</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bảo</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an</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toàn</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p:txBody>
        </p:sp>
      </p:grpSp>
      <p:sp>
        <p:nvSpPr>
          <p:cNvPr id="59" name="Rounded Rectangle 29">
            <a:extLst>
              <a:ext uri="{FF2B5EF4-FFF2-40B4-BE49-F238E27FC236}">
                <a16:creationId xmlns:a16="http://schemas.microsoft.com/office/drawing/2014/main" id="{0B39052E-B81A-4E33-BE9E-2D4377CFF1FA}"/>
              </a:ext>
            </a:extLst>
          </p:cNvPr>
          <p:cNvSpPr/>
          <p:nvPr/>
        </p:nvSpPr>
        <p:spPr>
          <a:xfrm>
            <a:off x="1080250" y="1938441"/>
            <a:ext cx="10881378" cy="1921177"/>
          </a:xfrm>
          <a:prstGeom prst="roundRect">
            <a:avLst/>
          </a:prstGeom>
          <a:solidFill>
            <a:schemeClr val="accent4">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457200" lvl="0" indent="-457200" algn="just">
              <a:buFont typeface="Arial" panose="020B0604020202020204" pitchFamily="34" charset="0"/>
              <a:buChar char="•"/>
            </a:pPr>
            <a:r>
              <a:rPr lang="vi-VN" sz="3200" b="1" dirty="0">
                <a:solidFill>
                  <a:srgbClr val="FF0000"/>
                </a:solidFill>
                <a:latin typeface="Calibri" panose="020F0502020204030204" pitchFamily="34" charset="0"/>
                <a:cs typeface="Calibri" panose="020F0502020204030204" pitchFamily="34" charset="0"/>
              </a:rPr>
              <a:t>Biển chỉ dẫn có hình vuông/hình chữ nhật/hình mũi tên, nền màu xanh lam, hình vẽ và chữ viết màu trắng. Nếu nền màu trắng thì hình vẽ và chữ viết màu đen trừ một số trường hợp ngoại lệ.</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27DAAAE8-D656-462C-BA3F-131AB58E71F5}"/>
              </a:ext>
            </a:extLst>
          </p:cNvPr>
          <p:cNvPicPr/>
          <p:nvPr/>
        </p:nvPicPr>
        <p:blipFill>
          <a:blip r:embed="rId4">
            <a:clrChange>
              <a:clrFrom>
                <a:srgbClr val="F5F5F5">
                  <a:alpha val="100000"/>
                </a:srgbClr>
              </a:clrFrom>
              <a:clrTo>
                <a:srgbClr val="F5F5F5">
                  <a:alpha val="100000"/>
                  <a:alpha val="0"/>
                </a:srgbClr>
              </a:clrTo>
            </a:clrChange>
          </a:blip>
          <a:stretch>
            <a:fillRect/>
          </a:stretch>
        </p:blipFill>
        <p:spPr>
          <a:xfrm>
            <a:off x="347014" y="156394"/>
            <a:ext cx="1081405" cy="1205865"/>
          </a:xfrm>
          <a:prstGeom prst="rect">
            <a:avLst/>
          </a:prstGeom>
          <a:noFill/>
          <a:ln w="9525">
            <a:noFill/>
          </a:ln>
        </p:spPr>
      </p:pic>
      <p:pic>
        <p:nvPicPr>
          <p:cNvPr id="3" name="Picture 2">
            <a:extLst>
              <a:ext uri="{FF2B5EF4-FFF2-40B4-BE49-F238E27FC236}">
                <a16:creationId xmlns:a16="http://schemas.microsoft.com/office/drawing/2014/main" id="{D3FD4C63-9C69-4564-85D7-C61B19D45E75}"/>
              </a:ext>
            </a:extLst>
          </p:cNvPr>
          <p:cNvPicPr>
            <a:picLocks noChangeAspect="1"/>
          </p:cNvPicPr>
          <p:nvPr/>
        </p:nvPicPr>
        <p:blipFill>
          <a:blip r:embed="rId5"/>
          <a:stretch>
            <a:fillRect/>
          </a:stretch>
        </p:blipFill>
        <p:spPr>
          <a:xfrm>
            <a:off x="968005" y="4229432"/>
            <a:ext cx="2654153" cy="1990615"/>
          </a:xfrm>
          <a:prstGeom prst="rect">
            <a:avLst/>
          </a:prstGeom>
        </p:spPr>
      </p:pic>
      <p:pic>
        <p:nvPicPr>
          <p:cNvPr id="7" name="Picture 6">
            <a:extLst>
              <a:ext uri="{FF2B5EF4-FFF2-40B4-BE49-F238E27FC236}">
                <a16:creationId xmlns:a16="http://schemas.microsoft.com/office/drawing/2014/main" id="{627F2F78-21F9-405F-9648-68BB47E38BCA}"/>
              </a:ext>
            </a:extLst>
          </p:cNvPr>
          <p:cNvPicPr>
            <a:picLocks noChangeAspect="1"/>
          </p:cNvPicPr>
          <p:nvPr/>
        </p:nvPicPr>
        <p:blipFill>
          <a:blip r:embed="rId6"/>
          <a:stretch>
            <a:fillRect/>
          </a:stretch>
        </p:blipFill>
        <p:spPr>
          <a:xfrm>
            <a:off x="5009374" y="4201189"/>
            <a:ext cx="2188868" cy="1953700"/>
          </a:xfrm>
          <a:prstGeom prst="rect">
            <a:avLst/>
          </a:prstGeom>
        </p:spPr>
      </p:pic>
      <p:pic>
        <p:nvPicPr>
          <p:cNvPr id="13" name="Picture 12">
            <a:extLst>
              <a:ext uri="{FF2B5EF4-FFF2-40B4-BE49-F238E27FC236}">
                <a16:creationId xmlns:a16="http://schemas.microsoft.com/office/drawing/2014/main" id="{B827B307-7D9F-4185-B03B-DC34E911B88F}"/>
              </a:ext>
            </a:extLst>
          </p:cNvPr>
          <p:cNvPicPr>
            <a:picLocks noChangeAspect="1"/>
          </p:cNvPicPr>
          <p:nvPr/>
        </p:nvPicPr>
        <p:blipFill>
          <a:blip r:embed="rId7"/>
          <a:stretch>
            <a:fillRect/>
          </a:stretch>
        </p:blipFill>
        <p:spPr>
          <a:xfrm>
            <a:off x="8396065" y="4229099"/>
            <a:ext cx="1896251" cy="1737024"/>
          </a:xfrm>
          <a:prstGeom prst="rect">
            <a:avLst/>
          </a:prstGeom>
        </p:spPr>
      </p:pic>
    </p:spTree>
    <p:extLst>
      <p:ext uri="{BB962C8B-B14F-4D97-AF65-F5344CB8AC3E}">
        <p14:creationId xmlns:p14="http://schemas.microsoft.com/office/powerpoint/2010/main" val="38363430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barn(inVertical)">
                                      <p:cBhvr>
                                        <p:cTn id="7" dur="5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9"/>
                                        </p:tgtEl>
                                        <p:attrNameLst>
                                          <p:attrName>style.visibility</p:attrName>
                                        </p:attrNameLst>
                                      </p:cBhvr>
                                      <p:to>
                                        <p:strVal val="visible"/>
                                      </p:to>
                                    </p:set>
                                    <p:animEffect transition="in" filter="randombar(horizontal)">
                                      <p:cBhvr>
                                        <p:cTn id="12" dur="500"/>
                                        <p:tgtEl>
                                          <p:spTgt spid="5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pic>
        <p:nvPicPr>
          <p:cNvPr id="1002" name="Google Shape;1002;p13"/>
          <p:cNvPicPr preferRelativeResize="0"/>
          <p:nvPr/>
        </p:nvPicPr>
        <p:blipFill rotWithShape="1">
          <a:blip r:embed="rId3">
            <a:alphaModFix/>
          </a:blip>
          <a:srcRect/>
          <a:stretch/>
        </p:blipFill>
        <p:spPr>
          <a:xfrm>
            <a:off x="9375265" y="2642197"/>
            <a:ext cx="894267" cy="1192347"/>
          </a:xfrm>
          <a:prstGeom prst="rect">
            <a:avLst/>
          </a:prstGeom>
          <a:noFill/>
          <a:ln>
            <a:noFill/>
          </a:ln>
        </p:spPr>
      </p:pic>
      <p:pic>
        <p:nvPicPr>
          <p:cNvPr id="1003" name="Google Shape;1003;p13"/>
          <p:cNvPicPr preferRelativeResize="0"/>
          <p:nvPr/>
        </p:nvPicPr>
        <p:blipFill rotWithShape="1">
          <a:blip r:embed="rId4">
            <a:alphaModFix/>
          </a:blip>
          <a:srcRect/>
          <a:stretch/>
        </p:blipFill>
        <p:spPr>
          <a:xfrm>
            <a:off x="-255493" y="-100082"/>
            <a:ext cx="12192000" cy="6858000"/>
          </a:xfrm>
          <a:prstGeom prst="rect">
            <a:avLst/>
          </a:prstGeom>
          <a:noFill/>
          <a:ln>
            <a:noFill/>
          </a:ln>
        </p:spPr>
      </p:pic>
      <p:pic>
        <p:nvPicPr>
          <p:cNvPr id="1004" name="Google Shape;1004;p13"/>
          <p:cNvPicPr preferRelativeResize="0"/>
          <p:nvPr/>
        </p:nvPicPr>
        <p:blipFill rotWithShape="1">
          <a:blip r:embed="rId5">
            <a:alphaModFix/>
          </a:blip>
          <a:srcRect/>
          <a:stretch/>
        </p:blipFill>
        <p:spPr>
          <a:xfrm>
            <a:off x="-438252" y="552649"/>
            <a:ext cx="2116968" cy="2316093"/>
          </a:xfrm>
          <a:prstGeom prst="rect">
            <a:avLst/>
          </a:prstGeom>
          <a:noFill/>
          <a:ln>
            <a:noFill/>
          </a:ln>
        </p:spPr>
      </p:pic>
      <p:pic>
        <p:nvPicPr>
          <p:cNvPr id="1005" name="Google Shape;1005;p13"/>
          <p:cNvPicPr preferRelativeResize="0"/>
          <p:nvPr/>
        </p:nvPicPr>
        <p:blipFill rotWithShape="1">
          <a:blip r:embed="rId6">
            <a:alphaModFix/>
          </a:blip>
          <a:srcRect/>
          <a:stretch/>
        </p:blipFill>
        <p:spPr>
          <a:xfrm>
            <a:off x="-75434" y="-144010"/>
            <a:ext cx="2762768" cy="1036033"/>
          </a:xfrm>
          <a:prstGeom prst="rect">
            <a:avLst/>
          </a:prstGeom>
          <a:noFill/>
          <a:ln>
            <a:noFill/>
          </a:ln>
        </p:spPr>
      </p:pic>
      <p:pic>
        <p:nvPicPr>
          <p:cNvPr id="1006" name="Google Shape;1006;p13"/>
          <p:cNvPicPr preferRelativeResize="0"/>
          <p:nvPr/>
        </p:nvPicPr>
        <p:blipFill rotWithShape="1">
          <a:blip r:embed="rId6">
            <a:alphaModFix/>
          </a:blip>
          <a:srcRect/>
          <a:stretch/>
        </p:blipFill>
        <p:spPr>
          <a:xfrm>
            <a:off x="2530467" y="1"/>
            <a:ext cx="2762768" cy="1036033"/>
          </a:xfrm>
          <a:prstGeom prst="rect">
            <a:avLst/>
          </a:prstGeom>
          <a:noFill/>
          <a:ln>
            <a:noFill/>
          </a:ln>
        </p:spPr>
      </p:pic>
      <p:pic>
        <p:nvPicPr>
          <p:cNvPr id="1007" name="Google Shape;1007;p13"/>
          <p:cNvPicPr preferRelativeResize="0"/>
          <p:nvPr/>
        </p:nvPicPr>
        <p:blipFill rotWithShape="1">
          <a:blip r:embed="rId6">
            <a:alphaModFix/>
          </a:blip>
          <a:srcRect/>
          <a:stretch/>
        </p:blipFill>
        <p:spPr>
          <a:xfrm>
            <a:off x="6808567" y="1"/>
            <a:ext cx="2762768" cy="1036033"/>
          </a:xfrm>
          <a:prstGeom prst="rect">
            <a:avLst/>
          </a:prstGeom>
          <a:noFill/>
          <a:ln>
            <a:noFill/>
          </a:ln>
        </p:spPr>
      </p:pic>
      <p:pic>
        <p:nvPicPr>
          <p:cNvPr id="1008" name="Google Shape;1008;p13"/>
          <p:cNvPicPr preferRelativeResize="0"/>
          <p:nvPr/>
        </p:nvPicPr>
        <p:blipFill rotWithShape="1">
          <a:blip r:embed="rId6">
            <a:alphaModFix/>
          </a:blip>
          <a:srcRect/>
          <a:stretch/>
        </p:blipFill>
        <p:spPr>
          <a:xfrm>
            <a:off x="9429233" y="1"/>
            <a:ext cx="2762768" cy="1036033"/>
          </a:xfrm>
          <a:prstGeom prst="rect">
            <a:avLst/>
          </a:prstGeom>
          <a:noFill/>
          <a:ln>
            <a:noFill/>
          </a:ln>
        </p:spPr>
      </p:pic>
      <p:pic>
        <p:nvPicPr>
          <p:cNvPr id="1009" name="Google Shape;1009;p13"/>
          <p:cNvPicPr preferRelativeResize="0"/>
          <p:nvPr/>
        </p:nvPicPr>
        <p:blipFill rotWithShape="1">
          <a:blip r:embed="rId7">
            <a:alphaModFix/>
          </a:blip>
          <a:srcRect/>
          <a:stretch/>
        </p:blipFill>
        <p:spPr>
          <a:xfrm>
            <a:off x="5383901" y="-100082"/>
            <a:ext cx="1333999" cy="1333999"/>
          </a:xfrm>
          <a:prstGeom prst="rect">
            <a:avLst/>
          </a:prstGeom>
          <a:noFill/>
          <a:ln>
            <a:noFill/>
          </a:ln>
        </p:spPr>
      </p:pic>
      <p:pic>
        <p:nvPicPr>
          <p:cNvPr id="1010" name="Google Shape;1010;p13"/>
          <p:cNvPicPr preferRelativeResize="0"/>
          <p:nvPr/>
        </p:nvPicPr>
        <p:blipFill rotWithShape="1">
          <a:blip r:embed="rId8">
            <a:alphaModFix/>
          </a:blip>
          <a:srcRect/>
          <a:stretch/>
        </p:blipFill>
        <p:spPr>
          <a:xfrm>
            <a:off x="140584" y="3705967"/>
            <a:ext cx="2330733" cy="2330733"/>
          </a:xfrm>
          <a:prstGeom prst="rect">
            <a:avLst/>
          </a:prstGeom>
          <a:noFill/>
          <a:ln>
            <a:noFill/>
          </a:ln>
        </p:spPr>
      </p:pic>
      <p:pic>
        <p:nvPicPr>
          <p:cNvPr id="1011" name="Google Shape;1011;p13"/>
          <p:cNvPicPr preferRelativeResize="0"/>
          <p:nvPr/>
        </p:nvPicPr>
        <p:blipFill rotWithShape="1">
          <a:blip r:embed="rId9">
            <a:alphaModFix/>
          </a:blip>
          <a:srcRect/>
          <a:stretch/>
        </p:blipFill>
        <p:spPr>
          <a:xfrm>
            <a:off x="2471317" y="962744"/>
            <a:ext cx="6957916" cy="3942632"/>
          </a:xfrm>
          <a:prstGeom prst="rect">
            <a:avLst/>
          </a:prstGeom>
          <a:noFill/>
          <a:ln>
            <a:noFill/>
          </a:ln>
        </p:spPr>
      </p:pic>
      <p:sp>
        <p:nvSpPr>
          <p:cNvPr id="1012" name="Google Shape;1012;p13"/>
          <p:cNvSpPr txBox="1"/>
          <p:nvPr/>
        </p:nvSpPr>
        <p:spPr>
          <a:xfrm>
            <a:off x="2687334" y="1136117"/>
            <a:ext cx="6542501" cy="3365912"/>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4667"/>
              <a:buFont typeface="Arial"/>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1018" name="Google Shape;1018;p13"/>
          <p:cNvPicPr preferRelativeResize="0"/>
          <p:nvPr/>
        </p:nvPicPr>
        <p:blipFill rotWithShape="1">
          <a:blip r:embed="rId10">
            <a:alphaModFix/>
          </a:blip>
          <a:srcRect/>
          <a:stretch/>
        </p:blipFill>
        <p:spPr>
          <a:xfrm>
            <a:off x="9608135" y="2789598"/>
            <a:ext cx="2225153" cy="2398435"/>
          </a:xfrm>
          <a:prstGeom prst="rect">
            <a:avLst/>
          </a:prstGeom>
          <a:noFill/>
          <a:ln>
            <a:noFill/>
          </a:ln>
        </p:spPr>
      </p:pic>
      <p:sp>
        <p:nvSpPr>
          <p:cNvPr id="9" name="TextBox 8"/>
          <p:cNvSpPr txBox="1"/>
          <p:nvPr/>
        </p:nvSpPr>
        <p:spPr>
          <a:xfrm>
            <a:off x="2559507" y="1481020"/>
            <a:ext cx="6709330" cy="1754326"/>
          </a:xfrm>
          <a:prstGeom prst="rect">
            <a:avLst/>
          </a:prstGeom>
          <a:noFill/>
        </p:spPr>
        <p:txBody>
          <a:bodyPr wrap="square" rtlCol="0">
            <a:spAutoFit/>
          </a:bodyPr>
          <a:lstStyle/>
          <a:p>
            <a:pPr lvl="0" algn="ctr"/>
            <a:r>
              <a:rPr lang="vi-VN" sz="3600" b="1" dirty="0">
                <a:solidFill>
                  <a:srgbClr val="000000"/>
                </a:solidFill>
                <a:latin typeface="Calibri" panose="020F0502020204030204" pitchFamily="34" charset="0"/>
                <a:cs typeface="Calibri" panose="020F0502020204030204" pitchFamily="34" charset="0"/>
              </a:rPr>
              <a:t>Ngoài các loại biển báo giao thông học hôm nay các em còn biết loại biển báo nào khác?</a:t>
            </a:r>
            <a:endParaRPr kumimoji="0" lang="en-US" sz="36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pic>
        <p:nvPicPr>
          <p:cNvPr id="19" name="Google Shape;1019;p13"/>
          <p:cNvPicPr preferRelativeResize="0"/>
          <p:nvPr/>
        </p:nvPicPr>
        <p:blipFill rotWithShape="1">
          <a:blip r:embed="rId11">
            <a:alphaModFix/>
          </a:blip>
          <a:srcRect/>
          <a:stretch/>
        </p:blipFill>
        <p:spPr>
          <a:xfrm rot="420713">
            <a:off x="9517464" y="2859427"/>
            <a:ext cx="1326145" cy="2972393"/>
          </a:xfrm>
          <a:prstGeom prst="rect">
            <a:avLst/>
          </a:prstGeom>
          <a:noFill/>
          <a:ln>
            <a:noFill/>
          </a:ln>
          <a:effectLst>
            <a:outerShdw blurRad="50800" dist="38100" dir="5400000" algn="t" rotWithShape="0">
              <a:srgbClr val="000000">
                <a:alpha val="40000"/>
              </a:srgbClr>
            </a:outerShdw>
          </a:effectLst>
        </p:spPr>
      </p:pic>
      <p:pic>
        <p:nvPicPr>
          <p:cNvPr id="20" name="Google Shape;1020;p13"/>
          <p:cNvPicPr preferRelativeResize="0"/>
          <p:nvPr/>
        </p:nvPicPr>
        <p:blipFill rotWithShape="1">
          <a:blip r:embed="rId12">
            <a:alphaModFix/>
          </a:blip>
          <a:srcRect/>
          <a:stretch/>
        </p:blipFill>
        <p:spPr>
          <a:xfrm>
            <a:off x="9265263" y="3787375"/>
            <a:ext cx="1858273" cy="2749544"/>
          </a:xfrm>
          <a:prstGeom prst="rect">
            <a:avLst/>
          </a:prstGeom>
          <a:noFill/>
          <a:ln>
            <a:noFill/>
          </a:ln>
        </p:spPr>
      </p:pic>
    </p:spTree>
    <p:extLst>
      <p:ext uri="{BB962C8B-B14F-4D97-AF65-F5344CB8AC3E}">
        <p14:creationId xmlns:p14="http://schemas.microsoft.com/office/powerpoint/2010/main" val="579710449"/>
      </p:ext>
    </p:extLst>
  </p:cSld>
  <p:clrMapOvr>
    <a:masterClrMapping/>
  </p:clrMapOvr>
  <p:transition spd="slow">
    <p:wip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0" name="Picture 2" descr="Biển báo hiệu lệnh là gì? Tìm hiểu ý nghĩa của các loại biển báo hiệu lệnh  | anycar.vn">
            <a:extLst>
              <a:ext uri="{FF2B5EF4-FFF2-40B4-BE49-F238E27FC236}">
                <a16:creationId xmlns:a16="http://schemas.microsoft.com/office/drawing/2014/main" id="{BDD05041-D3AF-4963-97E5-360D6D77A05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963" b="18052"/>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13457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t="59666" b="3333"/>
          <a:stretch/>
        </p:blipFill>
        <p:spPr>
          <a:xfrm>
            <a:off x="0" y="-1"/>
            <a:ext cx="12332494" cy="6923314"/>
          </a:xfrm>
          <a:prstGeom prst="rect">
            <a:avLst/>
          </a:prstGeom>
        </p:spPr>
      </p:pic>
      <p:pic>
        <p:nvPicPr>
          <p:cNvPr id="17" name="图片 16"/>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70528" b="99394" l="9645" r="74613">
                        <a14:foregroundMark x1="26752" y1="91753" x2="30209" y2="94421"/>
                        <a14:foregroundMark x1="60146" y1="81928" x2="59691" y2="86901"/>
                        <a14:foregroundMark x1="57143" y1="89327" x2="62693" y2="90055"/>
                        <a14:foregroundMark x1="56233" y1="91449" x2="53230" y2="95149"/>
                        <a14:foregroundMark x1="67607" y1="92298" x2="66970" y2="93996"/>
                        <a14:foregroundMark x1="84895" y1="76228" x2="84895" y2="82171"/>
                        <a14:foregroundMark x1="77161" y1="84597" x2="78708" y2="85021"/>
                        <a14:foregroundMark x1="78708" y1="92177" x2="79800" y2="92602"/>
                        <a14:foregroundMark x1="82803" y1="90176" x2="81893" y2="91571"/>
                        <a14:foregroundMark x1="93449" y1="85446" x2="95359" y2="85870"/>
                        <a14:foregroundMark x1="37034" y1="72711" x2="44586" y2="74106"/>
                        <a14:foregroundMark x1="65696" y1="72589" x2="67243" y2="73560"/>
                        <a14:foregroundMark x1="37671" y1="83263" x2="37671" y2="89388"/>
                        <a14:foregroundMark x1="40946" y1="94239" x2="45223" y2="92784"/>
                        <a14:backgroundMark x1="28935" y1="86719" x2="28207" y2="88175"/>
                        <a14:backgroundMark x1="38944" y1="93329" x2="38944" y2="96422"/>
                        <a14:backgroundMark x1="52411" y1="85324" x2="53503" y2="88478"/>
                        <a14:backgroundMark x1="43403" y1="89145" x2="44677" y2="89569"/>
                        <a14:backgroundMark x1="42584" y1="85324" x2="43858" y2="85446"/>
                        <a14:backgroundMark x1="59054" y1="93451" x2="60783" y2="97271"/>
                        <a14:backgroundMark x1="69336" y1="90055" x2="73339" y2="97150"/>
                        <a14:backgroundMark x1="78253" y1="86598" x2="81893" y2="87871"/>
                        <a14:backgroundMark x1="79982" y1="84354" x2="80801" y2="83445"/>
                        <a14:backgroundMark x1="76342" y1="83869" x2="76342" y2="85203"/>
                        <a14:backgroundMark x1="94904" y1="87750" x2="96633" y2="89448"/>
                        <a14:backgroundMark x1="26206" y1="73438" x2="31483" y2="74106"/>
                        <a14:backgroundMark x1="29572" y1="78714" x2="30846" y2="78714"/>
                        <a14:backgroundMark x1="20837" y1="72408" x2="29754" y2="75682"/>
                        <a14:backgroundMark x1="34486" y1="72589" x2="30482" y2="76410"/>
                        <a14:backgroundMark x1="43221" y1="72286" x2="45405" y2="73863"/>
                        <a14:backgroundMark x1="45223" y1="78532" x2="55414" y2="77138"/>
                        <a14:backgroundMark x1="43494" y1="78108" x2="49227" y2="79139"/>
                        <a14:backgroundMark x1="46861" y1="79139" x2="57780" y2="76289"/>
                        <a14:backgroundMark x1="57143" y1="77138" x2="58053" y2="78290"/>
                        <a14:backgroundMark x1="29390" y1="77259" x2="31119" y2="79260"/>
                      </a14:backgroundRemoval>
                    </a14:imgEffect>
                  </a14:imgLayer>
                </a14:imgProps>
              </a:ext>
              <a:ext uri="{28A0092B-C50C-407E-A947-70E740481C1C}">
                <a14:useLocalDpi xmlns:a14="http://schemas.microsoft.com/office/drawing/2010/main" val="0"/>
              </a:ext>
            </a:extLst>
          </a:blip>
          <a:srcRect t="69792"/>
          <a:stretch/>
        </p:blipFill>
        <p:spPr>
          <a:xfrm>
            <a:off x="1049735" y="3223024"/>
            <a:ext cx="8165389" cy="3700289"/>
          </a:xfrm>
          <a:prstGeom prst="rect">
            <a:avLst/>
          </a:prstGeom>
        </p:spPr>
      </p:pic>
      <p:pic>
        <p:nvPicPr>
          <p:cNvPr id="6" name="图片 1">
            <a:extLst>
              <a:ext uri="{FF2B5EF4-FFF2-40B4-BE49-F238E27FC236}">
                <a16:creationId xmlns:a16="http://schemas.microsoft.com/office/drawing/2014/main" id="{27E80DB1-5E32-4DD6-BDAE-3C7C545018C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96009" y="-241492"/>
            <a:ext cx="9762566" cy="4089591"/>
          </a:xfrm>
          <a:prstGeom prst="rect">
            <a:avLst/>
          </a:prstGeom>
        </p:spPr>
      </p:pic>
      <p:pic>
        <p:nvPicPr>
          <p:cNvPr id="4" name="Picture 3">
            <a:extLst>
              <a:ext uri="{FF2B5EF4-FFF2-40B4-BE49-F238E27FC236}">
                <a16:creationId xmlns:a16="http://schemas.microsoft.com/office/drawing/2014/main" id="{3D8348EA-3A5C-4482-B6C5-205EBB6A0DCC}"/>
              </a:ext>
            </a:extLst>
          </p:cNvPr>
          <p:cNvPicPr>
            <a:picLocks noChangeAspect="1"/>
          </p:cNvPicPr>
          <p:nvPr/>
        </p:nvPicPr>
        <p:blipFill>
          <a:blip r:embed="rId7"/>
          <a:stretch>
            <a:fillRect/>
          </a:stretch>
        </p:blipFill>
        <p:spPr>
          <a:xfrm>
            <a:off x="2398809" y="1663754"/>
            <a:ext cx="8023031" cy="1682642"/>
          </a:xfrm>
          <a:prstGeom prst="rect">
            <a:avLst/>
          </a:prstGeom>
        </p:spPr>
      </p:pic>
    </p:spTree>
    <p:extLst>
      <p:ext uri="{BB962C8B-B14F-4D97-AF65-F5344CB8AC3E}">
        <p14:creationId xmlns:p14="http://schemas.microsoft.com/office/powerpoint/2010/main" val="414022249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6492" y="934671"/>
            <a:ext cx="11220576" cy="5600676"/>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46538" y="1027511"/>
            <a:ext cx="10361468" cy="5362078"/>
          </a:xfrm>
          <a:prstGeom prst="rect">
            <a:avLst/>
          </a:prstGeom>
        </p:spPr>
      </p:pic>
      <p:pic>
        <p:nvPicPr>
          <p:cNvPr id="9" name="图片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08343" y="3260669"/>
            <a:ext cx="2275493" cy="3558572"/>
          </a:xfrm>
          <a:prstGeom prst="rect">
            <a:avLst/>
          </a:prstGeom>
        </p:spPr>
      </p:pic>
      <p:sp>
        <p:nvSpPr>
          <p:cNvPr id="15" name="Google Shape;1045;p15"/>
          <p:cNvSpPr/>
          <p:nvPr/>
        </p:nvSpPr>
        <p:spPr>
          <a:xfrm>
            <a:off x="1712461" y="1282149"/>
            <a:ext cx="8952225" cy="2454964"/>
          </a:xfrm>
          <a:prstGeom prst="wedgeRoundRectCallout">
            <a:avLst>
              <a:gd name="adj1" fmla="val -57613"/>
              <a:gd name="adj2" fmla="val 68204"/>
              <a:gd name="adj3" fmla="val 16667"/>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457200" lvl="0" indent="-457200" algn="just">
              <a:lnSpc>
                <a:spcPct val="150000"/>
              </a:lnSpc>
              <a:buClr>
                <a:srgbClr val="000000"/>
              </a:buClr>
              <a:buFont typeface="Arial" panose="020B0604020202020204" pitchFamily="34" charset="0"/>
              <a:buChar char="•"/>
              <a:defRPr/>
            </a:pPr>
            <a:r>
              <a:rPr lang="vi-VN" sz="2800" b="1" kern="0" dirty="0">
                <a:solidFill>
                  <a:srgbClr val="002060"/>
                </a:solidFill>
                <a:latin typeface="Calibri" panose="020F0502020204030204" pitchFamily="34" charset="0"/>
                <a:ea typeface="Arial"/>
                <a:cs typeface="Calibri" panose="020F0502020204030204" pitchFamily="34" charset="0"/>
                <a:sym typeface="Arial"/>
              </a:rPr>
              <a:t>GV chia nhóm, phát biển báo cho từng nhóm.</a:t>
            </a:r>
            <a:endParaRPr lang="en-US" sz="2800" b="1" kern="0" dirty="0">
              <a:solidFill>
                <a:srgbClr val="002060"/>
              </a:solidFill>
              <a:latin typeface="Calibri" panose="020F0502020204030204" pitchFamily="34" charset="0"/>
              <a:ea typeface="Arial"/>
              <a:cs typeface="Calibri" panose="020F0502020204030204" pitchFamily="34" charset="0"/>
              <a:sym typeface="Arial"/>
            </a:endParaRPr>
          </a:p>
          <a:p>
            <a:pPr marL="457200" lvl="0" indent="-457200" algn="just">
              <a:lnSpc>
                <a:spcPct val="150000"/>
              </a:lnSpc>
              <a:buClr>
                <a:srgbClr val="000000"/>
              </a:buClr>
              <a:buFont typeface="Arial" panose="020B0604020202020204" pitchFamily="34" charset="0"/>
              <a:buChar char="•"/>
              <a:defRPr/>
            </a:pPr>
            <a:r>
              <a:rPr lang="vi-VN" sz="2800" b="1" kern="0" dirty="0">
                <a:solidFill>
                  <a:srgbClr val="002060"/>
                </a:solidFill>
                <a:latin typeface="Calibri" panose="020F0502020204030204" pitchFamily="34" charset="0"/>
                <a:ea typeface="Arial"/>
                <a:cs typeface="Calibri" panose="020F0502020204030204" pitchFamily="34" charset="0"/>
                <a:sym typeface="Arial"/>
              </a:rPr>
              <a:t>Yêu cầu HS gắn đúng biển báo giao thông vào đúng vị trí thích hợp của nhóm mình.</a:t>
            </a:r>
            <a:endParaRPr lang="en-US" sz="2800" b="1" kern="0" dirty="0">
              <a:solidFill>
                <a:srgbClr val="002060"/>
              </a:solidFill>
              <a:latin typeface="Calibri" panose="020F0502020204030204" pitchFamily="34" charset="0"/>
              <a:ea typeface="Arial"/>
              <a:cs typeface="Calibri" panose="020F0502020204030204" pitchFamily="34" charset="0"/>
              <a:sym typeface="Arial"/>
            </a:endParaRPr>
          </a:p>
          <a:p>
            <a:pPr marL="457200" lvl="0" indent="-457200" algn="just">
              <a:lnSpc>
                <a:spcPct val="150000"/>
              </a:lnSpc>
              <a:buClr>
                <a:srgbClr val="000000"/>
              </a:buClr>
              <a:buFont typeface="Arial" panose="020B0604020202020204" pitchFamily="34" charset="0"/>
              <a:buChar char="•"/>
              <a:defRPr/>
            </a:pPr>
            <a:r>
              <a:rPr lang="vi-VN" sz="2800" b="1" kern="0" dirty="0">
                <a:solidFill>
                  <a:srgbClr val="002060"/>
                </a:solidFill>
                <a:latin typeface="Calibri" panose="020F0502020204030204" pitchFamily="34" charset="0"/>
                <a:ea typeface="Arial"/>
                <a:cs typeface="Calibri" panose="020F0502020204030204" pitchFamily="34" charset="0"/>
                <a:sym typeface="Arial"/>
              </a:rPr>
              <a:t>Nhóm nào gắn xong trước, đúng là nhóm thắng cuộc.</a:t>
            </a:r>
          </a:p>
        </p:txBody>
      </p:sp>
      <p:pic>
        <p:nvPicPr>
          <p:cNvPr id="3" name="Picture 2">
            <a:extLst>
              <a:ext uri="{FF2B5EF4-FFF2-40B4-BE49-F238E27FC236}">
                <a16:creationId xmlns:a16="http://schemas.microsoft.com/office/drawing/2014/main" id="{778588C6-4F18-4297-B80A-0FCD6537BD52}"/>
              </a:ext>
            </a:extLst>
          </p:cNvPr>
          <p:cNvPicPr>
            <a:picLocks noChangeAspect="1"/>
          </p:cNvPicPr>
          <p:nvPr/>
        </p:nvPicPr>
        <p:blipFill>
          <a:blip r:embed="rId7"/>
          <a:stretch>
            <a:fillRect/>
          </a:stretch>
        </p:blipFill>
        <p:spPr>
          <a:xfrm>
            <a:off x="4333031" y="-136288"/>
            <a:ext cx="3804234" cy="1286367"/>
          </a:xfrm>
          <a:prstGeom prst="rect">
            <a:avLst/>
          </a:prstGeom>
        </p:spPr>
      </p:pic>
      <p:pic>
        <p:nvPicPr>
          <p:cNvPr id="5" name="Picture 4">
            <a:extLst>
              <a:ext uri="{FF2B5EF4-FFF2-40B4-BE49-F238E27FC236}">
                <a16:creationId xmlns:a16="http://schemas.microsoft.com/office/drawing/2014/main" id="{665EB0A3-A54B-40D9-841B-F1E70F5F7F4D}"/>
              </a:ext>
            </a:extLst>
          </p:cNvPr>
          <p:cNvPicPr>
            <a:picLocks noChangeAspect="1"/>
          </p:cNvPicPr>
          <p:nvPr/>
        </p:nvPicPr>
        <p:blipFill>
          <a:blip r:embed="rId8"/>
          <a:stretch>
            <a:fillRect/>
          </a:stretch>
        </p:blipFill>
        <p:spPr>
          <a:xfrm>
            <a:off x="3446806" y="4178782"/>
            <a:ext cx="6814045" cy="1913905"/>
          </a:xfrm>
          <a:prstGeom prst="rect">
            <a:avLst/>
          </a:prstGeom>
        </p:spPr>
      </p:pic>
    </p:spTree>
    <p:extLst>
      <p:ext uri="{BB962C8B-B14F-4D97-AF65-F5344CB8AC3E}">
        <p14:creationId xmlns:p14="http://schemas.microsoft.com/office/powerpoint/2010/main" val="19404733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38"/>
          <p:cNvPicPr>
            <a:picLocks noChangeAspect="1"/>
          </p:cNvPicPr>
          <p:nvPr/>
        </p:nvPicPr>
        <p:blipFill rotWithShape="1">
          <a:blip r:embed="rId3" cstate="print">
            <a:extLst>
              <a:ext uri="{28A0092B-C50C-407E-A947-70E740481C1C}">
                <a14:useLocalDpi xmlns:a14="http://schemas.microsoft.com/office/drawing/2010/main" val="0"/>
              </a:ext>
            </a:extLst>
          </a:blip>
          <a:srcRect b="47255"/>
          <a:stretch/>
        </p:blipFill>
        <p:spPr>
          <a:xfrm>
            <a:off x="0" y="1994345"/>
            <a:ext cx="12192000" cy="3845858"/>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805" y="1436565"/>
            <a:ext cx="1430276" cy="2412848"/>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2377" y="1513970"/>
            <a:ext cx="1494647" cy="2403304"/>
          </a:xfrm>
          <a:prstGeom prst="rect">
            <a:avLst/>
          </a:prstGeom>
        </p:spPr>
      </p:pic>
      <p:pic>
        <p:nvPicPr>
          <p:cNvPr id="35" name="图片 38"/>
          <p:cNvPicPr>
            <a:picLocks noChangeAspect="1"/>
          </p:cNvPicPr>
          <p:nvPr/>
        </p:nvPicPr>
        <p:blipFill rotWithShape="1">
          <a:blip r:embed="rId3" cstate="print">
            <a:extLst>
              <a:ext uri="{28A0092B-C50C-407E-A947-70E740481C1C}">
                <a14:useLocalDpi xmlns:a14="http://schemas.microsoft.com/office/drawing/2010/main" val="0"/>
              </a:ext>
            </a:extLst>
          </a:blip>
          <a:srcRect t="29999" b="47255"/>
          <a:stretch/>
        </p:blipFill>
        <p:spPr>
          <a:xfrm>
            <a:off x="0" y="5450541"/>
            <a:ext cx="12192000" cy="1658470"/>
          </a:xfrm>
          <a:prstGeom prst="rect">
            <a:avLst/>
          </a:prstGeom>
        </p:spPr>
      </p:pic>
      <p:sp>
        <p:nvSpPr>
          <p:cNvPr id="9" name="Rounded Rectangular Callout 8"/>
          <p:cNvSpPr/>
          <p:nvPr/>
        </p:nvSpPr>
        <p:spPr>
          <a:xfrm>
            <a:off x="2484436" y="451985"/>
            <a:ext cx="8983664" cy="1129553"/>
          </a:xfrm>
          <a:prstGeom prst="wedgeRoundRectCallout">
            <a:avLst>
              <a:gd name="adj1" fmla="val -51792"/>
              <a:gd name="adj2" fmla="val 105357"/>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Em</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thường</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nhìn</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thấy</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biển</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báo</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nào</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trong</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các</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biển</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báo</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vừa</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tìm</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hiểu</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Nhìn</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thấy</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ở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đâu</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a:t>
            </a:r>
          </a:p>
        </p:txBody>
      </p:sp>
      <p:pic>
        <p:nvPicPr>
          <p:cNvPr id="11" name="Picture 10"/>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foregroundMark x1="31111" y1="68000" x2="30889" y2="71889"/>
                        <a14:foregroundMark x1="27556" y1="67333" x2="34333" y2="66333"/>
                        <a14:foregroundMark x1="70333" y1="52667" x2="67444" y2="56222"/>
                        <a14:backgroundMark x1="62667" y1="49333" x2="62000" y2="61333"/>
                        <a14:backgroundMark x1="66444" y1="50667" x2="69111" y2="50222"/>
                        <a14:backgroundMark x1="27333" y1="74333" x2="36000" y2="74333"/>
                      </a14:backgroundRemoval>
                    </a14:imgEffect>
                  </a14:imgLayer>
                </a14:imgProps>
              </a:ext>
            </a:extLst>
          </a:blip>
          <a:srcRect t="27657"/>
          <a:stretch/>
        </p:blipFill>
        <p:spPr>
          <a:xfrm>
            <a:off x="-1187750" y="4426879"/>
            <a:ext cx="5235315" cy="3787398"/>
          </a:xfrm>
          <a:prstGeom prst="rect">
            <a:avLst/>
          </a:prstGeom>
        </p:spPr>
      </p:pic>
      <p:pic>
        <p:nvPicPr>
          <p:cNvPr id="37" name="图片 6">
            <a:extLst>
              <a:ext uri="{FF2B5EF4-FFF2-40B4-BE49-F238E27FC236}">
                <a16:creationId xmlns:a16="http://schemas.microsoft.com/office/drawing/2014/main" id="{DB16B64E-5E83-4ADF-8230-575D53E3551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3938" t="35967" r="2104" b="8703"/>
          <a:stretch/>
        </p:blipFill>
        <p:spPr>
          <a:xfrm>
            <a:off x="9077593" y="2477479"/>
            <a:ext cx="2753337" cy="1949400"/>
          </a:xfrm>
          <a:prstGeom prst="rect">
            <a:avLst/>
          </a:prstGeom>
        </p:spPr>
      </p:pic>
      <p:pic>
        <p:nvPicPr>
          <p:cNvPr id="36" name="Picture 35"/>
          <p:cNvPicPr>
            <a:picLocks noChangeAspect="1"/>
          </p:cNvPicPr>
          <p:nvPr/>
        </p:nvPicPr>
        <p:blipFill>
          <a:blip r:embed="rId9"/>
          <a:stretch>
            <a:fillRect/>
          </a:stretch>
        </p:blipFill>
        <p:spPr>
          <a:xfrm>
            <a:off x="2796703" y="1733465"/>
            <a:ext cx="4877223" cy="4877223"/>
          </a:xfrm>
          <a:prstGeom prst="rect">
            <a:avLst/>
          </a:prstGeom>
        </p:spPr>
      </p:pic>
      <p:pic>
        <p:nvPicPr>
          <p:cNvPr id="38" name="Picture 37"/>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backgroundMark x1="21250" y1="75625" x2="66406" y2="81250"/>
                        <a14:backgroundMark x1="24063" y1="71406" x2="32500" y2="73750"/>
                      </a14:backgroundRemoval>
                    </a14:imgEffect>
                  </a14:imgLayer>
                </a14:imgProps>
              </a:ext>
            </a:extLst>
          </a:blip>
          <a:stretch>
            <a:fillRect/>
          </a:stretch>
        </p:blipFill>
        <p:spPr>
          <a:xfrm flipH="1">
            <a:off x="7033641" y="3671047"/>
            <a:ext cx="4087904" cy="4087904"/>
          </a:xfrm>
          <a:prstGeom prst="rect">
            <a:avLst/>
          </a:prstGeom>
        </p:spPr>
      </p:pic>
    </p:spTree>
    <p:extLst>
      <p:ext uri="{BB962C8B-B14F-4D97-AF65-F5344CB8AC3E}">
        <p14:creationId xmlns:p14="http://schemas.microsoft.com/office/powerpoint/2010/main" val="2957345139"/>
      </p:ext>
    </p:extLst>
  </p:cSld>
  <p:clrMapOvr>
    <a:masterClrMapping/>
  </p:clrMapOvr>
  <mc:AlternateContent xmlns:mc="http://schemas.openxmlformats.org/markup-compatibility/2006" xmlns:p14="http://schemas.microsoft.com/office/powerpoint/2010/main">
    <mc:Choice Requires="p14">
      <p:transition spd="slow" p14:dur="800" advTm="12737">
        <p:circle/>
      </p:transition>
    </mc:Choice>
    <mc:Fallback xmlns="">
      <p:transition spd="slow" advTm="12737">
        <p:circl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91459" y="1640382"/>
            <a:ext cx="2794631" cy="1496801"/>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237334"/>
            <a:ext cx="12192000" cy="5620512"/>
          </a:xfrm>
          <a:prstGeom prst="rect">
            <a:avLst/>
          </a:prstGeom>
        </p:spPr>
      </p:pic>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87908" y="3645079"/>
            <a:ext cx="916722" cy="805021"/>
          </a:xfrm>
          <a:prstGeom prst="rect">
            <a:avLst/>
          </a:prstGeom>
        </p:spPr>
      </p:pic>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64329" y="2280929"/>
            <a:ext cx="1490622" cy="1197385"/>
          </a:xfrm>
          <a:prstGeom prst="rect">
            <a:avLst/>
          </a:prstGeom>
        </p:spPr>
      </p:pic>
      <p:pic>
        <p:nvPicPr>
          <p:cNvPr id="3" name="图片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91259" y="2281083"/>
            <a:ext cx="1912160" cy="3692013"/>
          </a:xfrm>
          <a:prstGeom prst="rect">
            <a:avLst/>
          </a:prstGeom>
        </p:spPr>
      </p:pic>
      <p:pic>
        <p:nvPicPr>
          <p:cNvPr id="6" name="图片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19614" y="1605820"/>
            <a:ext cx="1964718" cy="2893671"/>
          </a:xfrm>
          <a:prstGeom prst="rect">
            <a:avLst/>
          </a:prstGeom>
        </p:spPr>
      </p:pic>
      <p:pic>
        <p:nvPicPr>
          <p:cNvPr id="5" name="图片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977666" y="3235627"/>
            <a:ext cx="1385638" cy="2104870"/>
          </a:xfrm>
          <a:prstGeom prst="rect">
            <a:avLst/>
          </a:prstGeom>
        </p:spPr>
      </p:pic>
      <p:pic>
        <p:nvPicPr>
          <p:cNvPr id="4" name="图片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287411" y="3260429"/>
            <a:ext cx="3284707" cy="3116189"/>
          </a:xfrm>
          <a:prstGeom prst="rect">
            <a:avLst/>
          </a:prstGeom>
        </p:spPr>
      </p:pic>
      <p:pic>
        <p:nvPicPr>
          <p:cNvPr id="10" name="图片 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80465" y="352584"/>
            <a:ext cx="910794" cy="866622"/>
          </a:xfrm>
          <a:prstGeom prst="rect">
            <a:avLst/>
          </a:prstGeom>
        </p:spPr>
      </p:pic>
      <p:pic>
        <p:nvPicPr>
          <p:cNvPr id="2" name="图片 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625611" y="432571"/>
            <a:ext cx="1277435" cy="1151449"/>
          </a:xfrm>
          <a:prstGeom prst="rect">
            <a:avLst/>
          </a:prstGeom>
        </p:spPr>
      </p:pic>
      <p:pic>
        <p:nvPicPr>
          <p:cNvPr id="17" name="Picture 16"/>
          <p:cNvPicPr>
            <a:picLocks noChangeAspect="1"/>
          </p:cNvPicPr>
          <p:nvPr/>
        </p:nvPicPr>
        <p:blipFill>
          <a:blip r:embed="rId14"/>
          <a:stretch>
            <a:fillRect/>
          </a:stretch>
        </p:blipFill>
        <p:spPr>
          <a:xfrm>
            <a:off x="4198876" y="657094"/>
            <a:ext cx="8785097" cy="1457070"/>
          </a:xfrm>
          <a:prstGeom prst="rect">
            <a:avLst/>
          </a:prstGeom>
        </p:spPr>
      </p:pic>
    </p:spTree>
    <p:extLst>
      <p:ext uri="{BB962C8B-B14F-4D97-AF65-F5344CB8AC3E}">
        <p14:creationId xmlns:p14="http://schemas.microsoft.com/office/powerpoint/2010/main" val="740097226"/>
      </p:ext>
    </p:extLst>
  </p:cSld>
  <p:clrMapOvr>
    <a:masterClrMapping/>
  </p:clrMapOvr>
  <p:transition spd="slow" advTm="12737">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path" presetSubtype="0" accel="50000" decel="50000" fill="hold" nodeType="withEffect">
                                  <p:stCondLst>
                                    <p:cond delay="0"/>
                                  </p:stCondLst>
                                  <p:childTnLst>
                                    <p:animMotion origin="layout" path="M 1.11022E-16 1.11111E-6 L -0.06042 0.24074 " pathEditMode="relative" rAng="0" ptsTypes="AA">
                                      <p:cBhvr>
                                        <p:cTn id="6" dur="2000" fill="hold"/>
                                        <p:tgtEl>
                                          <p:spTgt spid="6"/>
                                        </p:tgtEl>
                                        <p:attrNameLst>
                                          <p:attrName>ppt_x</p:attrName>
                                          <p:attrName>ppt_y</p:attrName>
                                        </p:attrNameLst>
                                      </p:cBhvr>
                                      <p:rCtr x="-3021" y="12037"/>
                                    </p:animMotion>
                                  </p:childTnLst>
                                </p:cTn>
                              </p:par>
                              <p:par>
                                <p:cTn id="7" presetID="55" presetClass="exit" presetSubtype="0" fill="hold" nodeType="withEffect">
                                  <p:stCondLst>
                                    <p:cond delay="900"/>
                                  </p:stCondLst>
                                  <p:childTnLst>
                                    <p:anim calcmode="lin" valueType="num">
                                      <p:cBhvr>
                                        <p:cTn id="8" dur="1000"/>
                                        <p:tgtEl>
                                          <p:spTgt spid="6"/>
                                        </p:tgtEl>
                                        <p:attrNameLst>
                                          <p:attrName>ppt_w</p:attrName>
                                        </p:attrNameLst>
                                      </p:cBhvr>
                                      <p:tavLst>
                                        <p:tav tm="0">
                                          <p:val>
                                            <p:strVal val="ppt_w"/>
                                          </p:val>
                                        </p:tav>
                                        <p:tav tm="100000">
                                          <p:val>
                                            <p:strVal val="ppt_w*0.70"/>
                                          </p:val>
                                        </p:tav>
                                      </p:tavLst>
                                    </p:anim>
                                    <p:anim calcmode="lin" valueType="num">
                                      <p:cBhvr>
                                        <p:cTn id="9" dur="1000"/>
                                        <p:tgtEl>
                                          <p:spTgt spid="6"/>
                                        </p:tgtEl>
                                        <p:attrNameLst>
                                          <p:attrName>ppt_h</p:attrName>
                                        </p:attrNameLst>
                                      </p:cBhvr>
                                      <p:tavLst>
                                        <p:tav tm="0">
                                          <p:val>
                                            <p:strVal val="ppt_h"/>
                                          </p:val>
                                        </p:tav>
                                        <p:tav tm="100000">
                                          <p:val>
                                            <p:strVal val="ppt_h"/>
                                          </p:val>
                                        </p:tav>
                                      </p:tavLst>
                                    </p:anim>
                                    <p:animEffect transition="out" filter="fade">
                                      <p:cBhvr>
                                        <p:cTn id="10" dur="1000"/>
                                        <p:tgtEl>
                                          <p:spTgt spid="6"/>
                                        </p:tgtEl>
                                      </p:cBhvr>
                                    </p:animEffect>
                                    <p:set>
                                      <p:cBhvr>
                                        <p:cTn id="11" dur="1" fill="hold">
                                          <p:stCondLst>
                                            <p:cond delay="999"/>
                                          </p:stCondLst>
                                        </p:cTn>
                                        <p:tgtEl>
                                          <p:spTgt spid="6"/>
                                        </p:tgtEl>
                                        <p:attrNameLst>
                                          <p:attrName>style.visibility</p:attrName>
                                        </p:attrNameLst>
                                      </p:cBhvr>
                                      <p:to>
                                        <p:strVal val="hidden"/>
                                      </p:to>
                                    </p:set>
                                  </p:childTnLst>
                                </p:cTn>
                              </p:par>
                              <p:par>
                                <p:cTn id="12" presetID="35" presetClass="path" presetSubtype="0" accel="50000" decel="50000" fill="hold" nodeType="withEffect">
                                  <p:stCondLst>
                                    <p:cond delay="1500"/>
                                  </p:stCondLst>
                                  <p:childTnLst>
                                    <p:animMotion origin="layout" path="M 2.29167E-6 -1.48148E-6 L -0.13177 0.06783 " pathEditMode="relative" rAng="0" ptsTypes="AA">
                                      <p:cBhvr>
                                        <p:cTn id="13" dur="1000" fill="hold"/>
                                        <p:tgtEl>
                                          <p:spTgt spid="5"/>
                                        </p:tgtEl>
                                        <p:attrNameLst>
                                          <p:attrName>ppt_x</p:attrName>
                                          <p:attrName>ppt_y</p:attrName>
                                        </p:attrNameLst>
                                      </p:cBhvr>
                                      <p:rCtr x="-6589" y="3380"/>
                                    </p:animMotion>
                                  </p:childTnLst>
                                </p:cTn>
                              </p:par>
                              <p:par>
                                <p:cTn id="14" presetID="53" presetClass="exit" presetSubtype="32" fill="hold" nodeType="withEffect">
                                  <p:stCondLst>
                                    <p:cond delay="2200"/>
                                  </p:stCondLst>
                                  <p:childTnLst>
                                    <p:anim calcmode="lin" valueType="num">
                                      <p:cBhvr>
                                        <p:cTn id="15" dur="500"/>
                                        <p:tgtEl>
                                          <p:spTgt spid="5"/>
                                        </p:tgtEl>
                                        <p:attrNameLst>
                                          <p:attrName>ppt_w</p:attrName>
                                        </p:attrNameLst>
                                      </p:cBhvr>
                                      <p:tavLst>
                                        <p:tav tm="0">
                                          <p:val>
                                            <p:strVal val="ppt_w"/>
                                          </p:val>
                                        </p:tav>
                                        <p:tav tm="100000">
                                          <p:val>
                                            <p:fltVal val="0"/>
                                          </p:val>
                                        </p:tav>
                                      </p:tavLst>
                                    </p:anim>
                                    <p:anim calcmode="lin" valueType="num">
                                      <p:cBhvr>
                                        <p:cTn id="16" dur="500"/>
                                        <p:tgtEl>
                                          <p:spTgt spid="5"/>
                                        </p:tgtEl>
                                        <p:attrNameLst>
                                          <p:attrName>ppt_h</p:attrName>
                                        </p:attrNameLst>
                                      </p:cBhvr>
                                      <p:tavLst>
                                        <p:tav tm="0">
                                          <p:val>
                                            <p:strVal val="ppt_h"/>
                                          </p:val>
                                        </p:tav>
                                        <p:tav tm="100000">
                                          <p:val>
                                            <p:fltVal val="0"/>
                                          </p:val>
                                        </p:tav>
                                      </p:tavLst>
                                    </p:anim>
                                    <p:animEffect transition="out" filter="fade">
                                      <p:cBhvr>
                                        <p:cTn id="17" dur="500"/>
                                        <p:tgtEl>
                                          <p:spTgt spid="5"/>
                                        </p:tgtEl>
                                      </p:cBhvr>
                                    </p:animEffect>
                                    <p:set>
                                      <p:cBhvr>
                                        <p:cTn id="18" dur="1" fill="hold">
                                          <p:stCondLst>
                                            <p:cond delay="499"/>
                                          </p:stCondLst>
                                        </p:cTn>
                                        <p:tgtEl>
                                          <p:spTgt spid="5"/>
                                        </p:tgtEl>
                                        <p:attrNameLst>
                                          <p:attrName>style.visibility</p:attrName>
                                        </p:attrNameLst>
                                      </p:cBhvr>
                                      <p:to>
                                        <p:strVal val="hidden"/>
                                      </p:to>
                                    </p:set>
                                  </p:childTnLst>
                                </p:cTn>
                              </p:par>
                              <p:par>
                                <p:cTn id="19" presetID="52" presetClass="exit" presetSubtype="0" fill="hold" nodeType="withEffect">
                                  <p:stCondLst>
                                    <p:cond delay="2600"/>
                                  </p:stCondLst>
                                  <p:childTnLst>
                                    <p:animScale>
                                      <p:cBhvr>
                                        <p:cTn id="20" dur="1000" accel="50000">
                                          <p:stCondLst>
                                            <p:cond delay="0"/>
                                          </p:stCondLst>
                                        </p:cTn>
                                        <p:tgtEl>
                                          <p:spTgt spid="4"/>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21" dur="1000" accel="50000">
                                          <p:stCondLst>
                                            <p:cond delay="0"/>
                                          </p:stCondLst>
                                        </p:cTn>
                                        <p:tgtEl>
                                          <p:spTgt spid="4"/>
                                        </p:tgtEl>
                                        <p:attrNameLst>
                                          <p:attrName>ppt_x</p:attrName>
                                          <p:attrName>ppt_y</p:attrName>
                                        </p:attrNameLst>
                                      </p:cBhvr>
                                    </p:animMotion>
                                    <p:animEffect transition="out" filter="fade">
                                      <p:cBhvr>
                                        <p:cTn id="22" dur="1000"/>
                                        <p:tgtEl>
                                          <p:spTgt spid="4"/>
                                        </p:tgtEl>
                                      </p:cBhvr>
                                    </p:animEffect>
                                    <p:set>
                                      <p:cBhvr>
                                        <p:cTn id="23" dur="1" fill="hold">
                                          <p:stCondLst>
                                            <p:cond delay="999"/>
                                          </p:stCondLst>
                                        </p:cTn>
                                        <p:tgtEl>
                                          <p:spTgt spid="4"/>
                                        </p:tgtEl>
                                        <p:attrNameLst>
                                          <p:attrName>style.visibility</p:attrName>
                                        </p:attrNameLst>
                                      </p:cBhvr>
                                      <p:to>
                                        <p:strVal val="hidden"/>
                                      </p:to>
                                    </p:set>
                                  </p:childTnLst>
                                </p:cTn>
                              </p:par>
                            </p:childTnLst>
                          </p:cTn>
                        </p:par>
                        <p:par>
                          <p:cTn id="24" fill="hold">
                            <p:stCondLst>
                              <p:cond delay="3600"/>
                            </p:stCondLst>
                            <p:childTnLst>
                              <p:par>
                                <p:cTn id="25" presetID="32" presetClass="emph" presetSubtype="0" fill="hold" nodeType="afterEffect">
                                  <p:stCondLst>
                                    <p:cond delay="0"/>
                                  </p:stCondLst>
                                  <p:childTnLst>
                                    <p:animRot by="120000">
                                      <p:cBhvr>
                                        <p:cTn id="26" dur="100" fill="hold">
                                          <p:stCondLst>
                                            <p:cond delay="0"/>
                                          </p:stCondLst>
                                        </p:cTn>
                                        <p:tgtEl>
                                          <p:spTgt spid="3"/>
                                        </p:tgtEl>
                                        <p:attrNameLst>
                                          <p:attrName>r</p:attrName>
                                        </p:attrNameLst>
                                      </p:cBhvr>
                                    </p:animRot>
                                    <p:animRot by="-240000">
                                      <p:cBhvr>
                                        <p:cTn id="27" dur="200" fill="hold">
                                          <p:stCondLst>
                                            <p:cond delay="200"/>
                                          </p:stCondLst>
                                        </p:cTn>
                                        <p:tgtEl>
                                          <p:spTgt spid="3"/>
                                        </p:tgtEl>
                                        <p:attrNameLst>
                                          <p:attrName>r</p:attrName>
                                        </p:attrNameLst>
                                      </p:cBhvr>
                                    </p:animRot>
                                    <p:animRot by="240000">
                                      <p:cBhvr>
                                        <p:cTn id="28" dur="200" fill="hold">
                                          <p:stCondLst>
                                            <p:cond delay="400"/>
                                          </p:stCondLst>
                                        </p:cTn>
                                        <p:tgtEl>
                                          <p:spTgt spid="3"/>
                                        </p:tgtEl>
                                        <p:attrNameLst>
                                          <p:attrName>r</p:attrName>
                                        </p:attrNameLst>
                                      </p:cBhvr>
                                    </p:animRot>
                                    <p:animRot by="-240000">
                                      <p:cBhvr>
                                        <p:cTn id="29" dur="200" fill="hold">
                                          <p:stCondLst>
                                            <p:cond delay="600"/>
                                          </p:stCondLst>
                                        </p:cTn>
                                        <p:tgtEl>
                                          <p:spTgt spid="3"/>
                                        </p:tgtEl>
                                        <p:attrNameLst>
                                          <p:attrName>r</p:attrName>
                                        </p:attrNameLst>
                                      </p:cBhvr>
                                    </p:animRot>
                                    <p:animRot by="120000">
                                      <p:cBhvr>
                                        <p:cTn id="30" dur="200" fill="hold">
                                          <p:stCondLst>
                                            <p:cond delay="800"/>
                                          </p:stCondLst>
                                        </p:cTn>
                                        <p:tgtEl>
                                          <p:spTgt spid="3"/>
                                        </p:tgtEl>
                                        <p:attrNameLst>
                                          <p:attrName>r</p:attrName>
                                        </p:attrNameLst>
                                      </p:cBhvr>
                                    </p:animRot>
                                  </p:childTnLst>
                                </p:cTn>
                              </p:par>
                            </p:childTnLst>
                          </p:cTn>
                        </p:par>
                        <p:par>
                          <p:cTn id="31" fill="hold">
                            <p:stCondLst>
                              <p:cond delay="4600"/>
                            </p:stCondLst>
                            <p:childTnLst>
                              <p:par>
                                <p:cTn id="32" presetID="26" presetClass="exit" presetSubtype="0" fill="hold" nodeType="afterEffect">
                                  <p:stCondLst>
                                    <p:cond delay="0"/>
                                  </p:stCondLst>
                                  <p:childTnLst>
                                    <p:animEffect transition="out" filter="wipe(down)">
                                      <p:cBhvr>
                                        <p:cTn id="33" dur="180" accel="50000">
                                          <p:stCondLst>
                                            <p:cond delay="1820"/>
                                          </p:stCondLst>
                                        </p:cTn>
                                        <p:tgtEl>
                                          <p:spTgt spid="3"/>
                                        </p:tgtEl>
                                      </p:cBhvr>
                                    </p:animEffect>
                                    <p:anim calcmode="lin" valueType="num">
                                      <p:cBhvr>
                                        <p:cTn id="34" dur="1822" tmFilter="0,0; 0.14,0.31; 0.43,0.73; 0.71,0.91; 1.0,1.0">
                                          <p:stCondLst>
                                            <p:cond delay="0"/>
                                          </p:stCondLst>
                                        </p:cTn>
                                        <p:tgtEl>
                                          <p:spTgt spid="3"/>
                                        </p:tgtEl>
                                        <p:attrNameLst>
                                          <p:attrName>ppt_x</p:attrName>
                                        </p:attrNameLst>
                                      </p:cBhvr>
                                      <p:tavLst>
                                        <p:tav tm="0">
                                          <p:val>
                                            <p:strVal val="ppt_x"/>
                                          </p:val>
                                        </p:tav>
                                        <p:tav tm="100000">
                                          <p:val>
                                            <p:strVal val="#ppt_x+0.25"/>
                                          </p:val>
                                        </p:tav>
                                      </p:tavLst>
                                    </p:anim>
                                    <p:anim calcmode="lin" valueType="num">
                                      <p:cBhvr>
                                        <p:cTn id="35" dur="178">
                                          <p:stCondLst>
                                            <p:cond delay="1822"/>
                                          </p:stCondLst>
                                        </p:cTn>
                                        <p:tgtEl>
                                          <p:spTgt spid="3"/>
                                        </p:tgtEl>
                                        <p:attrNameLst>
                                          <p:attrName>ppt_x</p:attrName>
                                        </p:attrNameLst>
                                      </p:cBhvr>
                                      <p:tavLst>
                                        <p:tav tm="0">
                                          <p:val>
                                            <p:strVal val="ppt_x"/>
                                          </p:val>
                                        </p:tav>
                                        <p:tav tm="100000">
                                          <p:val>
                                            <p:strVal val="ppt_x"/>
                                          </p:val>
                                        </p:tav>
                                      </p:tavLst>
                                    </p:anim>
                                    <p:anim calcmode="lin" valueType="num">
                                      <p:cBhvr>
                                        <p:cTn id="36" dur="664" tmFilter="0.0,0.0;0.25,0.07;0.50,0.2;0.75,0.467;1.0,1.0">
                                          <p:stCondLst>
                                            <p:cond delay="0"/>
                                          </p:stCondLst>
                                        </p:cTn>
                                        <p:tgtEl>
                                          <p:spTgt spid="3"/>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37" dur="664" tmFilter="0, 0; 0.125,0.2665; 0.25,0.4; 0.375,0.465; 0.5,0.5;  0.625,0.535; 0.75,0.6; 0.875,0.7335; 1,1">
                                          <p:stCondLst>
                                            <p:cond delay="664"/>
                                          </p:stCondLst>
                                        </p:cTn>
                                        <p:tgtEl>
                                          <p:spTgt spid="3"/>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38" dur="332" tmFilter="0, 0; 0.125,0.2665; 0.25,0.4; 0.375,0.465; 0.5,0.5;  0.625,0.535; 0.75,0.6; 0.875,0.7335; 1,1">
                                          <p:stCondLst>
                                            <p:cond delay="1324"/>
                                          </p:stCondLst>
                                        </p:cTn>
                                        <p:tgtEl>
                                          <p:spTgt spid="3"/>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39" dur="164" tmFilter="0, 0; 0.125,0.2665; 0.25,0.4; 0.375,0.465; 0.5,0.5;  0.625,0.535; 0.75,0.6; 0.875,0.7335; 1,1">
                                          <p:stCondLst>
                                            <p:cond delay="1656"/>
                                          </p:stCondLst>
                                        </p:cTn>
                                        <p:tgtEl>
                                          <p:spTgt spid="3"/>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40" dur="180" accel="50000">
                                          <p:stCondLst>
                                            <p:cond delay="1820"/>
                                          </p:stCondLst>
                                        </p:cTn>
                                        <p:tgtEl>
                                          <p:spTgt spid="3"/>
                                        </p:tgtEl>
                                        <p:attrNameLst>
                                          <p:attrName>ppt_y</p:attrName>
                                        </p:attrNameLst>
                                      </p:cBhvr>
                                      <p:tavLst>
                                        <p:tav tm="0">
                                          <p:val>
                                            <p:strVal val="ppt_y"/>
                                          </p:val>
                                        </p:tav>
                                        <p:tav tm="100000">
                                          <p:val>
                                            <p:strVal val="ppt_y+ppt_h"/>
                                          </p:val>
                                        </p:tav>
                                      </p:tavLst>
                                    </p:anim>
                                    <p:animScale>
                                      <p:cBhvr>
                                        <p:cTn id="41" dur="26">
                                          <p:stCondLst>
                                            <p:cond delay="620"/>
                                          </p:stCondLst>
                                        </p:cTn>
                                        <p:tgtEl>
                                          <p:spTgt spid="3"/>
                                        </p:tgtEl>
                                      </p:cBhvr>
                                      <p:to x="100000" y="60000"/>
                                    </p:animScale>
                                    <p:animScale>
                                      <p:cBhvr>
                                        <p:cTn id="42" dur="166" decel="50000">
                                          <p:stCondLst>
                                            <p:cond delay="646"/>
                                          </p:stCondLst>
                                        </p:cTn>
                                        <p:tgtEl>
                                          <p:spTgt spid="3"/>
                                        </p:tgtEl>
                                      </p:cBhvr>
                                      <p:to x="100000" y="100000"/>
                                    </p:animScale>
                                    <p:animScale>
                                      <p:cBhvr>
                                        <p:cTn id="43" dur="26">
                                          <p:stCondLst>
                                            <p:cond delay="1312"/>
                                          </p:stCondLst>
                                        </p:cTn>
                                        <p:tgtEl>
                                          <p:spTgt spid="3"/>
                                        </p:tgtEl>
                                      </p:cBhvr>
                                      <p:to x="100000" y="80000"/>
                                    </p:animScale>
                                    <p:animScale>
                                      <p:cBhvr>
                                        <p:cTn id="44" dur="166" decel="50000">
                                          <p:stCondLst>
                                            <p:cond delay="1338"/>
                                          </p:stCondLst>
                                        </p:cTn>
                                        <p:tgtEl>
                                          <p:spTgt spid="3"/>
                                        </p:tgtEl>
                                      </p:cBhvr>
                                      <p:to x="100000" y="100000"/>
                                    </p:animScale>
                                    <p:animScale>
                                      <p:cBhvr>
                                        <p:cTn id="45" dur="26">
                                          <p:stCondLst>
                                            <p:cond delay="1642"/>
                                          </p:stCondLst>
                                        </p:cTn>
                                        <p:tgtEl>
                                          <p:spTgt spid="3"/>
                                        </p:tgtEl>
                                      </p:cBhvr>
                                      <p:to x="100000" y="90000"/>
                                    </p:animScale>
                                    <p:animScale>
                                      <p:cBhvr>
                                        <p:cTn id="46" dur="166" decel="50000">
                                          <p:stCondLst>
                                            <p:cond delay="1668"/>
                                          </p:stCondLst>
                                        </p:cTn>
                                        <p:tgtEl>
                                          <p:spTgt spid="3"/>
                                        </p:tgtEl>
                                      </p:cBhvr>
                                      <p:to x="100000" y="100000"/>
                                    </p:animScale>
                                    <p:animScale>
                                      <p:cBhvr>
                                        <p:cTn id="47" dur="26">
                                          <p:stCondLst>
                                            <p:cond delay="1808"/>
                                          </p:stCondLst>
                                        </p:cTn>
                                        <p:tgtEl>
                                          <p:spTgt spid="3"/>
                                        </p:tgtEl>
                                      </p:cBhvr>
                                      <p:to x="100000" y="95000"/>
                                    </p:animScale>
                                    <p:animScale>
                                      <p:cBhvr>
                                        <p:cTn id="48" dur="166" decel="50000">
                                          <p:stCondLst>
                                            <p:cond delay="1834"/>
                                          </p:stCondLst>
                                        </p:cTn>
                                        <p:tgtEl>
                                          <p:spTgt spid="3"/>
                                        </p:tgtEl>
                                      </p:cBhvr>
                                      <p:to x="100000" y="100000"/>
                                    </p:animScale>
                                    <p:set>
                                      <p:cBhvr>
                                        <p:cTn id="49" dur="1" fill="hold">
                                          <p:stCondLst>
                                            <p:cond delay="1999"/>
                                          </p:stCondLst>
                                        </p:cTn>
                                        <p:tgtEl>
                                          <p:spTgt spid="3"/>
                                        </p:tgtEl>
                                        <p:attrNameLst>
                                          <p:attrName>style.visibility</p:attrName>
                                        </p:attrNameLst>
                                      </p:cBhvr>
                                      <p:to>
                                        <p:strVal val="hidden"/>
                                      </p:to>
                                    </p:set>
                                  </p:childTnLst>
                                </p:cTn>
                              </p:par>
                            </p:childTnLst>
                          </p:cTn>
                        </p:par>
                        <p:par>
                          <p:cTn id="50" fill="hold">
                            <p:stCondLst>
                              <p:cond delay="6600"/>
                            </p:stCondLst>
                            <p:childTnLst>
                              <p:par>
                                <p:cTn id="51" presetID="1" presetClass="entr" presetSubtype="0" fill="hold" nodeType="afterEffect">
                                  <p:stCondLst>
                                    <p:cond delay="0"/>
                                  </p:stCondLst>
                                  <p:childTnLst>
                                    <p:set>
                                      <p:cBhvr>
                                        <p:cTn id="52" dur="1" fill="hold">
                                          <p:stCondLst>
                                            <p:cond delay="0"/>
                                          </p:stCondLst>
                                        </p:cTn>
                                        <p:tgtEl>
                                          <p:spTgt spid="2"/>
                                        </p:tgtEl>
                                        <p:attrNameLst>
                                          <p:attrName>style.visibility</p:attrName>
                                        </p:attrNameLst>
                                      </p:cBhvr>
                                      <p:to>
                                        <p:strVal val="visible"/>
                                      </p:to>
                                    </p:set>
                                  </p:childTnLst>
                                </p:cTn>
                              </p:par>
                              <p:par>
                                <p:cTn id="53" presetID="60" presetClass="path" presetSubtype="0" accel="50000" decel="50000" fill="hold" nodeType="withEffect">
                                  <p:stCondLst>
                                    <p:cond delay="0"/>
                                  </p:stCondLst>
                                  <p:childTnLst>
                                    <p:animMotion origin="layout" path="M 4.16667E-7 -7.40741E-7 C 0.00404 0.05232 0.04961 0.05741 0.0793 0.06227 C 0.10885 0.06736 0.14753 0.02917 0.17786 0.02963 C 0.2082 0.03009 0.22878 0.06667 0.26042 0.06505 C 0.29219 0.06366 0.33984 0.02593 0.36836 0.02037 C 0.41198 0.00509 0.48867 0.05255 0.52044 0.04838 " pathEditMode="relative" rAng="0" ptsTypes="AAAAAA">
                                      <p:cBhvr>
                                        <p:cTn id="54" dur="2000" fill="hold"/>
                                        <p:tgtEl>
                                          <p:spTgt spid="2"/>
                                        </p:tgtEl>
                                        <p:attrNameLst>
                                          <p:attrName>ppt_x</p:attrName>
                                          <p:attrName>ppt_y</p:attrName>
                                        </p:attrNameLst>
                                      </p:cBhvr>
                                      <p:rCtr x="26016" y="3241"/>
                                    </p:animMotion>
                                  </p:childTnLst>
                                </p:cTn>
                              </p:par>
                            </p:childTnLst>
                          </p:cTn>
                        </p:par>
                        <p:par>
                          <p:cTn id="55" fill="hold">
                            <p:stCondLst>
                              <p:cond delay="8600"/>
                            </p:stCondLst>
                            <p:childTnLst>
                              <p:par>
                                <p:cTn id="56" presetID="42" presetClass="entr" presetSubtype="0" fill="hold" nodeType="after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fade">
                                      <p:cBhvr>
                                        <p:cTn id="58" dur="1000"/>
                                        <p:tgtEl>
                                          <p:spTgt spid="10"/>
                                        </p:tgtEl>
                                      </p:cBhvr>
                                    </p:animEffect>
                                    <p:anim calcmode="lin" valueType="num">
                                      <p:cBhvr>
                                        <p:cTn id="59" dur="1000" fill="hold"/>
                                        <p:tgtEl>
                                          <p:spTgt spid="10"/>
                                        </p:tgtEl>
                                        <p:attrNameLst>
                                          <p:attrName>ppt_x</p:attrName>
                                        </p:attrNameLst>
                                      </p:cBhvr>
                                      <p:tavLst>
                                        <p:tav tm="0">
                                          <p:val>
                                            <p:strVal val="#ppt_x"/>
                                          </p:val>
                                        </p:tav>
                                        <p:tav tm="100000">
                                          <p:val>
                                            <p:strVal val="#ppt_x"/>
                                          </p:val>
                                        </p:tav>
                                      </p:tavLst>
                                    </p:anim>
                                    <p:anim calcmode="lin" valueType="num">
                                      <p:cBhvr>
                                        <p:cTn id="60" dur="1000" fill="hold"/>
                                        <p:tgtEl>
                                          <p:spTgt spid="10"/>
                                        </p:tgtEl>
                                        <p:attrNameLst>
                                          <p:attrName>ppt_y</p:attrName>
                                        </p:attrNameLst>
                                      </p:cBhvr>
                                      <p:tavLst>
                                        <p:tav tm="0">
                                          <p:val>
                                            <p:strVal val="#ppt_y+.1"/>
                                          </p:val>
                                        </p:tav>
                                        <p:tav tm="100000">
                                          <p:val>
                                            <p:strVal val="#ppt_y"/>
                                          </p:val>
                                        </p:tav>
                                      </p:tavLst>
                                    </p:anim>
                                  </p:childTnLst>
                                </p:cTn>
                              </p:par>
                              <p:par>
                                <p:cTn id="61" presetID="22" presetClass="entr" presetSubtype="8" fill="hold" nodeType="with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wipe(left)">
                                      <p:cBhvr>
                                        <p:cTn id="6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38"/>
          <p:cNvPicPr>
            <a:picLocks noChangeAspect="1"/>
          </p:cNvPicPr>
          <p:nvPr/>
        </p:nvPicPr>
        <p:blipFill rotWithShape="1">
          <a:blip r:embed="rId3" cstate="print">
            <a:extLst>
              <a:ext uri="{28A0092B-C50C-407E-A947-70E740481C1C}">
                <a14:useLocalDpi xmlns:a14="http://schemas.microsoft.com/office/drawing/2010/main" val="0"/>
              </a:ext>
            </a:extLst>
          </a:blip>
          <a:srcRect b="47255"/>
          <a:stretch/>
        </p:blipFill>
        <p:spPr>
          <a:xfrm>
            <a:off x="0" y="1994345"/>
            <a:ext cx="12192000" cy="3845858"/>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805" y="1436565"/>
            <a:ext cx="1430276" cy="2412848"/>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2377" y="1513970"/>
            <a:ext cx="1494647" cy="2403304"/>
          </a:xfrm>
          <a:prstGeom prst="rect">
            <a:avLst/>
          </a:prstGeom>
        </p:spPr>
      </p:pic>
      <p:pic>
        <p:nvPicPr>
          <p:cNvPr id="35" name="图片 38"/>
          <p:cNvPicPr>
            <a:picLocks noChangeAspect="1"/>
          </p:cNvPicPr>
          <p:nvPr/>
        </p:nvPicPr>
        <p:blipFill rotWithShape="1">
          <a:blip r:embed="rId3" cstate="print">
            <a:extLst>
              <a:ext uri="{28A0092B-C50C-407E-A947-70E740481C1C}">
                <a14:useLocalDpi xmlns:a14="http://schemas.microsoft.com/office/drawing/2010/main" val="0"/>
              </a:ext>
            </a:extLst>
          </a:blip>
          <a:srcRect t="29999" b="47255"/>
          <a:stretch/>
        </p:blipFill>
        <p:spPr>
          <a:xfrm>
            <a:off x="0" y="5450541"/>
            <a:ext cx="12192000" cy="1658470"/>
          </a:xfrm>
          <a:prstGeom prst="rect">
            <a:avLst/>
          </a:prstGeom>
        </p:spPr>
      </p:pic>
      <p:pic>
        <p:nvPicPr>
          <p:cNvPr id="11" name="Picture 10"/>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foregroundMark x1="31111" y1="68000" x2="30889" y2="71889"/>
                        <a14:foregroundMark x1="27556" y1="67333" x2="34333" y2="66333"/>
                        <a14:foregroundMark x1="70333" y1="52667" x2="67444" y2="56222"/>
                        <a14:backgroundMark x1="62667" y1="49333" x2="62000" y2="61333"/>
                        <a14:backgroundMark x1="66444" y1="50667" x2="69111" y2="50222"/>
                        <a14:backgroundMark x1="27333" y1="74333" x2="36000" y2="74333"/>
                      </a14:backgroundRemoval>
                    </a14:imgEffect>
                  </a14:imgLayer>
                </a14:imgProps>
              </a:ext>
            </a:extLst>
          </a:blip>
          <a:srcRect t="27657"/>
          <a:stretch/>
        </p:blipFill>
        <p:spPr>
          <a:xfrm>
            <a:off x="-1187750" y="4426879"/>
            <a:ext cx="5235315" cy="3787398"/>
          </a:xfrm>
          <a:prstGeom prst="rect">
            <a:avLst/>
          </a:prstGeom>
        </p:spPr>
      </p:pic>
      <p:pic>
        <p:nvPicPr>
          <p:cNvPr id="37" name="图片 6">
            <a:extLst>
              <a:ext uri="{FF2B5EF4-FFF2-40B4-BE49-F238E27FC236}">
                <a16:creationId xmlns:a16="http://schemas.microsoft.com/office/drawing/2014/main" id="{DB16B64E-5E83-4ADF-8230-575D53E3551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3938" t="35967" r="2104" b="8703"/>
          <a:stretch/>
        </p:blipFill>
        <p:spPr>
          <a:xfrm>
            <a:off x="9077593" y="2477479"/>
            <a:ext cx="2753337" cy="1949400"/>
          </a:xfrm>
          <a:prstGeom prst="rect">
            <a:avLst/>
          </a:prstGeom>
        </p:spPr>
      </p:pic>
      <p:pic>
        <p:nvPicPr>
          <p:cNvPr id="36" name="Picture 35"/>
          <p:cNvPicPr>
            <a:picLocks noChangeAspect="1"/>
          </p:cNvPicPr>
          <p:nvPr/>
        </p:nvPicPr>
        <p:blipFill>
          <a:blip r:embed="rId9"/>
          <a:stretch>
            <a:fillRect/>
          </a:stretch>
        </p:blipFill>
        <p:spPr>
          <a:xfrm>
            <a:off x="2796703" y="1733465"/>
            <a:ext cx="4877223" cy="4877223"/>
          </a:xfrm>
          <a:prstGeom prst="rect">
            <a:avLst/>
          </a:prstGeom>
        </p:spPr>
      </p:pic>
      <p:pic>
        <p:nvPicPr>
          <p:cNvPr id="38" name="Picture 37"/>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backgroundMark x1="21250" y1="75625" x2="66406" y2="81250"/>
                        <a14:backgroundMark x1="24063" y1="71406" x2="32500" y2="73750"/>
                      </a14:backgroundRemoval>
                    </a14:imgEffect>
                  </a14:imgLayer>
                </a14:imgProps>
              </a:ext>
            </a:extLst>
          </a:blip>
          <a:stretch>
            <a:fillRect/>
          </a:stretch>
        </p:blipFill>
        <p:spPr>
          <a:xfrm flipH="1">
            <a:off x="7033641" y="3671047"/>
            <a:ext cx="4087904" cy="4087904"/>
          </a:xfrm>
          <a:prstGeom prst="rect">
            <a:avLst/>
          </a:prstGeom>
        </p:spPr>
      </p:pic>
      <p:pic>
        <p:nvPicPr>
          <p:cNvPr id="2" name="Picture 1">
            <a:extLst>
              <a:ext uri="{FF2B5EF4-FFF2-40B4-BE49-F238E27FC236}">
                <a16:creationId xmlns:a16="http://schemas.microsoft.com/office/drawing/2014/main" id="{3F7B737D-5C66-4396-939E-97AC563FDCD9}"/>
              </a:ext>
            </a:extLst>
          </p:cNvPr>
          <p:cNvPicPr>
            <a:picLocks noChangeAspect="1"/>
          </p:cNvPicPr>
          <p:nvPr/>
        </p:nvPicPr>
        <p:blipFill>
          <a:blip r:embed="rId12"/>
          <a:stretch>
            <a:fillRect/>
          </a:stretch>
        </p:blipFill>
        <p:spPr>
          <a:xfrm>
            <a:off x="2805667" y="384862"/>
            <a:ext cx="5828281" cy="1609483"/>
          </a:xfrm>
          <a:prstGeom prst="rect">
            <a:avLst/>
          </a:prstGeom>
        </p:spPr>
      </p:pic>
    </p:spTree>
    <p:extLst>
      <p:ext uri="{BB962C8B-B14F-4D97-AF65-F5344CB8AC3E}">
        <p14:creationId xmlns:p14="http://schemas.microsoft.com/office/powerpoint/2010/main" val="4239878134"/>
      </p:ext>
    </p:extLst>
  </p:cSld>
  <p:clrMapOvr>
    <a:masterClrMapping/>
  </p:clrMapOvr>
  <mc:AlternateContent xmlns:mc="http://schemas.openxmlformats.org/markup-compatibility/2006" xmlns:p14="http://schemas.microsoft.com/office/powerpoint/2010/main">
    <mc:Choice Requires="p14">
      <p:transition spd="slow" p14:dur="800" advTm="12737">
        <p:circle/>
      </p:transition>
    </mc:Choice>
    <mc:Fallback xmlns="">
      <p:transition spd="slow" advTm="12737">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4B2D9A54-A60B-4AF9-B1B3-55C78DC9078E}"/>
              </a:ext>
            </a:extLst>
          </p:cNvPr>
          <p:cNvPicPr>
            <a:picLocks noChangeAspect="1"/>
          </p:cNvPicPr>
          <p:nvPr/>
        </p:nvPicPr>
        <p:blipFill rotWithShape="1">
          <a:blip r:embed="rId3"/>
          <a:srcRect l="21654" t="53839" r="3181" b="18791"/>
          <a:stretch/>
        </p:blipFill>
        <p:spPr>
          <a:xfrm>
            <a:off x="0" y="4758219"/>
            <a:ext cx="12192000" cy="2122714"/>
          </a:xfrm>
          <a:prstGeom prst="rect">
            <a:avLst/>
          </a:prstGeom>
        </p:spPr>
      </p:pic>
      <p:pic>
        <p:nvPicPr>
          <p:cNvPr id="20" name="Picture 2" descr="F:\未标题-1.png">
            <a:extLst>
              <a:ext uri="{FF2B5EF4-FFF2-40B4-BE49-F238E27FC236}">
                <a16:creationId xmlns:a16="http://schemas.microsoft.com/office/drawing/2014/main" id="{AE3687CE-C359-4034-A410-0D3D80B47A68}"/>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797" t="4268" r="11163" b="4824"/>
          <a:stretch/>
        </p:blipFill>
        <p:spPr bwMode="auto">
          <a:xfrm>
            <a:off x="3420525" y="3781044"/>
            <a:ext cx="1566357" cy="197686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F:\未标题-1.png">
            <a:extLst>
              <a:ext uri="{FF2B5EF4-FFF2-40B4-BE49-F238E27FC236}">
                <a16:creationId xmlns:a16="http://schemas.microsoft.com/office/drawing/2014/main" id="{E8C9EC12-F08F-4B95-9742-C6AA3D97C50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9389" t="9930" r="18243" b="4594"/>
          <a:stretch/>
        </p:blipFill>
        <p:spPr bwMode="auto">
          <a:xfrm>
            <a:off x="5209562" y="3429000"/>
            <a:ext cx="1486854" cy="203801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3" descr="F:\未标题-1.png">
            <a:extLst>
              <a:ext uri="{FF2B5EF4-FFF2-40B4-BE49-F238E27FC236}">
                <a16:creationId xmlns:a16="http://schemas.microsoft.com/office/drawing/2014/main" id="{D9AA8D4B-A3F8-48D3-9E5F-65AE01923B78}"/>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0611" t="8065" r="13670" b="5111"/>
          <a:stretch/>
        </p:blipFill>
        <p:spPr bwMode="auto">
          <a:xfrm>
            <a:off x="6865661" y="3753964"/>
            <a:ext cx="1496147" cy="197686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F:\未标题-1.png">
            <a:extLst>
              <a:ext uri="{FF2B5EF4-FFF2-40B4-BE49-F238E27FC236}">
                <a16:creationId xmlns:a16="http://schemas.microsoft.com/office/drawing/2014/main" id="{B1678FC3-F3DC-471E-B73B-7E7709B4E74E}"/>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1907" t="7818" r="12757" b="5713"/>
          <a:stretch/>
        </p:blipFill>
        <p:spPr bwMode="auto">
          <a:xfrm>
            <a:off x="8667260" y="3489462"/>
            <a:ext cx="1468269" cy="1943480"/>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descr="Traffic Light Carto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7" name="Group 6"/>
          <p:cNvGrpSpPr/>
          <p:nvPr/>
        </p:nvGrpSpPr>
        <p:grpSpPr>
          <a:xfrm>
            <a:off x="155575" y="1031931"/>
            <a:ext cx="953134" cy="4076023"/>
            <a:chOff x="2467390" y="1370898"/>
            <a:chExt cx="953134" cy="4076023"/>
          </a:xfrm>
        </p:grpSpPr>
        <p:pic>
          <p:nvPicPr>
            <p:cNvPr id="27" name="Picture 9" descr="F:\未标题-1.png">
              <a:extLst>
                <a:ext uri="{FF2B5EF4-FFF2-40B4-BE49-F238E27FC236}">
                  <a16:creationId xmlns:a16="http://schemas.microsoft.com/office/drawing/2014/main" id="{1208B4CD-B1D7-4E27-B055-5A639AA5A12A}"/>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8682" t="6895" r="13757" b="5885"/>
            <a:stretch/>
          </p:blipFill>
          <p:spPr bwMode="auto">
            <a:xfrm>
              <a:off x="2467390" y="1370898"/>
              <a:ext cx="953134" cy="407602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9"/>
            <a:stretch>
              <a:fillRect/>
            </a:stretch>
          </p:blipFill>
          <p:spPr>
            <a:xfrm>
              <a:off x="2662939" y="2126330"/>
              <a:ext cx="623830" cy="540998"/>
            </a:xfrm>
            <a:prstGeom prst="rect">
              <a:avLst/>
            </a:prstGeom>
          </p:spPr>
        </p:pic>
        <p:pic>
          <p:nvPicPr>
            <p:cNvPr id="1028" name="Picture 4" descr="Traffic Light Cartoon clipart - Green, Light, Circle, transparent clip art"/>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5717" r="15324"/>
            <a:stretch/>
          </p:blipFill>
          <p:spPr bwMode="auto">
            <a:xfrm>
              <a:off x="2700222" y="2677295"/>
              <a:ext cx="556291" cy="53779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11"/>
            <a:srcRect l="16296" t="5006" r="16611" b="4607"/>
            <a:stretch/>
          </p:blipFill>
          <p:spPr>
            <a:xfrm>
              <a:off x="2693194" y="1555431"/>
              <a:ext cx="563319" cy="560932"/>
            </a:xfrm>
            <a:prstGeom prst="rect">
              <a:avLst/>
            </a:prstGeom>
          </p:spPr>
        </p:pic>
      </p:grpSp>
      <p:sp>
        <p:nvSpPr>
          <p:cNvPr id="14" name="Rounded Rectangular Callout 8">
            <a:extLst>
              <a:ext uri="{FF2B5EF4-FFF2-40B4-BE49-F238E27FC236}">
                <a16:creationId xmlns:a16="http://schemas.microsoft.com/office/drawing/2014/main" id="{7F7639C2-332E-48BE-9DA8-FA0B10B595F0}"/>
              </a:ext>
            </a:extLst>
          </p:cNvPr>
          <p:cNvSpPr/>
          <p:nvPr/>
        </p:nvSpPr>
        <p:spPr>
          <a:xfrm>
            <a:off x="2090056" y="8560921"/>
            <a:ext cx="8476343" cy="1264757"/>
          </a:xfrm>
          <a:prstGeom prst="wedgeRoundRectCallout">
            <a:avLst>
              <a:gd name="adj1" fmla="val -9130"/>
              <a:gd name="adj2" fmla="val 47534"/>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0B0F0"/>
                </a:solidFill>
                <a:effectLst/>
                <a:uLnTx/>
                <a:uFillTx/>
                <a:latin typeface="Coiny" panose="02000903060500060000" pitchFamily="2" charset="0"/>
                <a:ea typeface="+mn-ea"/>
                <a:cs typeface="+mn-cs"/>
              </a:rPr>
              <a:t>KIẾN </a:t>
            </a:r>
            <a:r>
              <a:rPr kumimoji="0" lang="en-US" sz="4800" b="0" i="0" u="none" strike="noStrike" kern="1200" cap="none" spc="0" normalizeH="0" baseline="0" noProof="0">
                <a:ln>
                  <a:noFill/>
                </a:ln>
                <a:solidFill>
                  <a:sysClr val="windowText" lastClr="000000"/>
                </a:solidFill>
                <a:effectLst/>
                <a:uLnTx/>
                <a:uFillTx/>
                <a:latin typeface="Coiny" panose="02000903060500060000" pitchFamily="2" charset="0"/>
                <a:ea typeface="+mn-ea"/>
                <a:cs typeface="+mn-cs"/>
              </a:rPr>
              <a:t>TẠO</a:t>
            </a:r>
            <a:r>
              <a:rPr kumimoji="0" lang="en-US" sz="4800" b="0" i="0" u="none" strike="noStrike" kern="1200" cap="none" spc="0" normalizeH="0" baseline="0" noProof="0">
                <a:ln>
                  <a:noFill/>
                </a:ln>
                <a:solidFill>
                  <a:srgbClr val="00B0F0"/>
                </a:solidFill>
                <a:effectLst/>
                <a:uLnTx/>
                <a:uFillTx/>
                <a:latin typeface="Coiny" panose="02000903060500060000" pitchFamily="2" charset="0"/>
                <a:ea typeface="+mn-ea"/>
                <a:cs typeface="+mn-cs"/>
              </a:rPr>
              <a:t> </a:t>
            </a:r>
            <a:r>
              <a:rPr kumimoji="0" lang="en-US" sz="4800" b="0" i="0" u="none" strike="noStrike" kern="1200" cap="none" spc="0" normalizeH="0" baseline="0" noProof="0">
                <a:ln>
                  <a:noFill/>
                </a:ln>
                <a:solidFill>
                  <a:srgbClr val="C00000"/>
                </a:solidFill>
                <a:effectLst/>
                <a:uLnTx/>
                <a:uFillTx/>
                <a:latin typeface="Coiny" panose="02000903060500060000" pitchFamily="2" charset="0"/>
                <a:ea typeface="+mn-ea"/>
                <a:cs typeface="+mn-cs"/>
              </a:rPr>
              <a:t>TRI</a:t>
            </a:r>
            <a:r>
              <a:rPr kumimoji="0" lang="en-US" sz="4800" b="0" i="0" u="none" strike="noStrike" kern="1200" cap="none" spc="0" normalizeH="0" baseline="0" noProof="0">
                <a:ln>
                  <a:noFill/>
                </a:ln>
                <a:solidFill>
                  <a:srgbClr val="00B0F0"/>
                </a:solidFill>
                <a:effectLst/>
                <a:uLnTx/>
                <a:uFillTx/>
                <a:latin typeface="Coiny" panose="02000903060500060000" pitchFamily="2" charset="0"/>
                <a:ea typeface="+mn-ea"/>
                <a:cs typeface="+mn-cs"/>
              </a:rPr>
              <a:t> </a:t>
            </a:r>
            <a:r>
              <a:rPr kumimoji="0" lang="en-US" sz="4800" b="0" i="0" u="none" strike="noStrike" kern="1200" cap="none" spc="0" normalizeH="0" baseline="0" noProof="0">
                <a:ln>
                  <a:noFill/>
                </a:ln>
                <a:solidFill>
                  <a:srgbClr val="002060"/>
                </a:solidFill>
                <a:effectLst/>
                <a:uLnTx/>
                <a:uFillTx/>
                <a:latin typeface="Coiny" panose="02000903060500060000" pitchFamily="2" charset="0"/>
                <a:ea typeface="+mn-ea"/>
                <a:cs typeface="+mn-cs"/>
              </a:rPr>
              <a:t>THỨC</a:t>
            </a:r>
            <a:r>
              <a:rPr kumimoji="0" lang="en-US" sz="4800" b="0" i="0" u="none" strike="noStrike" kern="1200" cap="none" spc="0" normalizeH="0" baseline="0" noProof="0">
                <a:ln>
                  <a:noFill/>
                </a:ln>
                <a:solidFill>
                  <a:srgbClr val="00B0F0"/>
                </a:solidFill>
                <a:effectLst/>
                <a:uLnTx/>
                <a:uFillTx/>
                <a:latin typeface="Coiny" panose="02000903060500060000" pitchFamily="2" charset="0"/>
                <a:ea typeface="+mn-ea"/>
                <a:cs typeface="+mn-cs"/>
              </a:rPr>
              <a:t> </a:t>
            </a:r>
            <a:r>
              <a:rPr kumimoji="0" lang="en-US" sz="4800" b="0" i="0" u="none" strike="noStrike" kern="1200" cap="none" spc="0" normalizeH="0" baseline="0" noProof="0">
                <a:ln>
                  <a:noFill/>
                </a:ln>
                <a:solidFill>
                  <a:srgbClr val="00B050"/>
                </a:solidFill>
                <a:effectLst/>
                <a:uLnTx/>
                <a:uFillTx/>
                <a:latin typeface="Coiny" panose="02000903060500060000" pitchFamily="2" charset="0"/>
                <a:ea typeface="+mn-ea"/>
                <a:cs typeface="+mn-cs"/>
              </a:rPr>
              <a:t>MỚI</a:t>
            </a:r>
            <a:endParaRPr kumimoji="0" lang="en-US" sz="4800" b="0" i="0" u="none" strike="noStrike" kern="1200" cap="none" spc="0" normalizeH="0" baseline="0" noProof="0" dirty="0">
              <a:ln>
                <a:noFill/>
              </a:ln>
              <a:solidFill>
                <a:srgbClr val="00B050"/>
              </a:solidFill>
              <a:effectLst/>
              <a:uLnTx/>
              <a:uFillTx/>
              <a:latin typeface="Coiny" panose="02000903060500060000" pitchFamily="2" charset="0"/>
              <a:ea typeface="+mn-ea"/>
              <a:cs typeface="+mn-cs"/>
            </a:endParaRPr>
          </a:p>
        </p:txBody>
      </p:sp>
      <p:pic>
        <p:nvPicPr>
          <p:cNvPr id="15" name="Picture 14">
            <a:extLst>
              <a:ext uri="{FF2B5EF4-FFF2-40B4-BE49-F238E27FC236}">
                <a16:creationId xmlns:a16="http://schemas.microsoft.com/office/drawing/2014/main" id="{0522204A-D356-4B06-BF74-54820E191E04}"/>
              </a:ext>
            </a:extLst>
          </p:cNvPr>
          <p:cNvPicPr>
            <a:picLocks noChangeAspect="1"/>
          </p:cNvPicPr>
          <p:nvPr/>
        </p:nvPicPr>
        <p:blipFill>
          <a:blip r:embed="rId12"/>
          <a:stretch>
            <a:fillRect/>
          </a:stretch>
        </p:blipFill>
        <p:spPr>
          <a:xfrm>
            <a:off x="1519732" y="1395993"/>
            <a:ext cx="9386188" cy="1761877"/>
          </a:xfrm>
          <a:prstGeom prst="rect">
            <a:avLst/>
          </a:prstGeom>
        </p:spPr>
      </p:pic>
    </p:spTree>
    <p:extLst>
      <p:ext uri="{BB962C8B-B14F-4D97-AF65-F5344CB8AC3E}">
        <p14:creationId xmlns:p14="http://schemas.microsoft.com/office/powerpoint/2010/main" val="40635777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26215" y="3485657"/>
            <a:ext cx="2983742" cy="2014247"/>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02379" y="4107940"/>
            <a:ext cx="1000328" cy="295872"/>
          </a:xfrm>
          <a:prstGeom prst="rect">
            <a:avLst/>
          </a:prstGeom>
        </p:spPr>
      </p:pic>
      <p:pic>
        <p:nvPicPr>
          <p:cNvPr id="7"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420713">
            <a:off x="4840914" y="2281743"/>
            <a:ext cx="936258" cy="2098508"/>
          </a:xfrm>
          <a:prstGeom prst="rect">
            <a:avLst/>
          </a:prstGeom>
        </p:spPr>
      </p:pic>
      <p:pic>
        <p:nvPicPr>
          <p:cNvPr id="4" name="图片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4529914"/>
            <a:ext cx="12192000" cy="1586073"/>
          </a:xfrm>
          <a:prstGeom prst="rect">
            <a:avLst/>
          </a:prstGeom>
        </p:spPr>
      </p:pic>
      <p:pic>
        <p:nvPicPr>
          <p:cNvPr id="3" name="图片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4107940"/>
            <a:ext cx="5649519" cy="2750060"/>
          </a:xfrm>
          <a:prstGeom prst="rect">
            <a:avLst/>
          </a:prstGeom>
        </p:spPr>
      </p:pic>
      <p:pic>
        <p:nvPicPr>
          <p:cNvPr id="20" name="图片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0132" y="317687"/>
            <a:ext cx="1198006" cy="1093102"/>
          </a:xfrm>
          <a:prstGeom prst="rect">
            <a:avLst/>
          </a:prstGeom>
        </p:spPr>
      </p:pic>
      <p:sp>
        <p:nvSpPr>
          <p:cNvPr id="2" name="Rounded Rectangular Callout 1"/>
          <p:cNvSpPr/>
          <p:nvPr/>
        </p:nvSpPr>
        <p:spPr>
          <a:xfrm>
            <a:off x="2381694" y="338853"/>
            <a:ext cx="9260958" cy="1808924"/>
          </a:xfrm>
          <a:prstGeom prst="wedgeRoundRectCallout">
            <a:avLst>
              <a:gd name="adj1" fmla="val -48806"/>
              <a:gd name="adj2" fmla="val 107742"/>
              <a:gd name="adj3" fmla="val 16667"/>
            </a:avLst>
          </a:prstGeom>
          <a:ln w="38100">
            <a:solidFill>
              <a:schemeClr val="accent1"/>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2060"/>
                </a:solidFill>
                <a:effectLst/>
                <a:uLnTx/>
                <a:uFillTx/>
                <a:latin typeface="Calibri" panose="020F0502020204030204"/>
                <a:ea typeface="+mn-ea"/>
                <a:cs typeface="+mn-cs"/>
              </a:rPr>
              <a:t>1. </a:t>
            </a:r>
            <a:r>
              <a:rPr kumimoji="0" lang="en-US" sz="5400" b="1" i="0" u="none" strike="noStrike" kern="1200" cap="none" spc="0" normalizeH="0" baseline="0" noProof="0" dirty="0" err="1">
                <a:ln>
                  <a:noFill/>
                </a:ln>
                <a:solidFill>
                  <a:srgbClr val="002060"/>
                </a:solidFill>
                <a:effectLst/>
                <a:uLnTx/>
                <a:uFillTx/>
                <a:latin typeface="Calibri" panose="020F0502020204030204"/>
                <a:ea typeface="+mn-ea"/>
                <a:cs typeface="+mn-cs"/>
              </a:rPr>
              <a:t>Tìm</a:t>
            </a:r>
            <a:r>
              <a:rPr kumimoji="0" lang="en-US" sz="54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5400" b="1" i="0" u="none" strike="noStrike" kern="1200" cap="none" spc="0" normalizeH="0" noProof="0" dirty="0" err="1">
                <a:ln>
                  <a:noFill/>
                </a:ln>
                <a:solidFill>
                  <a:srgbClr val="002060"/>
                </a:solidFill>
                <a:effectLst/>
                <a:uLnTx/>
                <a:uFillTx/>
                <a:latin typeface="Calibri" panose="020F0502020204030204"/>
                <a:ea typeface="+mn-ea"/>
                <a:cs typeface="+mn-cs"/>
              </a:rPr>
              <a:t>hiểu</a:t>
            </a:r>
            <a:r>
              <a:rPr kumimoji="0" lang="en-US" sz="54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5400" b="1" i="0" u="none" strike="noStrike" kern="1200" cap="none" spc="0" normalizeH="0" noProof="0" dirty="0" err="1">
                <a:ln>
                  <a:noFill/>
                </a:ln>
                <a:solidFill>
                  <a:srgbClr val="002060"/>
                </a:solidFill>
                <a:effectLst/>
                <a:uLnTx/>
                <a:uFillTx/>
                <a:latin typeface="Calibri" panose="020F0502020204030204"/>
                <a:ea typeface="+mn-ea"/>
                <a:cs typeface="+mn-cs"/>
              </a:rPr>
              <a:t>biển</a:t>
            </a:r>
            <a:r>
              <a:rPr kumimoji="0" lang="en-US" sz="54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5400" b="1" i="0" u="none" strike="noStrike" kern="1200" cap="none" spc="0" normalizeH="0" noProof="0" dirty="0" err="1">
                <a:ln>
                  <a:noFill/>
                </a:ln>
                <a:solidFill>
                  <a:srgbClr val="002060"/>
                </a:solidFill>
                <a:effectLst/>
                <a:uLnTx/>
                <a:uFillTx/>
                <a:latin typeface="Calibri" panose="020F0502020204030204"/>
                <a:ea typeface="+mn-ea"/>
                <a:cs typeface="+mn-cs"/>
              </a:rPr>
              <a:t>báo</a:t>
            </a:r>
            <a:r>
              <a:rPr kumimoji="0" lang="en-US" sz="54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5400" b="1" i="0" u="none" strike="noStrike" kern="1200" cap="none" spc="0" normalizeH="0" noProof="0" dirty="0" err="1">
                <a:ln>
                  <a:noFill/>
                </a:ln>
                <a:solidFill>
                  <a:srgbClr val="002060"/>
                </a:solidFill>
                <a:effectLst/>
                <a:uLnTx/>
                <a:uFillTx/>
                <a:latin typeface="Calibri" panose="020F0502020204030204"/>
                <a:ea typeface="+mn-ea"/>
                <a:cs typeface="+mn-cs"/>
              </a:rPr>
              <a:t>giao</a:t>
            </a:r>
            <a:r>
              <a:rPr kumimoji="0" lang="en-US" sz="54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5400" b="1" i="0" u="none" strike="noStrike" kern="1200" cap="none" spc="0" normalizeH="0" noProof="0" dirty="0" err="1">
                <a:ln>
                  <a:noFill/>
                </a:ln>
                <a:solidFill>
                  <a:srgbClr val="002060"/>
                </a:solidFill>
                <a:effectLst/>
                <a:uLnTx/>
                <a:uFillTx/>
                <a:latin typeface="Calibri" panose="020F0502020204030204"/>
                <a:ea typeface="+mn-ea"/>
                <a:cs typeface="+mn-cs"/>
              </a:rPr>
              <a:t>thông</a:t>
            </a:r>
            <a:endParaRPr kumimoji="0" lang="en-US" sz="54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0106380"/>
      </p:ext>
    </p:extLst>
  </p:cSld>
  <p:clrMapOvr>
    <a:masterClrMapping/>
  </p:clrMapOvr>
  <p:transition spd="slow" advTm="12737">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1300"/>
                                  </p:stCondLst>
                                  <p:childTnLst>
                                    <p:animMotion origin="layout" path="M -6.25E-7 2.96296E-6 L 1.53125 2.96296E-6 " pathEditMode="relative" rAng="0" ptsTypes="AA">
                                      <p:cBhvr>
                                        <p:cTn id="6" dur="2000" fill="hold"/>
                                        <p:tgtEl>
                                          <p:spTgt spid="3"/>
                                        </p:tgtEl>
                                        <p:attrNameLst>
                                          <p:attrName>ppt_x</p:attrName>
                                          <p:attrName>ppt_y</p:attrName>
                                        </p:attrNameLst>
                                      </p:cBhvr>
                                      <p:rCtr x="76563" y="0"/>
                                    </p:animMotion>
                                  </p:childTnLst>
                                </p:cTn>
                              </p:par>
                              <p:par>
                                <p:cTn id="7" presetID="35" presetClass="path" presetSubtype="0" accel="50000" decel="50000" fill="hold" nodeType="withEffect">
                                  <p:stCondLst>
                                    <p:cond delay="2500"/>
                                  </p:stCondLst>
                                  <p:childTnLst>
                                    <p:animMotion origin="layout" path="M -3.33333E-6 -2.59259E-6 L -1.27213 -2.59259E-6 " pathEditMode="relative" rAng="0" ptsTypes="AA">
                                      <p:cBhvr>
                                        <p:cTn id="8" dur="2000" fill="hold"/>
                                        <p:tgtEl>
                                          <p:spTgt spid="8"/>
                                        </p:tgtEl>
                                        <p:attrNameLst>
                                          <p:attrName>ppt_x</p:attrName>
                                          <p:attrName>ppt_y</p:attrName>
                                        </p:attrNameLst>
                                      </p:cBhvr>
                                      <p:rCtr x="-63607" y="0"/>
                                    </p:animMotion>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CA2B3CB6-3229-4C46-91C3-B13D470622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14085" y="5740616"/>
            <a:ext cx="8254314" cy="1117384"/>
          </a:xfrm>
          <a:prstGeom prst="rect">
            <a:avLst/>
          </a:prstGeom>
        </p:spPr>
      </p:pic>
      <p:pic>
        <p:nvPicPr>
          <p:cNvPr id="17" name="图片 4">
            <a:extLst>
              <a:ext uri="{FF2B5EF4-FFF2-40B4-BE49-F238E27FC236}">
                <a16:creationId xmlns:a16="http://schemas.microsoft.com/office/drawing/2014/main" id="{9BF9EAA9-5901-4F17-B80A-6E4B825658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5482" y="5740616"/>
            <a:ext cx="8254314" cy="1117384"/>
          </a:xfrm>
          <a:prstGeom prst="rect">
            <a:avLst/>
          </a:prstGeom>
        </p:spPr>
      </p:pic>
      <p:sp>
        <p:nvSpPr>
          <p:cNvPr id="18" name="Google Shape;973;p10">
            <a:extLst>
              <a:ext uri="{FF2B5EF4-FFF2-40B4-BE49-F238E27FC236}">
                <a16:creationId xmlns:a16="http://schemas.microsoft.com/office/drawing/2014/main" id="{F87B5C5F-6498-4504-A160-C076C3526339}"/>
              </a:ext>
            </a:extLst>
          </p:cNvPr>
          <p:cNvSpPr/>
          <p:nvPr/>
        </p:nvSpPr>
        <p:spPr>
          <a:xfrm>
            <a:off x="83114" y="157713"/>
            <a:ext cx="12025772" cy="2009016"/>
          </a:xfrm>
          <a:prstGeom prst="roundRect">
            <a:avLst>
              <a:gd name="adj" fmla="val 16667"/>
            </a:avLst>
          </a:prstGeom>
          <a:solidFill>
            <a:schemeClr val="accent4">
              <a:lumMod val="20000"/>
              <a:lumOff val="80000"/>
            </a:schemeClr>
          </a:solidFill>
          <a:ln w="12700" cap="sq" cmpd="sng">
            <a:solidFill>
              <a:schemeClr val="dk1">
                <a:alpha val="76862"/>
              </a:schemeClr>
            </a:solidFill>
            <a:prstDash val="lgDash"/>
            <a:bevel/>
            <a:headEnd type="none" w="sm" len="sm"/>
            <a:tailEnd type="none" w="sm" len="sm"/>
          </a:ln>
        </p:spPr>
        <p:txBody>
          <a:bodyPr spcFirstLastPara="1" wrap="square" lIns="91425" tIns="45700" rIns="91425" bIns="45700" anchor="t" anchorCtr="0">
            <a:spAutoFit/>
          </a:bodyPr>
          <a:lstStyle/>
          <a:p>
            <a:pPr lvl="0"/>
            <a:r>
              <a:rPr lang="vi-VN" sz="2800" b="1" dirty="0">
                <a:solidFill>
                  <a:srgbClr val="244061"/>
                </a:solidFill>
                <a:latin typeface="Calibri"/>
                <a:ea typeface="Calibri"/>
                <a:cs typeface="Calibri"/>
                <a:sym typeface="Calibri"/>
              </a:rPr>
              <a:t>Em cùng bạn thảo luận:</a:t>
            </a:r>
          </a:p>
          <a:p>
            <a:pPr marL="457200" lvl="0" indent="-457200">
              <a:buFont typeface="Arial" panose="020B0604020202020204" pitchFamily="34" charset="0"/>
              <a:buChar char="•"/>
            </a:pPr>
            <a:r>
              <a:rPr lang="vi-VN" sz="2800" b="1" dirty="0">
                <a:solidFill>
                  <a:srgbClr val="244061"/>
                </a:solidFill>
                <a:latin typeface="Calibri"/>
                <a:ea typeface="Calibri"/>
                <a:cs typeface="Calibri"/>
                <a:sym typeface="Calibri"/>
              </a:rPr>
              <a:t>Biển báo giao thông dùng để làm gì?</a:t>
            </a:r>
          </a:p>
          <a:p>
            <a:pPr marL="457200" lvl="0" indent="-457200">
              <a:buFont typeface="Arial" panose="020B0604020202020204" pitchFamily="34" charset="0"/>
              <a:buChar char="•"/>
            </a:pPr>
            <a:r>
              <a:rPr lang="vi-VN" sz="2800" b="1" dirty="0">
                <a:solidFill>
                  <a:srgbClr val="244061"/>
                </a:solidFill>
                <a:latin typeface="Calibri"/>
                <a:ea typeface="Calibri"/>
                <a:cs typeface="Calibri"/>
                <a:sym typeface="Calibri"/>
              </a:rPr>
              <a:t>Các biển báo giao thông trong Hình 1 có hình dáng, màu sắc và ý nghĩa như thế nào?</a:t>
            </a:r>
            <a:endParaRPr kumimoji="0" sz="2800" b="1" i="0" u="none" strike="noStrike" kern="1200" cap="none" spc="0" normalizeH="0" baseline="0" noProof="0" dirty="0">
              <a:ln>
                <a:noFill/>
              </a:ln>
              <a:solidFill>
                <a:srgbClr val="244061"/>
              </a:solidFill>
              <a:effectLst/>
              <a:uLnTx/>
              <a:uFillTx/>
              <a:latin typeface="Calibri"/>
              <a:ea typeface="Calibri"/>
              <a:cs typeface="Calibri"/>
              <a:sym typeface="Calibri"/>
            </a:endParaRPr>
          </a:p>
        </p:txBody>
      </p:sp>
      <p:pic>
        <p:nvPicPr>
          <p:cNvPr id="4" name="Picture 3">
            <a:extLst>
              <a:ext uri="{FF2B5EF4-FFF2-40B4-BE49-F238E27FC236}">
                <a16:creationId xmlns:a16="http://schemas.microsoft.com/office/drawing/2014/main" id="{EDA69C42-5B1D-4422-B2DD-2918F32B1035}"/>
              </a:ext>
            </a:extLst>
          </p:cNvPr>
          <p:cNvPicPr>
            <a:picLocks noChangeAspect="1"/>
          </p:cNvPicPr>
          <p:nvPr/>
        </p:nvPicPr>
        <p:blipFill>
          <a:blip r:embed="rId4"/>
          <a:stretch>
            <a:fillRect/>
          </a:stretch>
        </p:blipFill>
        <p:spPr>
          <a:xfrm>
            <a:off x="2440947" y="2411817"/>
            <a:ext cx="7170886" cy="442058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1188387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250"/>
                                        <p:tgtEl>
                                          <p:spTgt spid="18"/>
                                        </p:tgtEl>
                                      </p:cBhvr>
                                    </p:animEffect>
                                    <p:anim calcmode="lin" valueType="num">
                                      <p:cBhvr>
                                        <p:cTn id="8" dur="250" fill="hold"/>
                                        <p:tgtEl>
                                          <p:spTgt spid="18"/>
                                        </p:tgtEl>
                                        <p:attrNameLst>
                                          <p:attrName>ppt_x</p:attrName>
                                        </p:attrNameLst>
                                      </p:cBhvr>
                                      <p:tavLst>
                                        <p:tav tm="0">
                                          <p:val>
                                            <p:strVal val="#ppt_x"/>
                                          </p:val>
                                        </p:tav>
                                        <p:tav tm="100000">
                                          <p:val>
                                            <p:strVal val="#ppt_x"/>
                                          </p:val>
                                        </p:tav>
                                      </p:tavLst>
                                    </p:anim>
                                    <p:anim calcmode="lin" valueType="num">
                                      <p:cBhvr>
                                        <p:cTn id="9" dur="25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s 12"/>
          <p:cNvSpPr/>
          <p:nvPr/>
        </p:nvSpPr>
        <p:spPr>
          <a:xfrm>
            <a:off x="0" y="174414"/>
            <a:ext cx="12192000" cy="200575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867" kern="0">
              <a:solidFill>
                <a:srgbClr val="000000"/>
              </a:solidFill>
              <a:latin typeface="Arial"/>
              <a:sym typeface="Arial" panose="020B0604020202020204"/>
            </a:endParaRPr>
          </a:p>
        </p:txBody>
      </p:sp>
      <p:grpSp>
        <p:nvGrpSpPr>
          <p:cNvPr id="35" name="Group 34"/>
          <p:cNvGrpSpPr/>
          <p:nvPr/>
        </p:nvGrpSpPr>
        <p:grpSpPr>
          <a:xfrm>
            <a:off x="483447" y="369994"/>
            <a:ext cx="10451253" cy="6387253"/>
            <a:chOff x="-3118" y="-343"/>
            <a:chExt cx="13043" cy="8100"/>
          </a:xfrm>
        </p:grpSpPr>
        <p:graphicFrame>
          <p:nvGraphicFramePr>
            <p:cNvPr id="14" name="Object 13"/>
            <p:cNvGraphicFramePr/>
            <p:nvPr/>
          </p:nvGraphicFramePr>
          <p:xfrm>
            <a:off x="-388" y="1131"/>
            <a:ext cx="8230" cy="4132"/>
          </p:xfrm>
          <a:graphic>
            <a:graphicData uri="http://schemas.openxmlformats.org/presentationml/2006/ole">
              <mc:AlternateContent xmlns:mc="http://schemas.openxmlformats.org/markup-compatibility/2006">
                <mc:Choice xmlns:v="urn:schemas-microsoft-com:vml" Requires="v">
                  <p:oleObj spid="_x0000_s1044" r:id="rId4" imgW="3028950" imgH="2178050" progId="Paint.Picture">
                    <p:embed/>
                  </p:oleObj>
                </mc:Choice>
                <mc:Fallback>
                  <p:oleObj r:id="rId4" imgW="3028950" imgH="2178050" progId="Paint.Picture">
                    <p:embed/>
                    <p:pic>
                      <p:nvPicPr>
                        <p:cNvPr id="14" name="Object 13"/>
                        <p:cNvPicPr/>
                        <p:nvPr/>
                      </p:nvPicPr>
                      <p:blipFill>
                        <a:blip r:embed="rId5"/>
                        <a:stretch>
                          <a:fillRect/>
                        </a:stretch>
                      </p:blipFill>
                      <p:spPr>
                        <a:xfrm>
                          <a:off x="-388" y="1131"/>
                          <a:ext cx="8230" cy="4132"/>
                        </a:xfrm>
                        <a:prstGeom prst="rect">
                          <a:avLst/>
                        </a:prstGeom>
                      </p:spPr>
                    </p:pic>
                  </p:oleObj>
                </mc:Fallback>
              </mc:AlternateContent>
            </a:graphicData>
          </a:graphic>
        </p:graphicFrame>
        <p:pic>
          <p:nvPicPr>
            <p:cNvPr id="12" name="Picture 11" descr="Welcome to Math Class Google Classroom Header"/>
            <p:cNvPicPr>
              <a:picLocks noChangeAspect="1"/>
            </p:cNvPicPr>
            <p:nvPr/>
          </p:nvPicPr>
          <p:blipFill>
            <a:blip r:embed="rId6">
              <a:clrChange>
                <a:clrFrom>
                  <a:srgbClr val="FFFFFF">
                    <a:alpha val="100000"/>
                  </a:srgbClr>
                </a:clrFrom>
                <a:clrTo>
                  <a:srgbClr val="FFFFFF">
                    <a:alpha val="100000"/>
                    <a:alpha val="0"/>
                  </a:srgbClr>
                </a:clrTo>
              </a:clrChange>
            </a:blip>
            <a:srcRect r="9424"/>
            <a:stretch>
              <a:fillRect/>
            </a:stretch>
          </p:blipFill>
          <p:spPr>
            <a:xfrm>
              <a:off x="-3118" y="-343"/>
              <a:ext cx="13043" cy="8100"/>
            </a:xfrm>
            <a:prstGeom prst="rect">
              <a:avLst/>
            </a:prstGeom>
          </p:spPr>
        </p:pic>
      </p:grpSp>
      <p:sp>
        <p:nvSpPr>
          <p:cNvPr id="31" name="Rounded Rectangle 30"/>
          <p:cNvSpPr/>
          <p:nvPr/>
        </p:nvSpPr>
        <p:spPr>
          <a:xfrm>
            <a:off x="283633" y="5499947"/>
            <a:ext cx="11704320" cy="930487"/>
          </a:xfrm>
          <a:prstGeom prst="roundRect">
            <a:avLst/>
          </a:prstGeom>
          <a:solidFill>
            <a:schemeClr val="accent1">
              <a:lumMod val="20000"/>
              <a:lumOff val="80000"/>
            </a:schemeClr>
          </a:solidFill>
          <a:ln w="28575">
            <a:solidFill>
              <a:schemeClr val="accent1"/>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1219170">
              <a:buClr>
                <a:srgbClr val="000000"/>
              </a:buClr>
            </a:pPr>
            <a:r>
              <a:rPr lang="en-US" sz="3733" b="1" u="sng" kern="0" dirty="0" err="1">
                <a:solidFill>
                  <a:srgbClr val="FF0000"/>
                </a:solidFill>
                <a:latin typeface="Calibri" panose="020F0502020204030204" charset="0"/>
                <a:cs typeface="Calibri" panose="020F0502020204030204" charset="0"/>
                <a:sym typeface="Arial" panose="020B0604020202020204"/>
              </a:rPr>
              <a:t>Lưu ý:</a:t>
            </a:r>
            <a:r>
              <a:rPr lang="en-US" sz="3733" b="1" kern="0" dirty="0" err="1">
                <a:solidFill>
                  <a:srgbClr val="000000"/>
                </a:solidFill>
                <a:latin typeface="Calibri" panose="020F0502020204030204" charset="0"/>
                <a:cs typeface="Calibri" panose="020F0502020204030204" charset="0"/>
                <a:sym typeface="Arial" panose="020B0604020202020204"/>
              </a:rPr>
              <a:t> Không ghi trùng lặp các ý kiến ở phần ý kiến chung</a:t>
            </a:r>
          </a:p>
        </p:txBody>
      </p:sp>
      <p:sp>
        <p:nvSpPr>
          <p:cNvPr id="36" name="Rounded Rectangle 35"/>
          <p:cNvSpPr/>
          <p:nvPr/>
        </p:nvSpPr>
        <p:spPr>
          <a:xfrm>
            <a:off x="7951894" y="259080"/>
            <a:ext cx="4036060" cy="762000"/>
          </a:xfrm>
          <a:prstGeom prst="roundRect">
            <a:avLst/>
          </a:prstGeom>
          <a:solidFill>
            <a:schemeClr val="tx2">
              <a:lumMod val="40000"/>
              <a:lumOff val="60000"/>
            </a:schemeClr>
          </a:solidFill>
          <a:ln w="28575">
            <a:solidFill>
              <a:schemeClr val="tx1"/>
            </a:solidFill>
            <a:prstDash val="dash"/>
          </a:ln>
        </p:spPr>
        <p:style>
          <a:lnRef idx="2">
            <a:schemeClr val="accent5"/>
          </a:lnRef>
          <a:fillRef idx="1">
            <a:schemeClr val="lt1"/>
          </a:fillRef>
          <a:effectRef idx="0">
            <a:schemeClr val="accent5"/>
          </a:effectRef>
          <a:fontRef idx="minor">
            <a:schemeClr val="dk1"/>
          </a:fontRef>
        </p:style>
        <p:txBody>
          <a:bodyPr rtlCol="0" anchor="ctr"/>
          <a:lstStyle/>
          <a:p>
            <a:pPr algn="ctr" defTabSz="1219170">
              <a:buClr>
                <a:srgbClr val="000000"/>
              </a:buClr>
            </a:pPr>
            <a:r>
              <a:rPr lang="en-US" sz="3733" b="1" kern="0" dirty="0" err="1">
                <a:solidFill>
                  <a:srgbClr val="00B050"/>
                </a:solidFill>
                <a:latin typeface="Calibri" panose="020F0502020204030204" charset="0"/>
                <a:cs typeface="Calibri" panose="020F0502020204030204" charset="0"/>
                <a:sym typeface="Arial" panose="020B0604020202020204"/>
              </a:rPr>
              <a:t>Hoạt</a:t>
            </a:r>
            <a:r>
              <a:rPr lang="en-US" sz="3733" b="1" kern="0" dirty="0">
                <a:solidFill>
                  <a:srgbClr val="00B050"/>
                </a:solidFill>
                <a:latin typeface="Calibri" panose="020F0502020204030204" charset="0"/>
                <a:cs typeface="Calibri" panose="020F0502020204030204" charset="0"/>
                <a:sym typeface="Arial" panose="020B0604020202020204"/>
              </a:rPr>
              <a:t> </a:t>
            </a:r>
            <a:r>
              <a:rPr lang="en-US" sz="3733" b="1" kern="0" dirty="0" err="1">
                <a:solidFill>
                  <a:srgbClr val="00B050"/>
                </a:solidFill>
                <a:latin typeface="Calibri" panose="020F0502020204030204" charset="0"/>
                <a:cs typeface="Calibri" panose="020F0502020204030204" charset="0"/>
                <a:sym typeface="Arial" panose="020B0604020202020204"/>
              </a:rPr>
              <a:t>động</a:t>
            </a:r>
            <a:r>
              <a:rPr lang="en-US" sz="3733" b="1" kern="0" dirty="0">
                <a:solidFill>
                  <a:srgbClr val="00B050"/>
                </a:solidFill>
                <a:latin typeface="Calibri" panose="020F0502020204030204" charset="0"/>
                <a:cs typeface="Calibri" panose="020F0502020204030204" charset="0"/>
                <a:sym typeface="Arial" panose="020B0604020202020204"/>
              </a:rPr>
              <a:t> </a:t>
            </a:r>
            <a:r>
              <a:rPr lang="en-US" sz="3733" b="1" kern="0" dirty="0" err="1">
                <a:solidFill>
                  <a:srgbClr val="00B050"/>
                </a:solidFill>
                <a:latin typeface="Calibri" panose="020F0502020204030204" charset="0"/>
                <a:cs typeface="Calibri" panose="020F0502020204030204" charset="0"/>
                <a:sym typeface="Arial" panose="020B0604020202020204"/>
              </a:rPr>
              <a:t>nhóm</a:t>
            </a:r>
            <a:r>
              <a:rPr lang="en-US" sz="3733" b="1" kern="0" dirty="0">
                <a:solidFill>
                  <a:srgbClr val="00B050"/>
                </a:solidFill>
                <a:latin typeface="Calibri" panose="020F0502020204030204" charset="0"/>
                <a:cs typeface="Calibri" panose="020F0502020204030204" charset="0"/>
                <a:sym typeface="Arial" panose="020B0604020202020204"/>
              </a:rPr>
              <a:t> 4</a:t>
            </a:r>
          </a:p>
        </p:txBody>
      </p:sp>
      <p:pic>
        <p:nvPicPr>
          <p:cNvPr id="3" name="Picture 2">
            <a:extLst>
              <a:ext uri="{FF2B5EF4-FFF2-40B4-BE49-F238E27FC236}">
                <a16:creationId xmlns:a16="http://schemas.microsoft.com/office/drawing/2014/main" id="{2942B43B-E66A-408D-B46A-1555D65E0CE0}"/>
              </a:ext>
            </a:extLst>
          </p:cNvPr>
          <p:cNvPicPr>
            <a:picLocks noChangeAspect="1"/>
          </p:cNvPicPr>
          <p:nvPr/>
        </p:nvPicPr>
        <p:blipFill>
          <a:blip r:embed="rId7"/>
          <a:stretch>
            <a:fillRect/>
          </a:stretch>
        </p:blipFill>
        <p:spPr>
          <a:xfrm>
            <a:off x="5439549" y="2832913"/>
            <a:ext cx="1195167" cy="293059"/>
          </a:xfrm>
          <a:prstGeom prst="rect">
            <a:avLst/>
          </a:prstGeom>
        </p:spPr>
      </p:pic>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1000" fill="hold"/>
                                        <p:tgtEl>
                                          <p:spTgt spid="35"/>
                                        </p:tgtEl>
                                        <p:attrNameLst>
                                          <p:attrName>ppt_w</p:attrName>
                                        </p:attrNameLst>
                                      </p:cBhvr>
                                      <p:tavLst>
                                        <p:tav tm="0">
                                          <p:val>
                                            <p:strVal val="#ppt_w+.3"/>
                                          </p:val>
                                        </p:tav>
                                        <p:tav tm="100000">
                                          <p:val>
                                            <p:strVal val="#ppt_w"/>
                                          </p:val>
                                        </p:tav>
                                      </p:tavLst>
                                    </p:anim>
                                    <p:anim calcmode="lin" valueType="num">
                                      <p:cBhvr>
                                        <p:cTn id="8" dur="1000" fill="hold"/>
                                        <p:tgtEl>
                                          <p:spTgt spid="35"/>
                                        </p:tgtEl>
                                        <p:attrNameLst>
                                          <p:attrName>ppt_h</p:attrName>
                                        </p:attrNameLst>
                                      </p:cBhvr>
                                      <p:tavLst>
                                        <p:tav tm="0">
                                          <p:val>
                                            <p:strVal val="#ppt_h"/>
                                          </p:val>
                                        </p:tav>
                                        <p:tav tm="100000">
                                          <p:val>
                                            <p:strVal val="#ppt_h"/>
                                          </p:val>
                                        </p:tav>
                                      </p:tavLst>
                                    </p:anim>
                                    <p:animEffect transition="in" filter="fade">
                                      <p:cBhvr>
                                        <p:cTn id="9" dur="1000"/>
                                        <p:tgtEl>
                                          <p:spTgt spid="35"/>
                                        </p:tgtEl>
                                      </p:cBhvr>
                                    </p:animEffect>
                                  </p:childTnLst>
                                </p:cTn>
                              </p:par>
                            </p:childTnLst>
                          </p:cTn>
                        </p:par>
                        <p:par>
                          <p:cTn id="10" fill="hold">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36"/>
                                        </p:tgtEl>
                                        <p:attrNameLst>
                                          <p:attrName>style.visibility</p:attrName>
                                        </p:attrNameLst>
                                      </p:cBhvr>
                                      <p:to>
                                        <p:strVal val="visible"/>
                                      </p:to>
                                    </p:set>
                                    <p:anim calcmode="lin" valueType="num">
                                      <p:cBhvr>
                                        <p:cTn id="13" dur="1000" fill="hold"/>
                                        <p:tgtEl>
                                          <p:spTgt spid="36"/>
                                        </p:tgtEl>
                                        <p:attrNameLst>
                                          <p:attrName>ppt_w</p:attrName>
                                        </p:attrNameLst>
                                      </p:cBhvr>
                                      <p:tavLst>
                                        <p:tav tm="0">
                                          <p:val>
                                            <p:strVal val="#ppt_w+.3"/>
                                          </p:val>
                                        </p:tav>
                                        <p:tav tm="100000">
                                          <p:val>
                                            <p:strVal val="#ppt_w"/>
                                          </p:val>
                                        </p:tav>
                                      </p:tavLst>
                                    </p:anim>
                                    <p:anim calcmode="lin" valueType="num">
                                      <p:cBhvr>
                                        <p:cTn id="14" dur="1000" fill="hold"/>
                                        <p:tgtEl>
                                          <p:spTgt spid="36"/>
                                        </p:tgtEl>
                                        <p:attrNameLst>
                                          <p:attrName>ppt_h</p:attrName>
                                        </p:attrNameLst>
                                      </p:cBhvr>
                                      <p:tavLst>
                                        <p:tav tm="0">
                                          <p:val>
                                            <p:strVal val="#ppt_h"/>
                                          </p:val>
                                        </p:tav>
                                        <p:tav tm="100000">
                                          <p:val>
                                            <p:strVal val="#ppt_h"/>
                                          </p:val>
                                        </p:tav>
                                      </p:tavLst>
                                    </p:anim>
                                    <p:animEffect transition="in" filter="fade">
                                      <p:cBhvr>
                                        <p:cTn id="15" dur="1000"/>
                                        <p:tgtEl>
                                          <p:spTgt spid="36"/>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dissolve">
                                      <p:cBhvr>
                                        <p:cTn id="2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1" grpId="1" animBg="1"/>
      <p:bldP spid="36" grpId="0" animBg="1"/>
      <p:bldP spid="36"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p:cNvPicPr>
            <a:picLocks noChangeAspect="1"/>
          </p:cNvPicPr>
          <p:nvPr/>
        </p:nvPicPr>
        <p:blipFill>
          <a:blip r:embed="rId2"/>
          <a:srcRect r="58216" b="-6662"/>
          <a:stretch>
            <a:fillRect/>
          </a:stretch>
        </p:blipFill>
        <p:spPr>
          <a:xfrm>
            <a:off x="3444323" y="0"/>
            <a:ext cx="3555365" cy="1221740"/>
          </a:xfrm>
          <a:prstGeom prst="rect">
            <a:avLst/>
          </a:prstGeom>
        </p:spPr>
      </p:pic>
      <p:pic>
        <p:nvPicPr>
          <p:cNvPr id="100" name="Picture 99"/>
          <p:cNvPicPr/>
          <p:nvPr/>
        </p:nvPicPr>
        <p:blipFill>
          <a:blip r:embed="rId3"/>
          <a:stretch>
            <a:fillRect/>
          </a:stretch>
        </p:blipFill>
        <p:spPr>
          <a:xfrm>
            <a:off x="6096000" y="3429000"/>
            <a:ext cx="0" cy="0"/>
          </a:xfrm>
          <a:prstGeom prst="rect">
            <a:avLst/>
          </a:prstGeom>
          <a:noFill/>
          <a:ln w="9525">
            <a:noFill/>
          </a:ln>
        </p:spPr>
      </p:pic>
      <p:sp>
        <p:nvSpPr>
          <p:cNvPr id="5" name="Speech Bubble: Rectangle with Corners Rounded 4"/>
          <p:cNvSpPr/>
          <p:nvPr/>
        </p:nvSpPr>
        <p:spPr>
          <a:xfrm>
            <a:off x="5784112" y="1249946"/>
            <a:ext cx="5571460" cy="2471449"/>
          </a:xfrm>
          <a:prstGeom prst="wedgeRoundRectCallout">
            <a:avLst>
              <a:gd name="adj1" fmla="val 47437"/>
              <a:gd name="adj2" fmla="val 66064"/>
              <a:gd name="adj3" fmla="val 16667"/>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vi-VN" sz="3600" dirty="0">
                <a:solidFill>
                  <a:srgbClr val="C00000"/>
                </a:solidFill>
                <a:latin typeface="Calibri" panose="020F0502020204030204" pitchFamily="34" charset="0"/>
                <a:cs typeface="Calibri" panose="020F0502020204030204" pitchFamily="34" charset="0"/>
              </a:rPr>
              <a:t>Biển báo hiệu giao thông là hiệu lệnh cảnh báo và chỉ dẫn giao thông trên đường.</a:t>
            </a:r>
            <a:endParaRPr kumimoji="0" lang="en-US" sz="3600" b="1" i="0" u="none" strike="noStrike" kern="120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endParaRPr>
          </a:p>
        </p:txBody>
      </p:sp>
      <p:pic>
        <p:nvPicPr>
          <p:cNvPr id="59" name="图片 58" descr="图片包含 物体, 事情&#10;&#10;已生成高可信度的说明"/>
          <p:cNvPicPr>
            <a:picLocks noChangeAspect="1"/>
          </p:cNvPicPr>
          <p:nvPr/>
        </p:nvPicPr>
        <p:blipFill rotWithShape="1">
          <a:blip r:embed="rId4" cstate="print">
            <a:extLst>
              <a:ext uri="{28A0092B-C50C-407E-A947-70E740481C1C}">
                <a14:useLocalDpi xmlns:a14="http://schemas.microsoft.com/office/drawing/2010/main" val="0"/>
              </a:ext>
            </a:extLst>
          </a:blip>
          <a:srcRect l="75703" t="5269" b="58748"/>
          <a:stretch>
            <a:fillRect/>
          </a:stretch>
        </p:blipFill>
        <p:spPr>
          <a:xfrm flipH="1">
            <a:off x="10588303" y="-216911"/>
            <a:ext cx="2568897" cy="2689601"/>
          </a:xfrm>
          <a:prstGeom prst="rect">
            <a:avLst/>
          </a:prstGeom>
        </p:spPr>
      </p:pic>
      <p:pic>
        <p:nvPicPr>
          <p:cNvPr id="22" name="图片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22390" y="-217124"/>
            <a:ext cx="1766471" cy="1489377"/>
          </a:xfrm>
          <a:prstGeom prst="rect">
            <a:avLst/>
          </a:prstGeom>
        </p:spPr>
      </p:pic>
      <p:pic>
        <p:nvPicPr>
          <p:cNvPr id="13" name="图片 8">
            <a:extLst>
              <a:ext uri="{FF2B5EF4-FFF2-40B4-BE49-F238E27FC236}">
                <a16:creationId xmlns:a16="http://schemas.microsoft.com/office/drawing/2014/main" id="{4DB8549A-D02F-4750-9635-D91477A2C3D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39791" y="3299428"/>
            <a:ext cx="2275493" cy="3558572"/>
          </a:xfrm>
          <a:prstGeom prst="rect">
            <a:avLst/>
          </a:prstGeom>
        </p:spPr>
      </p:pic>
      <p:pic>
        <p:nvPicPr>
          <p:cNvPr id="9" name="Picture 8">
            <a:extLst>
              <a:ext uri="{FF2B5EF4-FFF2-40B4-BE49-F238E27FC236}">
                <a16:creationId xmlns:a16="http://schemas.microsoft.com/office/drawing/2014/main" id="{26D6760B-C01C-46F2-95C3-F49C443BCBD2}"/>
              </a:ext>
            </a:extLst>
          </p:cNvPr>
          <p:cNvPicPr>
            <a:picLocks noChangeAspect="1"/>
          </p:cNvPicPr>
          <p:nvPr/>
        </p:nvPicPr>
        <p:blipFill>
          <a:blip r:embed="rId7"/>
          <a:stretch>
            <a:fillRect/>
          </a:stretch>
        </p:blipFill>
        <p:spPr>
          <a:xfrm>
            <a:off x="325069" y="2231065"/>
            <a:ext cx="5331450" cy="339355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000" fill="hold"/>
                                        <p:tgtEl>
                                          <p:spTgt spid="22"/>
                                        </p:tgtEl>
                                        <p:attrNameLst>
                                          <p:attrName>ppt_x</p:attrName>
                                        </p:attrNameLst>
                                      </p:cBhvr>
                                      <p:tavLst>
                                        <p:tav tm="0">
                                          <p:val>
                                            <p:strVal val="0-#ppt_w/2"/>
                                          </p:val>
                                        </p:tav>
                                        <p:tav tm="100000">
                                          <p:val>
                                            <p:strVal val="#ppt_x"/>
                                          </p:val>
                                        </p:tav>
                                      </p:tavLst>
                                    </p:anim>
                                    <p:anim calcmode="lin" valueType="num">
                                      <p:cBhvr additive="base">
                                        <p:cTn id="8" dur="1000" fill="hold"/>
                                        <p:tgtEl>
                                          <p:spTgt spid="2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59"/>
                                        </p:tgtEl>
                                        <p:attrNameLst>
                                          <p:attrName>style.visibility</p:attrName>
                                        </p:attrNameLst>
                                      </p:cBhvr>
                                      <p:to>
                                        <p:strVal val="visible"/>
                                      </p:to>
                                    </p:set>
                                    <p:anim calcmode="lin" valueType="num">
                                      <p:cBhvr additive="base">
                                        <p:cTn id="11" dur="1000" fill="hold"/>
                                        <p:tgtEl>
                                          <p:spTgt spid="59"/>
                                        </p:tgtEl>
                                        <p:attrNameLst>
                                          <p:attrName>ppt_x</p:attrName>
                                        </p:attrNameLst>
                                      </p:cBhvr>
                                      <p:tavLst>
                                        <p:tav tm="0">
                                          <p:val>
                                            <p:strVal val="1+#ppt_w/2"/>
                                          </p:val>
                                        </p:tav>
                                        <p:tav tm="100000">
                                          <p:val>
                                            <p:strVal val="#ppt_x"/>
                                          </p:val>
                                        </p:tav>
                                      </p:tavLst>
                                    </p:anim>
                                    <p:anim calcmode="lin" valueType="num">
                                      <p:cBhvr additive="base">
                                        <p:cTn id="12" dur="1000" fill="hold"/>
                                        <p:tgtEl>
                                          <p:spTgt spid="59"/>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6">
            <a:extLst>
              <a:ext uri="{FF2B5EF4-FFF2-40B4-BE49-F238E27FC236}">
                <a16:creationId xmlns:a16="http://schemas.microsoft.com/office/drawing/2014/main" id="{924C1402-0A44-4803-8FC3-5A50C9EB36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182" y="208915"/>
            <a:ext cx="12207283" cy="6440170"/>
          </a:xfrm>
          <a:prstGeom prst="rect">
            <a:avLst/>
          </a:prstGeom>
        </p:spPr>
      </p:pic>
      <p:pic>
        <p:nvPicPr>
          <p:cNvPr id="11" name="图片 5">
            <a:extLst>
              <a:ext uri="{FF2B5EF4-FFF2-40B4-BE49-F238E27FC236}">
                <a16:creationId xmlns:a16="http://schemas.microsoft.com/office/drawing/2014/main" id="{6D9C5716-11D6-4C41-8157-C8FAAB7E4F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6899" y="287020"/>
            <a:ext cx="11625570" cy="6283960"/>
          </a:xfrm>
          <a:prstGeom prst="rect">
            <a:avLst/>
          </a:prstGeom>
        </p:spPr>
      </p:pic>
      <p:grpSp>
        <p:nvGrpSpPr>
          <p:cNvPr id="55" name="Group 54">
            <a:extLst>
              <a:ext uri="{FF2B5EF4-FFF2-40B4-BE49-F238E27FC236}">
                <a16:creationId xmlns:a16="http://schemas.microsoft.com/office/drawing/2014/main" id="{6E818A56-E182-4177-BDFE-6ADCCC57B2EA}"/>
              </a:ext>
            </a:extLst>
          </p:cNvPr>
          <p:cNvGrpSpPr/>
          <p:nvPr/>
        </p:nvGrpSpPr>
        <p:grpSpPr>
          <a:xfrm>
            <a:off x="579200" y="278127"/>
            <a:ext cx="10999470" cy="1090295"/>
            <a:chOff x="9135" y="2965"/>
            <a:chExt cx="17322" cy="1717"/>
          </a:xfrm>
        </p:grpSpPr>
        <p:sp>
          <p:nvSpPr>
            <p:cNvPr id="56" name="箭头: 五边形 3">
              <a:extLst>
                <a:ext uri="{FF2B5EF4-FFF2-40B4-BE49-F238E27FC236}">
                  <a16:creationId xmlns:a16="http://schemas.microsoft.com/office/drawing/2014/main" id="{DB17CD78-C6ED-4D4A-851F-C3C520391FF5}"/>
                </a:ext>
              </a:extLst>
            </p:cNvPr>
            <p:cNvSpPr/>
            <p:nvPr/>
          </p:nvSpPr>
          <p:spPr bwMode="auto">
            <a:xfrm>
              <a:off x="9848" y="3032"/>
              <a:ext cx="16609" cy="1622"/>
            </a:xfrm>
            <a:prstGeom prst="homePlate">
              <a:avLst/>
            </a:prstGeom>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endParaRPr>
                <a:cs typeface="+mn-ea"/>
                <a:sym typeface="+mn-lt"/>
              </a:endParaRPr>
            </a:p>
          </p:txBody>
        </p:sp>
        <p:pic>
          <p:nvPicPr>
            <p:cNvPr id="57" name="Picture 56">
              <a:extLst>
                <a:ext uri="{FF2B5EF4-FFF2-40B4-BE49-F238E27FC236}">
                  <a16:creationId xmlns:a16="http://schemas.microsoft.com/office/drawing/2014/main" id="{B760B271-4FA5-4F5B-B279-4D461927AD29}"/>
                </a:ext>
              </a:extLst>
            </p:cNvPr>
            <p:cNvPicPr/>
            <p:nvPr/>
          </p:nvPicPr>
          <p:blipFill>
            <a:blip r:embed="rId4"/>
            <a:stretch>
              <a:fillRect/>
            </a:stretch>
          </p:blipFill>
          <p:spPr>
            <a:xfrm>
              <a:off x="9135" y="2965"/>
              <a:ext cx="1265" cy="1106"/>
            </a:xfrm>
            <a:prstGeom prst="rect">
              <a:avLst/>
            </a:prstGeom>
            <a:noFill/>
            <a:ln w="9525">
              <a:noFill/>
            </a:ln>
          </p:spPr>
        </p:pic>
        <p:sp>
          <p:nvSpPr>
            <p:cNvPr id="58" name="Text Box 45">
              <a:extLst>
                <a:ext uri="{FF2B5EF4-FFF2-40B4-BE49-F238E27FC236}">
                  <a16:creationId xmlns:a16="http://schemas.microsoft.com/office/drawing/2014/main" id="{9CD97B98-1C47-4F87-9DDA-D88F5E2E2582}"/>
                </a:ext>
              </a:extLst>
            </p:cNvPr>
            <p:cNvSpPr txBox="1"/>
            <p:nvPr/>
          </p:nvSpPr>
          <p:spPr>
            <a:xfrm>
              <a:off x="10266" y="3057"/>
              <a:ext cx="15622" cy="1625"/>
            </a:xfrm>
            <a:prstGeom prst="rect">
              <a:avLst/>
            </a:prstGeom>
            <a:noFill/>
          </p:spPr>
          <p:txBody>
            <a:bodyPr wrap="square" rtlCol="0">
              <a:spAutoFit/>
            </a:bodyPr>
            <a:lstStyle/>
            <a:p>
              <a:pPr marL="0" marR="0" algn="just">
                <a:lnSpc>
                  <a:spcPct val="112000"/>
                </a:lnSpc>
                <a:spcBef>
                  <a:spcPts val="600"/>
                </a:spcBef>
                <a:spcAft>
                  <a:spcPts val="0"/>
                </a:spcAft>
              </a:pP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Biển</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báo</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cấm</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là</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biểu</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thị</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cho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các</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điều</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c</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ấm</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mà</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người</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tham</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gia</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giao</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thông</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không</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được</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vi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phạm</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p:txBody>
        </p:sp>
      </p:grpSp>
      <p:sp>
        <p:nvSpPr>
          <p:cNvPr id="59" name="Rounded Rectangle 29">
            <a:extLst>
              <a:ext uri="{FF2B5EF4-FFF2-40B4-BE49-F238E27FC236}">
                <a16:creationId xmlns:a16="http://schemas.microsoft.com/office/drawing/2014/main" id="{0B39052E-B81A-4E33-BE9E-2D4377CFF1FA}"/>
              </a:ext>
            </a:extLst>
          </p:cNvPr>
          <p:cNvSpPr/>
          <p:nvPr/>
        </p:nvSpPr>
        <p:spPr>
          <a:xfrm>
            <a:off x="1101515" y="1534404"/>
            <a:ext cx="10881378" cy="2580395"/>
          </a:xfrm>
          <a:prstGeom prst="roundRect">
            <a:avLst/>
          </a:prstGeom>
          <a:solidFill>
            <a:schemeClr val="accent4">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just"/>
            <a:r>
              <a:rPr lang="vi-VN" sz="3200" b="1" dirty="0">
                <a:solidFill>
                  <a:srgbClr val="FF0000"/>
                </a:solidFill>
                <a:latin typeface="Calibri" panose="020F0502020204030204" pitchFamily="34" charset="0"/>
                <a:cs typeface="Calibri" panose="020F0502020204030204" pitchFamily="34" charset="0"/>
              </a:rPr>
              <a:t>Dấu hiệu chủ yếu nhận biết của biển báo cấm:</a:t>
            </a:r>
            <a:endParaRPr lang="en-US" sz="3200" b="1" dirty="0">
              <a:solidFill>
                <a:srgbClr val="FF0000"/>
              </a:solidFill>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vi-VN" sz="3200" b="1" dirty="0">
                <a:solidFill>
                  <a:srgbClr val="FF0000"/>
                </a:solidFill>
                <a:latin typeface="Calibri" panose="020F0502020204030204" pitchFamily="34" charset="0"/>
                <a:cs typeface="Calibri" panose="020F0502020204030204" pitchFamily="34" charset="0"/>
              </a:rPr>
              <a:t>Biển báo cấm chủ yếu có dạng hình tròn, viền đỏ, nền màu trắng, trên nền có hình vẽ hoặc chữ số, chữ viết màu đen thể hiện điều cấm, trừ một số trường hợp đặc biệt.</a:t>
            </a:r>
            <a:endParaRPr lang="en-US" sz="3200" b="1" dirty="0">
              <a:solidFill>
                <a:srgbClr val="FF0000"/>
              </a:solidFill>
              <a:latin typeface="Calibri" panose="020F0502020204030204" pitchFamily="34" charset="0"/>
              <a:cs typeface="Calibri" panose="020F0502020204030204" pitchFamily="34" charset="0"/>
            </a:endParaRPr>
          </a:p>
        </p:txBody>
      </p:sp>
      <p:pic>
        <p:nvPicPr>
          <p:cNvPr id="45" name="Picture 44">
            <a:extLst>
              <a:ext uri="{FF2B5EF4-FFF2-40B4-BE49-F238E27FC236}">
                <a16:creationId xmlns:a16="http://schemas.microsoft.com/office/drawing/2014/main" id="{373D5652-F62B-414A-A065-EAC03913C640}"/>
              </a:ext>
            </a:extLst>
          </p:cNvPr>
          <p:cNvPicPr>
            <a:picLocks noChangeAspect="1"/>
          </p:cNvPicPr>
          <p:nvPr/>
        </p:nvPicPr>
        <p:blipFill>
          <a:blip r:embed="rId5"/>
          <a:stretch>
            <a:fillRect/>
          </a:stretch>
        </p:blipFill>
        <p:spPr>
          <a:xfrm>
            <a:off x="1684042" y="4478300"/>
            <a:ext cx="2526451" cy="1568142"/>
          </a:xfrm>
          <a:prstGeom prst="rect">
            <a:avLst/>
          </a:prstGeom>
        </p:spPr>
      </p:pic>
      <p:pic>
        <p:nvPicPr>
          <p:cNvPr id="47" name="Picture 46">
            <a:extLst>
              <a:ext uri="{FF2B5EF4-FFF2-40B4-BE49-F238E27FC236}">
                <a16:creationId xmlns:a16="http://schemas.microsoft.com/office/drawing/2014/main" id="{281089DA-F5CD-46ED-B8FF-8A592F3344A0}"/>
              </a:ext>
            </a:extLst>
          </p:cNvPr>
          <p:cNvPicPr>
            <a:picLocks noChangeAspect="1"/>
          </p:cNvPicPr>
          <p:nvPr/>
        </p:nvPicPr>
        <p:blipFill>
          <a:blip r:embed="rId6"/>
          <a:stretch>
            <a:fillRect/>
          </a:stretch>
        </p:blipFill>
        <p:spPr>
          <a:xfrm>
            <a:off x="5379298" y="4447510"/>
            <a:ext cx="1999697" cy="1572411"/>
          </a:xfrm>
          <a:prstGeom prst="rect">
            <a:avLst/>
          </a:prstGeom>
        </p:spPr>
      </p:pic>
      <p:pic>
        <p:nvPicPr>
          <p:cNvPr id="61" name="Picture 60">
            <a:extLst>
              <a:ext uri="{FF2B5EF4-FFF2-40B4-BE49-F238E27FC236}">
                <a16:creationId xmlns:a16="http://schemas.microsoft.com/office/drawing/2014/main" id="{83F08988-FDE6-4DBC-9650-CB9D22DFE729}"/>
              </a:ext>
            </a:extLst>
          </p:cNvPr>
          <p:cNvPicPr>
            <a:picLocks noChangeAspect="1"/>
          </p:cNvPicPr>
          <p:nvPr/>
        </p:nvPicPr>
        <p:blipFill>
          <a:blip r:embed="rId7"/>
          <a:stretch>
            <a:fillRect/>
          </a:stretch>
        </p:blipFill>
        <p:spPr>
          <a:xfrm>
            <a:off x="8260057" y="4508758"/>
            <a:ext cx="2032260" cy="1460216"/>
          </a:xfrm>
          <a:prstGeom prst="rect">
            <a:avLst/>
          </a:prstGeom>
        </p:spPr>
      </p:pic>
    </p:spTree>
    <p:extLst>
      <p:ext uri="{BB962C8B-B14F-4D97-AF65-F5344CB8AC3E}">
        <p14:creationId xmlns:p14="http://schemas.microsoft.com/office/powerpoint/2010/main" val="37290142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barn(inVertical)">
                                      <p:cBhvr>
                                        <p:cTn id="7" dur="5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9"/>
                                        </p:tgtEl>
                                        <p:attrNameLst>
                                          <p:attrName>style.visibility</p:attrName>
                                        </p:attrNameLst>
                                      </p:cBhvr>
                                      <p:to>
                                        <p:strVal val="visible"/>
                                      </p:to>
                                    </p:set>
                                    <p:animEffect transition="in" filter="randombar(horizontal)">
                                      <p:cBhvr>
                                        <p:cTn id="12" dur="500"/>
                                        <p:tgtEl>
                                          <p:spTgt spid="5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1000"/>
                                        <p:tgtEl>
                                          <p:spTgt spid="47"/>
                                        </p:tgtEl>
                                      </p:cBhvr>
                                    </p:animEffect>
                                    <p:anim calcmode="lin" valueType="num">
                                      <p:cBhvr>
                                        <p:cTn id="18" dur="1000" fill="hold"/>
                                        <p:tgtEl>
                                          <p:spTgt spid="47"/>
                                        </p:tgtEl>
                                        <p:attrNameLst>
                                          <p:attrName>ppt_x</p:attrName>
                                        </p:attrNameLst>
                                      </p:cBhvr>
                                      <p:tavLst>
                                        <p:tav tm="0">
                                          <p:val>
                                            <p:strVal val="#ppt_x"/>
                                          </p:val>
                                        </p:tav>
                                        <p:tav tm="100000">
                                          <p:val>
                                            <p:strVal val="#ppt_x"/>
                                          </p:val>
                                        </p:tav>
                                      </p:tavLst>
                                    </p:anim>
                                    <p:anim calcmode="lin" valueType="num">
                                      <p:cBhvr>
                                        <p:cTn id="19" dur="1000" fill="hold"/>
                                        <p:tgtEl>
                                          <p:spTgt spid="4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fade">
                                      <p:cBhvr>
                                        <p:cTn id="22" dur="1000"/>
                                        <p:tgtEl>
                                          <p:spTgt spid="45"/>
                                        </p:tgtEl>
                                      </p:cBhvr>
                                    </p:animEffect>
                                    <p:anim calcmode="lin" valueType="num">
                                      <p:cBhvr>
                                        <p:cTn id="23" dur="1000" fill="hold"/>
                                        <p:tgtEl>
                                          <p:spTgt spid="45"/>
                                        </p:tgtEl>
                                        <p:attrNameLst>
                                          <p:attrName>ppt_x</p:attrName>
                                        </p:attrNameLst>
                                      </p:cBhvr>
                                      <p:tavLst>
                                        <p:tav tm="0">
                                          <p:val>
                                            <p:strVal val="#ppt_x"/>
                                          </p:val>
                                        </p:tav>
                                        <p:tav tm="100000">
                                          <p:val>
                                            <p:strVal val="#ppt_x"/>
                                          </p:val>
                                        </p:tav>
                                      </p:tavLst>
                                    </p:anim>
                                    <p:anim calcmode="lin" valueType="num">
                                      <p:cBhvr>
                                        <p:cTn id="24" dur="1000" fill="hold"/>
                                        <p:tgtEl>
                                          <p:spTgt spid="4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1"/>
                                        </p:tgtEl>
                                        <p:attrNameLst>
                                          <p:attrName>style.visibility</p:attrName>
                                        </p:attrNameLst>
                                      </p:cBhvr>
                                      <p:to>
                                        <p:strVal val="visible"/>
                                      </p:to>
                                    </p:set>
                                    <p:animEffect transition="in" filter="fade">
                                      <p:cBhvr>
                                        <p:cTn id="27" dur="1000"/>
                                        <p:tgtEl>
                                          <p:spTgt spid="61"/>
                                        </p:tgtEl>
                                      </p:cBhvr>
                                    </p:animEffect>
                                    <p:anim calcmode="lin" valueType="num">
                                      <p:cBhvr>
                                        <p:cTn id="28" dur="1000" fill="hold"/>
                                        <p:tgtEl>
                                          <p:spTgt spid="61"/>
                                        </p:tgtEl>
                                        <p:attrNameLst>
                                          <p:attrName>ppt_x</p:attrName>
                                        </p:attrNameLst>
                                      </p:cBhvr>
                                      <p:tavLst>
                                        <p:tav tm="0">
                                          <p:val>
                                            <p:strVal val="#ppt_x"/>
                                          </p:val>
                                        </p:tav>
                                        <p:tav tm="100000">
                                          <p:val>
                                            <p:strVal val="#ppt_x"/>
                                          </p:val>
                                        </p:tav>
                                      </p:tavLst>
                                    </p:anim>
                                    <p:anim calcmode="lin" valueType="num">
                                      <p:cBhvr>
                                        <p:cTn id="29"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6">
            <a:extLst>
              <a:ext uri="{FF2B5EF4-FFF2-40B4-BE49-F238E27FC236}">
                <a16:creationId xmlns:a16="http://schemas.microsoft.com/office/drawing/2014/main" id="{924C1402-0A44-4803-8FC3-5A50C9EB36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182" y="208915"/>
            <a:ext cx="12207283" cy="6440170"/>
          </a:xfrm>
          <a:prstGeom prst="rect">
            <a:avLst/>
          </a:prstGeom>
        </p:spPr>
      </p:pic>
      <p:pic>
        <p:nvPicPr>
          <p:cNvPr id="11" name="图片 5">
            <a:extLst>
              <a:ext uri="{FF2B5EF4-FFF2-40B4-BE49-F238E27FC236}">
                <a16:creationId xmlns:a16="http://schemas.microsoft.com/office/drawing/2014/main" id="{6D9C5716-11D6-4C41-8157-C8FAAB7E4F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6899" y="287020"/>
            <a:ext cx="11625570" cy="6283960"/>
          </a:xfrm>
          <a:prstGeom prst="rect">
            <a:avLst/>
          </a:prstGeom>
        </p:spPr>
      </p:pic>
      <p:grpSp>
        <p:nvGrpSpPr>
          <p:cNvPr id="55" name="Group 54">
            <a:extLst>
              <a:ext uri="{FF2B5EF4-FFF2-40B4-BE49-F238E27FC236}">
                <a16:creationId xmlns:a16="http://schemas.microsoft.com/office/drawing/2014/main" id="{6E818A56-E182-4177-BDFE-6ADCCC57B2EA}"/>
              </a:ext>
            </a:extLst>
          </p:cNvPr>
          <p:cNvGrpSpPr/>
          <p:nvPr/>
        </p:nvGrpSpPr>
        <p:grpSpPr>
          <a:xfrm>
            <a:off x="579200" y="278127"/>
            <a:ext cx="10999470" cy="1090295"/>
            <a:chOff x="9135" y="2965"/>
            <a:chExt cx="17322" cy="1717"/>
          </a:xfrm>
        </p:grpSpPr>
        <p:sp>
          <p:nvSpPr>
            <p:cNvPr id="56" name="箭头: 五边形 3">
              <a:extLst>
                <a:ext uri="{FF2B5EF4-FFF2-40B4-BE49-F238E27FC236}">
                  <a16:creationId xmlns:a16="http://schemas.microsoft.com/office/drawing/2014/main" id="{DB17CD78-C6ED-4D4A-851F-C3C520391FF5}"/>
                </a:ext>
              </a:extLst>
            </p:cNvPr>
            <p:cNvSpPr/>
            <p:nvPr/>
          </p:nvSpPr>
          <p:spPr bwMode="auto">
            <a:xfrm>
              <a:off x="9848" y="3032"/>
              <a:ext cx="16609" cy="1622"/>
            </a:xfrm>
            <a:prstGeom prst="homePlate">
              <a:avLst/>
            </a:prstGeom>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Helvetica"/>
                <a:cs typeface="Helvetica"/>
                <a:sym typeface="+mn-lt"/>
              </a:endParaRPr>
            </a:p>
          </p:txBody>
        </p:sp>
        <p:pic>
          <p:nvPicPr>
            <p:cNvPr id="57" name="Picture 56">
              <a:extLst>
                <a:ext uri="{FF2B5EF4-FFF2-40B4-BE49-F238E27FC236}">
                  <a16:creationId xmlns:a16="http://schemas.microsoft.com/office/drawing/2014/main" id="{B760B271-4FA5-4F5B-B279-4D461927AD29}"/>
                </a:ext>
              </a:extLst>
            </p:cNvPr>
            <p:cNvPicPr/>
            <p:nvPr/>
          </p:nvPicPr>
          <p:blipFill>
            <a:blip r:embed="rId4"/>
            <a:stretch>
              <a:fillRect/>
            </a:stretch>
          </p:blipFill>
          <p:spPr>
            <a:xfrm>
              <a:off x="9135" y="2965"/>
              <a:ext cx="1265" cy="1106"/>
            </a:xfrm>
            <a:prstGeom prst="rect">
              <a:avLst/>
            </a:prstGeom>
            <a:noFill/>
            <a:ln w="9525">
              <a:noFill/>
            </a:ln>
          </p:spPr>
        </p:pic>
        <p:sp>
          <p:nvSpPr>
            <p:cNvPr id="58" name="Text Box 45">
              <a:extLst>
                <a:ext uri="{FF2B5EF4-FFF2-40B4-BE49-F238E27FC236}">
                  <a16:creationId xmlns:a16="http://schemas.microsoft.com/office/drawing/2014/main" id="{9CD97B98-1C47-4F87-9DDA-D88F5E2E2582}"/>
                </a:ext>
              </a:extLst>
            </p:cNvPr>
            <p:cNvSpPr txBox="1"/>
            <p:nvPr/>
          </p:nvSpPr>
          <p:spPr>
            <a:xfrm>
              <a:off x="10266" y="3057"/>
              <a:ext cx="15622" cy="1625"/>
            </a:xfrm>
            <a:prstGeom prst="rect">
              <a:avLst/>
            </a:prstGeom>
            <a:noFill/>
          </p:spPr>
          <p:txBody>
            <a:bodyPr wrap="square" rtlCol="0">
              <a:spAutoFit/>
            </a:bodyPr>
            <a:lstStyle/>
            <a:p>
              <a:pPr marL="0" marR="0" lvl="0" indent="0" algn="just" defTabSz="914400" rtl="0" eaLnBrk="1" fontAlgn="auto" latinLnBrk="0" hangingPunct="1">
                <a:lnSpc>
                  <a:spcPct val="112000"/>
                </a:lnSpc>
                <a:spcBef>
                  <a:spcPts val="600"/>
                </a:spcBef>
                <a:spcAft>
                  <a:spcPts val="0"/>
                </a:spcAft>
                <a:buClrTx/>
                <a:buSzTx/>
                <a:buFontTx/>
                <a:buNone/>
                <a:tabLst/>
                <a:defRPr/>
              </a:pP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Biển</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báo</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nguy</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hiểm</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được</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sử</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dụng</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để</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cung</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cấp</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thông</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tin</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cảnh</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báo</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nguy</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hiểm</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phía</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trước</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cho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người</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tham</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gia</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giao</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thông</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sp>
        <p:nvSpPr>
          <p:cNvPr id="59" name="Rounded Rectangle 29">
            <a:extLst>
              <a:ext uri="{FF2B5EF4-FFF2-40B4-BE49-F238E27FC236}">
                <a16:creationId xmlns:a16="http://schemas.microsoft.com/office/drawing/2014/main" id="{0B39052E-B81A-4E33-BE9E-2D4377CFF1FA}"/>
              </a:ext>
            </a:extLst>
          </p:cNvPr>
          <p:cNvSpPr/>
          <p:nvPr/>
        </p:nvSpPr>
        <p:spPr>
          <a:xfrm>
            <a:off x="1101515" y="1534404"/>
            <a:ext cx="10881378" cy="1921177"/>
          </a:xfrm>
          <a:prstGeom prst="roundRect">
            <a:avLst/>
          </a:prstGeom>
          <a:solidFill>
            <a:schemeClr val="accent4">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457200" lvl="0" indent="-457200" algn="just">
              <a:buFont typeface="Arial" panose="020B0604020202020204" pitchFamily="34" charset="0"/>
              <a:buChar char="•"/>
            </a:pPr>
            <a:r>
              <a:rPr lang="vi-VN" sz="3200" b="1" dirty="0">
                <a:solidFill>
                  <a:srgbClr val="FF0000"/>
                </a:solidFill>
                <a:latin typeface="Calibri" panose="020F0502020204030204" pitchFamily="34" charset="0"/>
                <a:cs typeface="Calibri" panose="020F0502020204030204" pitchFamily="34" charset="0"/>
              </a:rPr>
              <a:t>Biển báo nguy hiểm chủ yếu có hình tam giác đều, viền đỏ, nền màu vàng, trên có hình vẽ màu đen mô tả sự việc cần báo hiệu.</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D0D3CC7B-5D0C-43F4-8DDC-3E0A17C1D565}"/>
              </a:ext>
            </a:extLst>
          </p:cNvPr>
          <p:cNvPicPr>
            <a:picLocks noChangeAspect="1"/>
          </p:cNvPicPr>
          <p:nvPr/>
        </p:nvPicPr>
        <p:blipFill>
          <a:blip r:embed="rId5"/>
          <a:stretch>
            <a:fillRect/>
          </a:stretch>
        </p:blipFill>
        <p:spPr>
          <a:xfrm>
            <a:off x="1414904" y="3947116"/>
            <a:ext cx="2625468" cy="2077708"/>
          </a:xfrm>
          <a:prstGeom prst="rect">
            <a:avLst/>
          </a:prstGeom>
        </p:spPr>
      </p:pic>
      <p:pic>
        <p:nvPicPr>
          <p:cNvPr id="6" name="Picture 5">
            <a:extLst>
              <a:ext uri="{FF2B5EF4-FFF2-40B4-BE49-F238E27FC236}">
                <a16:creationId xmlns:a16="http://schemas.microsoft.com/office/drawing/2014/main" id="{3D787764-B599-4574-A3DB-0DE8A24400BD}"/>
              </a:ext>
            </a:extLst>
          </p:cNvPr>
          <p:cNvPicPr>
            <a:picLocks noChangeAspect="1"/>
          </p:cNvPicPr>
          <p:nvPr/>
        </p:nvPicPr>
        <p:blipFill>
          <a:blip r:embed="rId6"/>
          <a:stretch>
            <a:fillRect/>
          </a:stretch>
        </p:blipFill>
        <p:spPr>
          <a:xfrm>
            <a:off x="5096318" y="4094863"/>
            <a:ext cx="2293310" cy="1848339"/>
          </a:xfrm>
          <a:prstGeom prst="rect">
            <a:avLst/>
          </a:prstGeom>
        </p:spPr>
      </p:pic>
      <p:pic>
        <p:nvPicPr>
          <p:cNvPr id="8" name="Picture 7">
            <a:extLst>
              <a:ext uri="{FF2B5EF4-FFF2-40B4-BE49-F238E27FC236}">
                <a16:creationId xmlns:a16="http://schemas.microsoft.com/office/drawing/2014/main" id="{5F3FC82F-B337-492D-A907-9E5502CBEE7B}"/>
              </a:ext>
            </a:extLst>
          </p:cNvPr>
          <p:cNvPicPr>
            <a:picLocks noChangeAspect="1"/>
          </p:cNvPicPr>
          <p:nvPr/>
        </p:nvPicPr>
        <p:blipFill>
          <a:blip r:embed="rId7"/>
          <a:stretch>
            <a:fillRect/>
          </a:stretch>
        </p:blipFill>
        <p:spPr>
          <a:xfrm>
            <a:off x="8213097" y="4171063"/>
            <a:ext cx="2270739" cy="1644945"/>
          </a:xfrm>
          <a:prstGeom prst="rect">
            <a:avLst/>
          </a:prstGeom>
        </p:spPr>
      </p:pic>
    </p:spTree>
    <p:extLst>
      <p:ext uri="{BB962C8B-B14F-4D97-AF65-F5344CB8AC3E}">
        <p14:creationId xmlns:p14="http://schemas.microsoft.com/office/powerpoint/2010/main" val="35923044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barn(inVertical)">
                                      <p:cBhvr>
                                        <p:cTn id="7" dur="5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9"/>
                                        </p:tgtEl>
                                        <p:attrNameLst>
                                          <p:attrName>style.visibility</p:attrName>
                                        </p:attrNameLst>
                                      </p:cBhvr>
                                      <p:to>
                                        <p:strVal val="visible"/>
                                      </p:to>
                                    </p:set>
                                    <p:animEffect transition="in" filter="randombar(horizontal)">
                                      <p:cBhvr>
                                        <p:cTn id="12" dur="500"/>
                                        <p:tgtEl>
                                          <p:spTgt spid="5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5"/>
</p:tagLst>
</file>

<file path=ppt/theme/theme1.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5kcrjo3s">
      <a:majorFont>
        <a:latin typeface="字魂36号-正文宋楷" panose="020F0302020204030204"/>
        <a:ea typeface="字魂36号-正文宋楷"/>
        <a:cs typeface=""/>
      </a:majorFont>
      <a:minorFont>
        <a:latin typeface="字魂36号-正文宋楷" panose="020F0502020204030204"/>
        <a:ea typeface="字魂36号-正文宋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Office">
      <a:dk1>
        <a:srgbClr val="000000"/>
      </a:dk1>
      <a:lt1>
        <a:srgbClr val="FFFFFF"/>
      </a:lt1>
      <a:dk2>
        <a:srgbClr val="778495"/>
      </a:dk2>
      <a:lt2>
        <a:srgbClr val="F0F0F0"/>
      </a:lt2>
      <a:accent1>
        <a:srgbClr val="318C80"/>
      </a:accent1>
      <a:accent2>
        <a:srgbClr val="F2CF61"/>
      </a:accent2>
      <a:accent3>
        <a:srgbClr val="A6E582"/>
      </a:accent3>
      <a:accent4>
        <a:srgbClr val="51D9B5"/>
      </a:accent4>
      <a:accent5>
        <a:srgbClr val="D95B5B"/>
      </a:accent5>
      <a:accent6>
        <a:srgbClr val="BFBFBF"/>
      </a:accent6>
      <a:hlink>
        <a:srgbClr val="318C80"/>
      </a:hlink>
      <a:folHlink>
        <a:srgbClr val="BFBFBF"/>
      </a:folHlink>
    </a:clrScheme>
    <a:fontScheme name="ary5y2yg">
      <a:majorFont>
        <a:latin typeface="Helvetica"/>
        <a:ea typeface="Helvetica"/>
        <a:cs typeface=""/>
      </a:majorFont>
      <a:minorFont>
        <a:latin typeface="Helvetica"/>
        <a:ea typeface="Helvetica"/>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End of Course Jeopardy by Slidesgo">
  <a:themeElements>
    <a:clrScheme name="Simple Light">
      <a:dk1>
        <a:srgbClr val="000000"/>
      </a:dk1>
      <a:lt1>
        <a:srgbClr val="FFFFFF"/>
      </a:lt1>
      <a:dk2>
        <a:srgbClr val="61D8C4"/>
      </a:dk2>
      <a:lt2>
        <a:srgbClr val="98DAED"/>
      </a:lt2>
      <a:accent1>
        <a:srgbClr val="FFB757"/>
      </a:accent1>
      <a:accent2>
        <a:srgbClr val="F27FB2"/>
      </a:accent2>
      <a:accent3>
        <a:srgbClr val="C2B9DB"/>
      </a:accent3>
      <a:accent4>
        <a:srgbClr val="F16790"/>
      </a:accent4>
      <a:accent5>
        <a:srgbClr val="B3AAD3"/>
      </a:accent5>
      <a:accent6>
        <a:srgbClr val="51C0B1"/>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TotalTime>
  <Words>409</Words>
  <Application>Microsoft Office PowerPoint</Application>
  <PresentationFormat>Widescreen</PresentationFormat>
  <Paragraphs>35</Paragraphs>
  <Slides>16</Slides>
  <Notes>12</Notes>
  <HiddenSlides>0</HiddenSlides>
  <MMClips>0</MMClips>
  <ScaleCrop>false</ScaleCrop>
  <HeadingPairs>
    <vt:vector size="8" baseType="variant">
      <vt:variant>
        <vt:lpstr>Fonts Used</vt:lpstr>
      </vt:variant>
      <vt:variant>
        <vt:i4>13</vt:i4>
      </vt:variant>
      <vt:variant>
        <vt:lpstr>Theme</vt:lpstr>
      </vt:variant>
      <vt:variant>
        <vt:i4>7</vt:i4>
      </vt:variant>
      <vt:variant>
        <vt:lpstr>Embedded OLE Servers</vt:lpstr>
      </vt:variant>
      <vt:variant>
        <vt:i4>1</vt:i4>
      </vt:variant>
      <vt:variant>
        <vt:lpstr>Slide Titles</vt:lpstr>
      </vt:variant>
      <vt:variant>
        <vt:i4>16</vt:i4>
      </vt:variant>
    </vt:vector>
  </HeadingPairs>
  <TitlesOfParts>
    <vt:vector size="37" baseType="lpstr">
      <vt:lpstr>宋体</vt:lpstr>
      <vt:lpstr>Arial</vt:lpstr>
      <vt:lpstr>Calibri</vt:lpstr>
      <vt:lpstr>Calibri Light</vt:lpstr>
      <vt:lpstr>Coiny</vt:lpstr>
      <vt:lpstr>等线</vt:lpstr>
      <vt:lpstr>Georgia</vt:lpstr>
      <vt:lpstr>Helvetica</vt:lpstr>
      <vt:lpstr>Lato</vt:lpstr>
      <vt:lpstr>Patrick Hand</vt:lpstr>
      <vt:lpstr>Roboto Condensed Light</vt:lpstr>
      <vt:lpstr>Times New Roman</vt:lpstr>
      <vt:lpstr>字魂36号-正文宋楷</vt:lpstr>
      <vt:lpstr>4_Office 主题​​</vt:lpstr>
      <vt:lpstr>Office 主题</vt:lpstr>
      <vt:lpstr>1_Office 主题​​</vt:lpstr>
      <vt:lpstr>1_Simple Light</vt:lpstr>
      <vt:lpstr>Office 主题​​</vt:lpstr>
      <vt:lpstr>3_Office 主题</vt:lpstr>
      <vt:lpstr>End of Course Jeopardy by Slidesgo</vt:lpstr>
      <vt:lpstr>Paintbrush Picture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26</cp:revision>
  <dcterms:created xsi:type="dcterms:W3CDTF">2022-11-16T11:44:59Z</dcterms:created>
  <dcterms:modified xsi:type="dcterms:W3CDTF">2024-04-05T14:26:48Z</dcterms:modified>
</cp:coreProperties>
</file>