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5"/>
  </p:notesMasterIdLst>
  <p:sldIdLst>
    <p:sldId id="356" r:id="rId3"/>
    <p:sldId id="331" r:id="rId4"/>
    <p:sldId id="348" r:id="rId5"/>
    <p:sldId id="347" r:id="rId6"/>
    <p:sldId id="352" r:id="rId7"/>
    <p:sldId id="332" r:id="rId8"/>
    <p:sldId id="353" r:id="rId9"/>
    <p:sldId id="349" r:id="rId10"/>
    <p:sldId id="354" r:id="rId11"/>
    <p:sldId id="350" r:id="rId12"/>
    <p:sldId id="355" r:id="rId13"/>
    <p:sldId id="35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09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3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0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6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6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0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1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9" y="1871934"/>
            <a:ext cx="1498259" cy="1894117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1960737" y="4380559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TỰ NHIÊN &amp; XÃ HỘI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4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1860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2796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69" y="2581092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p:transition spd="slow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304512" y="340252"/>
            <a:ext cx="12526988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804857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316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7482" y="1927606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3230927649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2135927" y="3683617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42622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883694" y="621323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105400" y="41148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</a:t>
            </a: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99726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9" y="19812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4985240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12192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6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9774449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8839200" cy="92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23962"/>
            <a:ext cx="3040223" cy="2411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1" y="1301751"/>
            <a:ext cx="3004871" cy="2460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143000"/>
            <a:ext cx="3013709" cy="2460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761936"/>
            <a:ext cx="3049060" cy="2605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75" y="3886200"/>
            <a:ext cx="3208142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232" y="3603184"/>
            <a:ext cx="3221966" cy="2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06526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-30082"/>
            <a:ext cx="12200792" cy="69642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72183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77933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4191000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48768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29870"/>
            <a:ext cx="5642202" cy="51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10293"/>
            <a:ext cx="1138772" cy="10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14" y="329193"/>
            <a:ext cx="8191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510292"/>
            <a:ext cx="5642202" cy="5105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0" y="1579508"/>
            <a:ext cx="1138772" cy="1047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94647"/>
            <a:ext cx="5642202" cy="511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2" y="1578362"/>
            <a:ext cx="1138772" cy="1047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69" y="1485769"/>
            <a:ext cx="5646876" cy="5139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2" y="1633339"/>
            <a:ext cx="1138772" cy="1047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70213"/>
            <a:ext cx="5650958" cy="5145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14" y="1537208"/>
            <a:ext cx="1138772" cy="1047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5" y="1447799"/>
            <a:ext cx="5673370" cy="5159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78362"/>
            <a:ext cx="1188720" cy="10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1626</TotalTime>
  <Words>105</Words>
  <Application>Microsoft Office PowerPoint</Application>
  <PresentationFormat>Widescreen</PresentationFormat>
  <Paragraphs>29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Arial-SGK-TV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Microsoft</cp:lastModifiedBy>
  <cp:revision>158</cp:revision>
  <dcterms:created xsi:type="dcterms:W3CDTF">2020-08-08T13:30:12Z</dcterms:created>
  <dcterms:modified xsi:type="dcterms:W3CDTF">2023-07-19T07:45:50Z</dcterms:modified>
</cp:coreProperties>
</file>