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59" r:id="rId6"/>
    <p:sldId id="260" r:id="rId7"/>
    <p:sldId id="261" r:id="rId8"/>
    <p:sldId id="276" r:id="rId9"/>
    <p:sldId id="269" r:id="rId10"/>
    <p:sldId id="285" r:id="rId11"/>
    <p:sldId id="262" r:id="rId12"/>
    <p:sldId id="283" r:id="rId13"/>
    <p:sldId id="270" r:id="rId14"/>
    <p:sldId id="263" r:id="rId15"/>
    <p:sldId id="273" r:id="rId16"/>
    <p:sldId id="278" r:id="rId17"/>
    <p:sldId id="286" r:id="rId18"/>
    <p:sldId id="287" r:id="rId19"/>
    <p:sldId id="288" r:id="rId20"/>
    <p:sldId id="289" r:id="rId21"/>
    <p:sldId id="290" r:id="rId22"/>
    <p:sldId id="291" r:id="rId23"/>
    <p:sldId id="292" r:id="rId24"/>
  </p:sldIdLst>
  <p:sldSz cx="18288000" cy="10287000"/>
  <p:notesSz cx="6858000" cy="9144000"/>
  <p:embeddedFontLst>
    <p:embeddedFont>
      <p:font typeface="#9Slide05 Aphrodite Pro" panose="020B0604020202020204" charset="0"/>
      <p:regular r:id="rId25"/>
    </p:embeddedFont>
    <p:embeddedFont>
      <p:font typeface="#9Slide07 HoneyCream" pitchFamily="2" charset="0"/>
      <p:regular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Nunito ExtraLight" pitchFamily="2" charset="0"/>
      <p:regular r:id="rId35"/>
      <p:italic r:id="rId36"/>
    </p:embeddedFont>
    <p:embeddedFont>
      <p:font typeface="Open Sans Light Bold" panose="020B0604020202020204" charset="0"/>
      <p:regular r:id="rId37"/>
    </p:embeddedFont>
    <p:embeddedFont>
      <p:font typeface="Paytone One" panose="020B0604020202020204" charset="0"/>
      <p:regular r:id="rId38"/>
    </p:embeddedFont>
    <p:embeddedFont>
      <p:font typeface="SVN-Newton" panose="020B0604020202020204" charset="0"/>
      <p:regular r:id="rId39"/>
    </p:embeddedFont>
    <p:embeddedFont>
      <p:font typeface="UTM Aristote" panose="02040603050506020204" pitchFamily="18" charset="0"/>
      <p:regular r:id="rId40"/>
    </p:embeddedFont>
    <p:embeddedFont>
      <p:font typeface="UTM Cooper Black" panose="02040603050506020204" pitchFamily="18" charset="0"/>
      <p:regular r:id="rId41"/>
      <p:italic r:id="rId42"/>
    </p:embeddedFont>
    <p:embeddedFont>
      <p:font typeface="VNI-Cooper" pitchFamily="2"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2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grpSp>
        <p:nvGrpSpPr>
          <p:cNvPr id="3" name="Group 3"/>
          <p:cNvGrpSpPr>
            <a:grpSpLocks noChangeAspect="1"/>
          </p:cNvGrpSpPr>
          <p:nvPr/>
        </p:nvGrpSpPr>
        <p:grpSpPr>
          <a:xfrm>
            <a:off x="-1600200" y="364890"/>
            <a:ext cx="26138331" cy="9922110"/>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37866" b="-37866"/>
              </a:stretch>
            </a:blipFill>
          </p:spPr>
        </p:sp>
      </p:gr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4"/>
            <a:stretch>
              <a:fillRect/>
            </a:stretch>
          </a:blipFill>
        </p:spPr>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3412" r="-13412"/>
              </a:stretch>
            </a:blipFill>
          </p:spPr>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6">
              <a:extLst>
                <a:ext uri="{96DAC541-7B7A-43D3-8B79-37D633B846F1}">
                  <asvg:svgBlip xmlns:asvg="http://schemas.microsoft.com/office/drawing/2016/SVG/main" r:embed="rId7"/>
                </a:ext>
              </a:extLst>
            </a:blip>
            <a:stretch>
              <a:fillRect l="-55515"/>
            </a:stretch>
          </a:blipFill>
        </p:spPr>
      </p:sp>
      <p:sp>
        <p:nvSpPr>
          <p:cNvPr id="9" name="Freeform 9"/>
          <p:cNvSpPr/>
          <p:nvPr/>
        </p:nvSpPr>
        <p:spPr>
          <a:xfrm>
            <a:off x="12367180" y="2837190"/>
            <a:ext cx="5844049" cy="2659426"/>
          </a:xfrm>
          <a:custGeom>
            <a:avLst/>
            <a:gdLst/>
            <a:ahLst/>
            <a:cxnLst/>
            <a:rect l="l" t="t" r="r" b="b"/>
            <a:pathLst>
              <a:path w="5844049" h="2659426">
                <a:moveTo>
                  <a:pt x="0" y="0"/>
                </a:moveTo>
                <a:lnTo>
                  <a:pt x="5844049" y="0"/>
                </a:lnTo>
                <a:lnTo>
                  <a:pt x="5844049" y="2659426"/>
                </a:lnTo>
                <a:lnTo>
                  <a:pt x="0" y="2659426"/>
                </a:lnTo>
                <a:lnTo>
                  <a:pt x="0" y="0"/>
                </a:lnTo>
                <a:close/>
              </a:path>
            </a:pathLst>
          </a:custGeom>
          <a:blipFill>
            <a:blip r:embed="rId6">
              <a:extLst>
                <a:ext uri="{96DAC541-7B7A-43D3-8B79-37D633B846F1}">
                  <asvg:svgBlip xmlns:asvg="http://schemas.microsoft.com/office/drawing/2016/SVG/main" r:embed="rId7"/>
                </a:ext>
              </a:extLst>
            </a:blip>
            <a:stretch>
              <a:fillRect r="-55515"/>
            </a:stretch>
          </a:blipFill>
        </p:spPr>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HÓA VÀ </a:t>
            </a:r>
            <a:r>
              <a:rPr lang="vi-VN" sz="5400" spc="443" dirty="0">
                <a:solidFill>
                  <a:srgbClr val="D6D7DA"/>
                </a:solidFill>
                <a:latin typeface="Nunito ExtraLight" panose="00000300000000000000" pitchFamily="2" charset="0"/>
              </a:rPr>
              <a:t>TRUYỀN THỐNG YÊU NƯỚC, CÁCH MẠNG </a:t>
            </a:r>
            <a:r>
              <a:rPr lang="en-US" sz="5400" spc="443" dirty="0">
                <a:solidFill>
                  <a:srgbClr val="D6D7DA"/>
                </a:solidFill>
                <a:latin typeface="Nunito ExtraLight" panose="00000300000000000000" pitchFamily="2" charset="0"/>
              </a:rPr>
              <a:t>CỦA</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395" y="7878757"/>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L</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657600" y="2476500"/>
            <a:ext cx="11363929" cy="4426080"/>
          </a:xfrm>
          <a:prstGeom prst="rect">
            <a:avLst/>
          </a:prstGeom>
        </p:spPr>
      </p:pic>
    </p:spTree>
    <p:extLst>
      <p:ext uri="{BB962C8B-B14F-4D97-AF65-F5344CB8AC3E}">
        <p14:creationId xmlns:p14="http://schemas.microsoft.com/office/powerpoint/2010/main" val="187198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3EC2083E-F9AC-4FD6-B4AD-A90B82C45541}"/>
              </a:ext>
            </a:extLst>
          </p:cNvPr>
          <p:cNvSpPr/>
          <p:nvPr/>
        </p:nvSpPr>
        <p:spPr>
          <a:xfrm>
            <a:off x="6625121" y="-821229"/>
            <a:ext cx="11166396" cy="60783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pic>
        <p:nvPicPr>
          <p:cNvPr id="44" name="Picture 43">
            <a:extLst>
              <a:ext uri="{FF2B5EF4-FFF2-40B4-BE49-F238E27FC236}">
                <a16:creationId xmlns:a16="http://schemas.microsoft.com/office/drawing/2014/main" id="{FCD7CC58-D5F2-47C2-95BC-FAFF43154658}"/>
              </a:ext>
            </a:extLst>
          </p:cNvPr>
          <p:cNvPicPr>
            <a:picLocks noChangeAspect="1"/>
          </p:cNvPicPr>
          <p:nvPr/>
        </p:nvPicPr>
        <p:blipFill rotWithShape="1">
          <a:blip r:embed="rId2">
            <a:extLst>
              <a:ext uri="{28A0092B-C50C-407E-A947-70E740481C1C}">
                <a14:useLocalDpi xmlns:a14="http://schemas.microsoft.com/office/drawing/2010/main" val="0"/>
              </a:ext>
            </a:extLst>
          </a:blip>
          <a:srcRect t="28888"/>
          <a:stretch/>
        </p:blipFill>
        <p:spPr>
          <a:xfrm>
            <a:off x="8279905" y="4108682"/>
            <a:ext cx="12207257" cy="5794464"/>
          </a:xfrm>
          <a:prstGeom prst="rect">
            <a:avLst/>
          </a:prstGeom>
          <a:effectLst>
            <a:softEdge rad="31750"/>
          </a:effectLst>
        </p:spPr>
      </p:pic>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70" y="385025"/>
            <a:ext cx="7200800" cy="91155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6D1189F5-B088-4FBD-97A7-B82703489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45"/>
          <a:stretch/>
        </p:blipFill>
        <p:spPr>
          <a:xfrm>
            <a:off x="-314169" y="6422357"/>
            <a:ext cx="13298705" cy="4896131"/>
          </a:xfrm>
          <a:prstGeom prst="rect">
            <a:avLst/>
          </a:prstGeom>
          <a:effectLst>
            <a:softEdge rad="31750"/>
          </a:effectLst>
        </p:spPr>
      </p:pic>
      <p:pic>
        <p:nvPicPr>
          <p:cNvPr id="43" name="Picture 42">
            <a:extLst>
              <a:ext uri="{FF2B5EF4-FFF2-40B4-BE49-F238E27FC236}">
                <a16:creationId xmlns:a16="http://schemas.microsoft.com/office/drawing/2014/main" id="{95177B4E-9698-4631-88B9-E9503F43BE4E}"/>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649087" y="5094311"/>
            <a:ext cx="12081188" cy="5245928"/>
          </a:xfrm>
          <a:prstGeom prst="rect">
            <a:avLst/>
          </a:prstGeom>
          <a:ln>
            <a:noFill/>
          </a:ln>
          <a:effectLst>
            <a:softEdge rad="12700"/>
          </a:effectLst>
        </p:spPr>
      </p:pic>
      <p:pic>
        <p:nvPicPr>
          <p:cNvPr id="41" name="Picture 40">
            <a:extLst>
              <a:ext uri="{FF2B5EF4-FFF2-40B4-BE49-F238E27FC236}">
                <a16:creationId xmlns:a16="http://schemas.microsoft.com/office/drawing/2014/main" id="{16E78D56-F003-421B-8BDA-BE6704BA2070}"/>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9296210" y="5419991"/>
            <a:ext cx="11275620" cy="4896131"/>
          </a:xfrm>
          <a:prstGeom prst="rect">
            <a:avLst/>
          </a:prstGeom>
          <a:ln>
            <a:noFill/>
          </a:ln>
          <a:effectLst>
            <a:softEdge rad="127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69" y="-215270"/>
            <a:ext cx="17335500" cy="4866459"/>
          </a:xfrm>
          <a:prstGeom prst="rect">
            <a:avLst/>
          </a:prstGeom>
        </p:spPr>
      </p:pic>
    </p:spTree>
    <p:extLst>
      <p:ext uri="{BB962C8B-B14F-4D97-AF65-F5344CB8AC3E}">
        <p14:creationId xmlns:p14="http://schemas.microsoft.com/office/powerpoint/2010/main" val="6791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4"/>
                                        </p:tgtEl>
                                        <p:attrNameLst>
                                          <p:attrName>r</p:attrName>
                                        </p:attrNameLst>
                                      </p:cBhvr>
                                    </p:animRot>
                                    <p:animRot by="-240000">
                                      <p:cBhvr>
                                        <p:cTn id="7" dur="1000" fill="hold">
                                          <p:stCondLst>
                                            <p:cond delay="1000"/>
                                          </p:stCondLst>
                                        </p:cTn>
                                        <p:tgtEl>
                                          <p:spTgt spid="44"/>
                                        </p:tgtEl>
                                        <p:attrNameLst>
                                          <p:attrName>r</p:attrName>
                                        </p:attrNameLst>
                                      </p:cBhvr>
                                    </p:animRot>
                                    <p:animRot by="240000">
                                      <p:cBhvr>
                                        <p:cTn id="8" dur="1000" fill="hold">
                                          <p:stCondLst>
                                            <p:cond delay="2000"/>
                                          </p:stCondLst>
                                        </p:cTn>
                                        <p:tgtEl>
                                          <p:spTgt spid="44"/>
                                        </p:tgtEl>
                                        <p:attrNameLst>
                                          <p:attrName>r</p:attrName>
                                        </p:attrNameLst>
                                      </p:cBhvr>
                                    </p:animRot>
                                    <p:animRot by="-240000">
                                      <p:cBhvr>
                                        <p:cTn id="9" dur="1000" fill="hold">
                                          <p:stCondLst>
                                            <p:cond delay="3000"/>
                                          </p:stCondLst>
                                        </p:cTn>
                                        <p:tgtEl>
                                          <p:spTgt spid="44"/>
                                        </p:tgtEl>
                                        <p:attrNameLst>
                                          <p:attrName>r</p:attrName>
                                        </p:attrNameLst>
                                      </p:cBhvr>
                                    </p:animRot>
                                    <p:animRot by="120000">
                                      <p:cBhvr>
                                        <p:cTn id="10" dur="1000" fill="hold">
                                          <p:stCondLst>
                                            <p:cond delay="4000"/>
                                          </p:stCondLst>
                                        </p:cTn>
                                        <p:tgtEl>
                                          <p:spTgt spid="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
                                        </p:tgtEl>
                                        <p:attrNameLst>
                                          <p:attrName>r</p:attrName>
                                        </p:attrNameLst>
                                      </p:cBhvr>
                                    </p:animRot>
                                    <p:animRot by="-240000">
                                      <p:cBhvr>
                                        <p:cTn id="13" dur="1000" fill="hold">
                                          <p:stCondLst>
                                            <p:cond delay="1000"/>
                                          </p:stCondLst>
                                        </p:cTn>
                                        <p:tgtEl>
                                          <p:spTgt spid="7"/>
                                        </p:tgtEl>
                                        <p:attrNameLst>
                                          <p:attrName>r</p:attrName>
                                        </p:attrNameLst>
                                      </p:cBhvr>
                                    </p:animRot>
                                    <p:animRot by="240000">
                                      <p:cBhvr>
                                        <p:cTn id="14" dur="1000" fill="hold">
                                          <p:stCondLst>
                                            <p:cond delay="2000"/>
                                          </p:stCondLst>
                                        </p:cTn>
                                        <p:tgtEl>
                                          <p:spTgt spid="7"/>
                                        </p:tgtEl>
                                        <p:attrNameLst>
                                          <p:attrName>r</p:attrName>
                                        </p:attrNameLst>
                                      </p:cBhvr>
                                    </p:animRot>
                                    <p:animRot by="-240000">
                                      <p:cBhvr>
                                        <p:cTn id="15" dur="1000" fill="hold">
                                          <p:stCondLst>
                                            <p:cond delay="3000"/>
                                          </p:stCondLst>
                                        </p:cTn>
                                        <p:tgtEl>
                                          <p:spTgt spid="7"/>
                                        </p:tgtEl>
                                        <p:attrNameLst>
                                          <p:attrName>r</p:attrName>
                                        </p:attrNameLst>
                                      </p:cBhvr>
                                    </p:animRot>
                                    <p:animRot by="120000">
                                      <p:cBhvr>
                                        <p:cTn id="16" dur="1000" fill="hold">
                                          <p:stCondLst>
                                            <p:cond delay="40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2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2" name="Picture 11"/>
          <p:cNvPicPr>
            <a:picLocks noChangeAspect="1"/>
          </p:cNvPicPr>
          <p:nvPr/>
        </p:nvPicPr>
        <p:blipFill>
          <a:blip r:embed="rId3"/>
          <a:stretch>
            <a:fillRect/>
          </a:stretch>
        </p:blipFill>
        <p:spPr>
          <a:xfrm>
            <a:off x="2971800" y="1943100"/>
            <a:ext cx="12839289"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a:solidFill>
                    <a:srgbClr val="2A91A2"/>
                  </a:solidFill>
                  <a:latin typeface="UTM Aristote" panose="02040603050506020204" pitchFamily="18" charset="0"/>
                </a:rPr>
                <a:t>Nỉ</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a:solidFill>
                    <a:srgbClr val="F13B59"/>
                  </a:solidFill>
                  <a:latin typeface="UTM Aristote" panose="02040603050506020204" pitchFamily="18" charset="0"/>
                </a:rPr>
                <a:t>Kaki</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ysClr val="window" lastClr="FFFFFF"/>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altLang="en-US" sz="5400" dirty="0">
                  <a:solidFill>
                    <a:srgbClr val="2A91A2"/>
                  </a:solidFill>
                  <a:latin typeface="UTM Aristote" panose="02040603050506020204" pitchFamily="18" charset="0"/>
                </a:rPr>
                <a:t>Tháng 12 âm lịch</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620636"/>
            </a:xfrm>
            <a:prstGeom prst="rect">
              <a:avLst/>
            </a:prstGeom>
          </p:spPr>
          <p:txBody>
            <a:bodyPr wrap="square">
              <a:spAutoFit/>
            </a:bodyPr>
            <a:lstStyle/>
            <a:p>
              <a:pPr algn="ctr" defTabSz="1371600"/>
              <a:r>
                <a:rPr lang="vi-VN" altLang="en-US" sz="5400" dirty="0">
                  <a:solidFill>
                    <a:srgbClr val="F13B59"/>
                  </a:solidFill>
                  <a:latin typeface="UTM Aristote" panose="02040603050506020204" pitchFamily="18" charset="0"/>
                </a:rPr>
                <a:t>Tháng 1 âm lịch</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spcBef>
                  <a:spcPct val="10000"/>
                </a:spcBef>
              </a:pPr>
              <a:r>
                <a:rPr lang="vi-VN" altLang="en-US" sz="5400" dirty="0">
                  <a:solidFill>
                    <a:srgbClr val="2A91A2"/>
                  </a:solidFill>
                  <a:latin typeface="UTM Aristote" panose="02040603050506020204" pitchFamily="18" charset="0"/>
                </a:rPr>
                <a:t>Tháng 2 âm lịch</a:t>
              </a:r>
              <a:endParaRPr lang="en-US" altLang="en-US" sz="54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spcBef>
                  <a:spcPct val="10000"/>
                </a:spcBef>
              </a:pPr>
              <a:r>
                <a:rPr lang="vi-VN" altLang="en-US" sz="5400" dirty="0">
                  <a:solidFill>
                    <a:srgbClr val="F13B59"/>
                  </a:solidFill>
                  <a:latin typeface="UTM Aristote" panose="02040603050506020204" pitchFamily="18" charset="0"/>
                </a:rPr>
                <a:t>Tháng 3 âm lịch</a:t>
              </a:r>
              <a:endParaRPr lang="en-US" altLang="en-US" sz="54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3: Lễ hội Đua voi được tổ chức khi nào? </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6917" y="748386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5889246"/>
            <a:ext cx="1093044" cy="1085757"/>
          </a:xfrm>
          <a:prstGeom prst="rect">
            <a:avLst/>
          </a:prstGeom>
        </p:spPr>
      </p:pic>
    </p:spTree>
    <p:extLst>
      <p:ext uri="{BB962C8B-B14F-4D97-AF65-F5344CB8AC3E}">
        <p14:creationId xmlns:p14="http://schemas.microsoft.com/office/powerpoint/2010/main" val="243494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2700"/>
                            </p:stCondLst>
                            <p:childTnLst>
                              <p:par>
                                <p:cTn id="11" presetID="3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fltVal val="0"/>
                                          </p:val>
                                        </p:tav>
                                        <p:tav tm="100000">
                                          <p:val>
                                            <p:strVal val="#ppt_w"/>
                                          </p:val>
                                        </p:tav>
                                      </p:tavLst>
                                    </p:anim>
                                    <p:anim calcmode="lin" valueType="num">
                                      <p:cBhvr>
                                        <p:cTn id="14" dur="750" fill="hold"/>
                                        <p:tgtEl>
                                          <p:spTgt spid="34"/>
                                        </p:tgtEl>
                                        <p:attrNameLst>
                                          <p:attrName>ppt_h</p:attrName>
                                        </p:attrNameLst>
                                      </p:cBhvr>
                                      <p:tavLst>
                                        <p:tav tm="0">
                                          <p:val>
                                            <p:fltVal val="0"/>
                                          </p:val>
                                        </p:tav>
                                        <p:tav tm="100000">
                                          <p:val>
                                            <p:strVal val="#ppt_h"/>
                                          </p:val>
                                        </p:tav>
                                      </p:tavLst>
                                    </p:anim>
                                    <p:anim calcmode="lin" valueType="num">
                                      <p:cBhvr>
                                        <p:cTn id="15" dur="750" fill="hold"/>
                                        <p:tgtEl>
                                          <p:spTgt spid="34"/>
                                        </p:tgtEl>
                                        <p:attrNameLst>
                                          <p:attrName>style.rotation</p:attrName>
                                        </p:attrNameLst>
                                      </p:cBhvr>
                                      <p:tavLst>
                                        <p:tav tm="0">
                                          <p:val>
                                            <p:fltVal val="90"/>
                                          </p:val>
                                        </p:tav>
                                        <p:tav tm="100000">
                                          <p:val>
                                            <p:fltVal val="0"/>
                                          </p:val>
                                        </p:tav>
                                      </p:tavLst>
                                    </p:anim>
                                    <p:animEffect transition="in" filter="fade">
                                      <p:cBhvr>
                                        <p:cTn id="16" dur="750"/>
                                        <p:tgtEl>
                                          <p:spTgt spid="34"/>
                                        </p:tgtEl>
                                      </p:cBhvr>
                                    </p:animEffect>
                                  </p:childTnLst>
                                </p:cTn>
                              </p:par>
                            </p:childTnLst>
                          </p:cTn>
                        </p:par>
                        <p:par>
                          <p:cTn id="17" fill="hold">
                            <p:stCondLst>
                              <p:cond delay="3450"/>
                            </p:stCondLst>
                            <p:childTnLst>
                              <p:par>
                                <p:cTn id="18" presetID="22" presetClass="entr" presetSubtype="8"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250"/>
                                        <p:tgtEl>
                                          <p:spTgt spid="31"/>
                                        </p:tgtEl>
                                      </p:cBhvr>
                                    </p:animEffect>
                                  </p:childTnLst>
                                </p:cTn>
                              </p:par>
                            </p:childTnLst>
                          </p:cTn>
                        </p:par>
                        <p:par>
                          <p:cTn id="21" fill="hold">
                            <p:stCondLst>
                              <p:cond delay="545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1250"/>
                                        <p:tgtEl>
                                          <p:spTgt spid="45"/>
                                        </p:tgtEl>
                                      </p:cBhvr>
                                    </p:animEffect>
                                  </p:childTnLst>
                                </p:cTn>
                              </p:par>
                            </p:childTnLst>
                          </p:cTn>
                        </p:par>
                        <p:par>
                          <p:cTn id="25" fill="hold">
                            <p:stCondLst>
                              <p:cond delay="67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style.rotation</p:attrName>
                                        </p:attrNameLst>
                                      </p:cBhvr>
                                      <p:tavLst>
                                        <p:tav tm="0">
                                          <p:val>
                                            <p:fltVal val="90"/>
                                          </p:val>
                                        </p:tav>
                                        <p:tav tm="100000">
                                          <p:val>
                                            <p:fltVal val="0"/>
                                          </p:val>
                                        </p:tav>
                                      </p:tavLst>
                                    </p:anim>
                                    <p:animEffect transition="in" filter="fade">
                                      <p:cBhvr>
                                        <p:cTn id="31" dur="750"/>
                                        <p:tgtEl>
                                          <p:spTgt spid="17"/>
                                        </p:tgtEl>
                                      </p:cBhvr>
                                    </p:animEffect>
                                  </p:childTnLst>
                                </p:cTn>
                              </p:par>
                            </p:childTnLst>
                          </p:cTn>
                        </p:par>
                        <p:par>
                          <p:cTn id="32" fill="hold">
                            <p:stCondLst>
                              <p:cond delay="745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250"/>
                                        <p:tgtEl>
                                          <p:spTgt spid="48"/>
                                        </p:tgtEl>
                                      </p:cBhvr>
                                    </p:animEffect>
                                  </p:childTnLst>
                                </p:cTn>
                              </p:par>
                            </p:childTnLst>
                          </p:cTn>
                        </p:par>
                        <p:par>
                          <p:cTn id="36" fill="hold">
                            <p:stCondLst>
                              <p:cond delay="87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 calcmode="lin" valueType="num">
                                      <p:cBhvr>
                                        <p:cTn id="41" dur="750" fill="hold"/>
                                        <p:tgtEl>
                                          <p:spTgt spid="10"/>
                                        </p:tgtEl>
                                        <p:attrNameLst>
                                          <p:attrName>style.rotation</p:attrName>
                                        </p:attrNameLst>
                                      </p:cBhvr>
                                      <p:tavLst>
                                        <p:tav tm="0">
                                          <p:val>
                                            <p:fltVal val="90"/>
                                          </p:val>
                                        </p:tav>
                                        <p:tav tm="100000">
                                          <p:val>
                                            <p:fltVal val="0"/>
                                          </p:val>
                                        </p:tav>
                                      </p:tavLst>
                                    </p:anim>
                                    <p:animEffect transition="in" filter="fade">
                                      <p:cBhvr>
                                        <p:cTn id="42" dur="750"/>
                                        <p:tgtEl>
                                          <p:spTgt spid="10"/>
                                        </p:tgtEl>
                                      </p:cBhvr>
                                    </p:animEffect>
                                  </p:childTnLst>
                                </p:cTn>
                              </p:par>
                            </p:childTnLst>
                          </p:cTn>
                        </p:par>
                        <p:par>
                          <p:cTn id="43" fill="hold">
                            <p:stCondLst>
                              <p:cond delay="945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125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750" fill="hold"/>
                                        <p:tgtEl>
                                          <p:spTgt spid="24"/>
                                        </p:tgtEl>
                                        <p:attrNameLst>
                                          <p:attrName>ppt_w</p:attrName>
                                        </p:attrNameLst>
                                      </p:cBhvr>
                                      <p:tavLst>
                                        <p:tav tm="0">
                                          <p:val>
                                            <p:fltVal val="0"/>
                                          </p:val>
                                        </p:tav>
                                        <p:tav tm="100000">
                                          <p:val>
                                            <p:strVal val="#ppt_w"/>
                                          </p:val>
                                        </p:tav>
                                      </p:tavLst>
                                    </p:anim>
                                    <p:anim calcmode="lin" valueType="num">
                                      <p:cBhvr>
                                        <p:cTn id="65" dur="750" fill="hold"/>
                                        <p:tgtEl>
                                          <p:spTgt spid="24"/>
                                        </p:tgtEl>
                                        <p:attrNameLst>
                                          <p:attrName>ppt_h</p:attrName>
                                        </p:attrNameLst>
                                      </p:cBhvr>
                                      <p:tavLst>
                                        <p:tav tm="0">
                                          <p:val>
                                            <p:fltVal val="0"/>
                                          </p:val>
                                        </p:tav>
                                        <p:tav tm="100000">
                                          <p:val>
                                            <p:strVal val="#ppt_h"/>
                                          </p:val>
                                        </p:tav>
                                      </p:tavLst>
                                    </p:anim>
                                    <p:anim calcmode="lin" valueType="num">
                                      <p:cBhvr>
                                        <p:cTn id="66" dur="750" fill="hold"/>
                                        <p:tgtEl>
                                          <p:spTgt spid="24"/>
                                        </p:tgtEl>
                                        <p:attrNameLst>
                                          <p:attrName>style.rotation</p:attrName>
                                        </p:attrNameLst>
                                      </p:cBhvr>
                                      <p:tavLst>
                                        <p:tav tm="0">
                                          <p:val>
                                            <p:fltVal val="90"/>
                                          </p:val>
                                        </p:tav>
                                        <p:tav tm="100000">
                                          <p:val>
                                            <p:fltVal val="0"/>
                                          </p:val>
                                        </p:tav>
                                      </p:tavLst>
                                    </p:anim>
                                    <p:animEffect transition="in" filter="fade">
                                      <p:cBhvr>
                                        <p:cTn id="67" dur="750"/>
                                        <p:tgtEl>
                                          <p:spTgt spid="24"/>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44632" y="-561181"/>
            <a:ext cx="8569490" cy="10848182"/>
          </a:xfrm>
          <a:prstGeom prst="rect">
            <a:avLst/>
          </a:prstGeom>
          <a:effectLst>
            <a:outerShdw blurRad="50800" dist="38100" dir="18900000" algn="bl" rotWithShape="0">
              <a:prstClr val="black">
                <a:alpha val="40000"/>
              </a:prstClr>
            </a:outerShdw>
          </a:effectLst>
        </p:spPr>
      </p:pic>
      <p:pic>
        <p:nvPicPr>
          <p:cNvPr id="1026"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955789"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8317739" y="175650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602418" y="133713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191925"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432971" y="-1243883"/>
            <a:ext cx="5562600" cy="2876550"/>
          </a:xfrm>
          <a:prstGeom prst="roundRect">
            <a:avLst/>
          </a:prstGeom>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srgbClr val="FFFFFF"/>
                </a:solidFill>
                <a:latin typeface="Arial" panose="020B0604020202020204" pitchFamily="34" charset="0"/>
              </a:rPr>
              <a:t>Cảm ơn các bạn!</a:t>
            </a:r>
            <a:endParaRPr lang="en-US" sz="8100" dirty="0">
              <a:solidFill>
                <a:srgbClr val="FFFFFF"/>
              </a:solidFill>
              <a:latin typeface="Arial"/>
            </a:endParaRPr>
          </a:p>
        </p:txBody>
      </p:sp>
    </p:spTree>
    <p:extLst>
      <p:ext uri="{BB962C8B-B14F-4D97-AF65-F5344CB8AC3E}">
        <p14:creationId xmlns:p14="http://schemas.microsoft.com/office/powerpoint/2010/main" val="15807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048000" y="2781300"/>
            <a:ext cx="12790517"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a:solidFill>
                    <a:srgbClr val="FEF3EA"/>
                  </a:solidFill>
                  <a:latin typeface="Paytone One"/>
                </a:rPr>
                <a:t>Ở VÀ </a:t>
              </a:r>
            </a:p>
            <a:p>
              <a:pPr algn="ctr">
                <a:lnSpc>
                  <a:spcPts val="10170"/>
                </a:lnSpc>
              </a:pPr>
              <a:r>
                <a:rPr lang="vi-VN" sz="7823" dirty="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a:solidFill>
                    <a:srgbClr val="806753"/>
                  </a:solidFill>
                  <a:latin typeface="Paytone One"/>
                </a:rPr>
                <a:t>1 VÀ HÌNH 2</a:t>
              </a:r>
              <a:r>
                <a:rPr lang="en-US" sz="3000" spc="120" dirty="0">
                  <a:solidFill>
                    <a:srgbClr val="806753"/>
                  </a:solidFill>
                  <a:latin typeface="Paytone One"/>
                </a:rPr>
                <a:t>, EM HÃY MÔ TẢ </a:t>
              </a:r>
              <a:r>
                <a:rPr lang="vi-VN" sz="3000" spc="120" dirty="0">
                  <a:solidFill>
                    <a:srgbClr val="806753"/>
                  </a:solidFill>
                  <a:latin typeface="Paytone One"/>
                </a:rPr>
                <a:t>NHÀ Ở VÙNG </a:t>
              </a:r>
              <a:r>
                <a:rPr lang="en-US" sz="3000" spc="120" dirty="0">
                  <a:solidFill>
                    <a:srgbClr val="806753"/>
                  </a:solidFill>
                  <a:latin typeface="Paytone One"/>
                </a:rPr>
                <a:t>TÂY 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a:solidFill>
                  <a:schemeClr val="bg1"/>
                </a:solidFill>
                <a:latin typeface="Calibri" panose="020F0502020204030204" pitchFamily="34" charset="0"/>
                <a:cs typeface="Calibri" panose="020F0502020204030204" pitchFamily="34" charset="0"/>
              </a:rPr>
              <a:t>Nhà dài 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683</Words>
  <Application>Microsoft Office PowerPoint</Application>
  <PresentationFormat>Custom</PresentationFormat>
  <Paragraphs>53</Paragraphs>
  <Slides>22</Slides>
  <Notes>0</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22</vt:i4>
      </vt:variant>
    </vt:vector>
  </HeadingPairs>
  <TitlesOfParts>
    <vt:vector size="44" baseType="lpstr">
      <vt:lpstr>UTM Aristote</vt:lpstr>
      <vt:lpstr>华康方圆体W7(P)</vt:lpstr>
      <vt:lpstr>Baloo 2</vt:lpstr>
      <vt:lpstr>#9Slide05 Aphrodite Pro</vt:lpstr>
      <vt:lpstr>Catamaran</vt:lpstr>
      <vt:lpstr>SVN-Newton</vt:lpstr>
      <vt:lpstr>Paytone One</vt:lpstr>
      <vt:lpstr>Arial</vt:lpstr>
      <vt:lpstr>Paytone One Bold</vt:lpstr>
      <vt:lpstr>#9Slide06 SVNClementine</vt:lpstr>
      <vt:lpstr>UTM Cooper Black</vt:lpstr>
      <vt:lpstr>Handlee</vt:lpstr>
      <vt:lpstr>#9Slide07 HoneyCream</vt:lpstr>
      <vt:lpstr>Calibri</vt:lpstr>
      <vt:lpstr>VNI-Cooper</vt:lpstr>
      <vt:lpstr>Spartan</vt:lpstr>
      <vt:lpstr>Nunito ExtraLight</vt:lpstr>
      <vt:lpstr>Cambria</vt:lpstr>
      <vt:lpstr>Open Sans Light Bold</vt:lpstr>
      <vt:lpstr>Times New Roman</vt:lpstr>
      <vt:lpstr>Office Theme</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Tuan Anh</cp:lastModifiedBy>
  <cp:revision>25</cp:revision>
  <dcterms:created xsi:type="dcterms:W3CDTF">2006-08-16T00:00:00Z</dcterms:created>
  <dcterms:modified xsi:type="dcterms:W3CDTF">2024-04-01T06:02:48Z</dcterms:modified>
  <dc:identifier>DAF9gNw6Zcg</dc:identifier>
</cp:coreProperties>
</file>