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(MS)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DE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6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1.svg"/><Relationship Id="rId10" Type="http://schemas.openxmlformats.org/officeDocument/2006/relationships/image" Target="../media/image6.sv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21.svg"/><Relationship Id="rId10" Type="http://schemas.openxmlformats.org/officeDocument/2006/relationships/image" Target="../media/image6.sv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22428" y="8219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607892" y="-4623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2014846" y="781807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3"/>
                </a:lnTo>
                <a:lnTo>
                  <a:pt x="0" y="1236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3411610" y="211414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1"/>
                </a:lnTo>
                <a:lnTo>
                  <a:pt x="0" y="8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865498" y="1022756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21040" y="5391807"/>
            <a:ext cx="3075337" cy="4824058"/>
          </a:xfrm>
          <a:custGeom>
            <a:avLst/>
            <a:gdLst/>
            <a:ahLst/>
            <a:cxnLst/>
            <a:rect l="l" t="t" r="r" b="b"/>
            <a:pathLst>
              <a:path w="3075337" h="4824058">
                <a:moveTo>
                  <a:pt x="0" y="0"/>
                </a:moveTo>
                <a:lnTo>
                  <a:pt x="3075337" y="0"/>
                </a:lnTo>
                <a:lnTo>
                  <a:pt x="3075337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1477" y="5391807"/>
            <a:ext cx="2719563" cy="4824058"/>
          </a:xfrm>
          <a:custGeom>
            <a:avLst/>
            <a:gdLst/>
            <a:ahLst/>
            <a:cxnLst/>
            <a:rect l="l" t="t" r="r" b="b"/>
            <a:pathLst>
              <a:path w="2719563" h="4824058">
                <a:moveTo>
                  <a:pt x="0" y="0"/>
                </a:moveTo>
                <a:lnTo>
                  <a:pt x="2719563" y="0"/>
                </a:lnTo>
                <a:lnTo>
                  <a:pt x="2719563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4" y="4983847"/>
            <a:ext cx="1963082" cy="20240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33149" y="2997315"/>
            <a:ext cx="4932091" cy="66208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5167" y="1392536"/>
            <a:ext cx="8986283" cy="50966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6417" y="216410"/>
            <a:ext cx="8870449" cy="1926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41" y="1401633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6614" y="2095500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3414" y="3932438"/>
            <a:ext cx="6722188" cy="5036850"/>
          </a:xfrm>
          <a:custGeom>
            <a:avLst/>
            <a:gdLst/>
            <a:ahLst/>
            <a:cxnLst/>
            <a:rect l="l" t="t" r="r" b="b"/>
            <a:pathLst>
              <a:path w="6722188" h="5036850">
                <a:moveTo>
                  <a:pt x="0" y="0"/>
                </a:moveTo>
                <a:lnTo>
                  <a:pt x="6722188" y="0"/>
                </a:lnTo>
                <a:lnTo>
                  <a:pt x="6722188" y="5036849"/>
                </a:lnTo>
                <a:lnTo>
                  <a:pt x="0" y="503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228" t="-27972" r="-7847" b="-1475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6916" y="1808179"/>
            <a:ext cx="18241229" cy="156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tin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được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1000" y="3558409"/>
            <a:ext cx="11052414" cy="61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lượt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chia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sẻ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được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hoặc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93" y="-311046"/>
            <a:ext cx="1908213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2187812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21749" y="5002292"/>
            <a:ext cx="11275084" cy="3492512"/>
          </a:xfrm>
          <a:custGeom>
            <a:avLst/>
            <a:gdLst/>
            <a:ahLst/>
            <a:cxnLst/>
            <a:rect l="l" t="t" r="r" b="b"/>
            <a:pathLst>
              <a:path w="11275084" h="3492512">
                <a:moveTo>
                  <a:pt x="0" y="0"/>
                </a:moveTo>
                <a:lnTo>
                  <a:pt x="11275084" y="0"/>
                </a:lnTo>
                <a:lnTo>
                  <a:pt x="11275084" y="3492512"/>
                </a:lnTo>
                <a:lnTo>
                  <a:pt x="0" y="3492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169" y="1587502"/>
            <a:ext cx="17848244" cy="188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Lập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kế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thực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hiện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giáo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dục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truyền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thống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437" y="3377922"/>
            <a:ext cx="17669732" cy="153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giáo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dục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truyền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thống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cùng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đồng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873" y="8532904"/>
            <a:ext cx="17478826" cy="95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kế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cụ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14" y="-277673"/>
            <a:ext cx="1804572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84099" y="1831792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9" name="Freeform 9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3" name="Freeform 13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823146" flipH="1">
            <a:off x="-1386028" y="6562410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28700" y="9607044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84099" y="1942557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7221200" y="2922338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2546198" y="1160040"/>
            <a:ext cx="13106401" cy="8179509"/>
          </a:xfrm>
          <a:custGeom>
            <a:avLst/>
            <a:gdLst/>
            <a:ahLst/>
            <a:cxnLst/>
            <a:rect l="l" t="t" r="r" b="b"/>
            <a:pathLst>
              <a:path w="11982130" h="6705384">
                <a:moveTo>
                  <a:pt x="0" y="0"/>
                </a:moveTo>
                <a:lnTo>
                  <a:pt x="11982130" y="0"/>
                </a:lnTo>
                <a:lnTo>
                  <a:pt x="11982130" y="6705384"/>
                </a:lnTo>
                <a:lnTo>
                  <a:pt x="0" y="6705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2028" r="-3186" b="-379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1499" y="3474663"/>
            <a:ext cx="9646368" cy="3780606"/>
            <a:chOff x="0" y="0"/>
            <a:chExt cx="3094115" cy="12126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bè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thực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hiện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kế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hoạch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đền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đáp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nghĩa</a:t>
              </a:r>
              <a:endParaRPr lang="en-US" sz="66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08" y="439199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1530" y="391609"/>
            <a:ext cx="9525883" cy="5530533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913303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45550"/>
            <a:ext cx="19707998" cy="7412750"/>
            <a:chOff x="0" y="0"/>
            <a:chExt cx="5190584" cy="19523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2329"/>
            </a:xfrm>
            <a:custGeom>
              <a:avLst/>
              <a:gdLst/>
              <a:ahLst/>
              <a:cxnLst/>
              <a:rect l="l" t="t" r="r" b="b"/>
              <a:pathLst>
                <a:path w="5190584" h="1952329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2295"/>
                  </a:lnTo>
                  <a:cubicBezTo>
                    <a:pt x="5190584" y="1937608"/>
                    <a:pt x="5188473" y="1942704"/>
                    <a:pt x="5184716" y="1946461"/>
                  </a:cubicBezTo>
                  <a:cubicBezTo>
                    <a:pt x="5180959" y="1950218"/>
                    <a:pt x="5175863" y="1952329"/>
                    <a:pt x="5170550" y="1952329"/>
                  </a:cubicBezTo>
                  <a:lnTo>
                    <a:pt x="20034" y="1952329"/>
                  </a:lnTo>
                  <a:cubicBezTo>
                    <a:pt x="14721" y="1952329"/>
                    <a:pt x="9625" y="1950218"/>
                    <a:pt x="5868" y="1946461"/>
                  </a:cubicBezTo>
                  <a:cubicBezTo>
                    <a:pt x="2111" y="1942704"/>
                    <a:pt x="0" y="1937608"/>
                    <a:pt x="0" y="1932295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1999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20671" y="3997393"/>
            <a:ext cx="10446659" cy="5260907"/>
          </a:xfrm>
          <a:custGeom>
            <a:avLst/>
            <a:gdLst/>
            <a:ahLst/>
            <a:cxnLst/>
            <a:rect l="l" t="t" r="r" b="b"/>
            <a:pathLst>
              <a:path w="10446659" h="5260907">
                <a:moveTo>
                  <a:pt x="0" y="0"/>
                </a:moveTo>
                <a:lnTo>
                  <a:pt x="10446658" y="0"/>
                </a:lnTo>
                <a:lnTo>
                  <a:pt x="10446658" y="5260907"/>
                </a:lnTo>
                <a:lnTo>
                  <a:pt x="0" y="5260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9624" y="1387543"/>
            <a:ext cx="17328752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Tham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gia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về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chủ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“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ơn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đáp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nghĩa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”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của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Thiếu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niên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Tiền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phong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Hồ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Chí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Minh.</a:t>
            </a:r>
          </a:p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Đại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diện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các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sẽ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chia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sẻ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sau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buổi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3961402"/>
            <a:ext cx="5321998" cy="5496560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 flipH="1"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0" y="5351780"/>
                  </a:moveTo>
                  <a:cubicBezTo>
                    <a:pt x="0" y="5935980"/>
                    <a:pt x="473710" y="6408420"/>
                    <a:pt x="1056640" y="6408420"/>
                  </a:cubicBezTo>
                  <a:lnTo>
                    <a:pt x="5143500" y="6408420"/>
                  </a:lnTo>
                  <a:cubicBezTo>
                    <a:pt x="5727700" y="6408420"/>
                    <a:pt x="6200140" y="5934710"/>
                    <a:pt x="6200140" y="5351780"/>
                  </a:cubicBezTo>
                  <a:lnTo>
                    <a:pt x="6200140" y="1056640"/>
                  </a:lnTo>
                  <a:cubicBezTo>
                    <a:pt x="6200140" y="472440"/>
                    <a:pt x="5726430" y="0"/>
                    <a:pt x="5143500" y="0"/>
                  </a:cubicBezTo>
                  <a:lnTo>
                    <a:pt x="1056640" y="0"/>
                  </a:lnTo>
                  <a:cubicBezTo>
                    <a:pt x="472440" y="0"/>
                    <a:pt x="0" y="473710"/>
                    <a:pt x="0" y="1056640"/>
                  </a:cubicBezTo>
                  <a:lnTo>
                    <a:pt x="0" y="5351780"/>
                  </a:lnTo>
                  <a:close/>
                </a:path>
              </a:pathLst>
            </a:custGeom>
            <a:blipFill>
              <a:blip r:embed="rId6"/>
              <a:stretch>
                <a:fillRect l="-17665" r="-1766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936" y="2673623"/>
            <a:ext cx="8822491" cy="5003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796" y="745198"/>
            <a:ext cx="12632007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007118" y="2900746"/>
            <a:ext cx="7085519" cy="6357554"/>
          </a:xfrm>
          <a:custGeom>
            <a:avLst/>
            <a:gdLst/>
            <a:ahLst/>
            <a:cxnLst/>
            <a:rect l="l" t="t" r="r" b="b"/>
            <a:pathLst>
              <a:path w="7085519" h="6357554">
                <a:moveTo>
                  <a:pt x="0" y="0"/>
                </a:moveTo>
                <a:lnTo>
                  <a:pt x="7085519" y="0"/>
                </a:lnTo>
                <a:lnTo>
                  <a:pt x="7085519" y="6357554"/>
                </a:lnTo>
                <a:lnTo>
                  <a:pt x="0" y="635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7014" y="1915858"/>
            <a:ext cx="16274415" cy="98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những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3164" y="2984498"/>
            <a:ext cx="11052414" cy="627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Kể về một hoạt động đền ơn đáp nghĩa mà em biết hoặc đã từng tham gia.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Chia sẻ cảm xúc của em khi tham gia những hoạt động đó.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Trình bày ý nghĩa của các hoạt động đền ơn đáp nghĩa qua những hình thức khác nhau (bài thu hoạch, bài văn, bài thơ,...)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82" y="-571500"/>
            <a:ext cx="2639797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3372" y="1832750"/>
            <a:ext cx="16701256" cy="188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3400" y="3864406"/>
            <a:ext cx="16961228" cy="461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Nêu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tấm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Thảo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luận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chỉ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Hoàn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cảnh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590" y="-361300"/>
            <a:ext cx="2072820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00319" y="3565076"/>
            <a:ext cx="9646368" cy="3994736"/>
            <a:chOff x="0" y="0"/>
            <a:chExt cx="3094115" cy="12813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tìm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hiểu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thêm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tin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về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binh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liệt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sĩ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và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có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với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cách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mạng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ở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địa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phương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56736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52932" y="3311836"/>
            <a:ext cx="5996067" cy="6192738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7675" b="-767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" y="2572358"/>
            <a:ext cx="10717697" cy="5096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369</Words>
  <Application>Microsoft Office PowerPoint</Application>
  <PresentationFormat>Custom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(MS)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T26_HDTN_DenOnDapNghia</dc:title>
  <dc:creator>PHUOC TRANG</dc:creator>
  <cp:lastModifiedBy>Tuan Anh</cp:lastModifiedBy>
  <cp:revision>29</cp:revision>
  <dcterms:created xsi:type="dcterms:W3CDTF">2006-08-16T00:00:00Z</dcterms:created>
  <dcterms:modified xsi:type="dcterms:W3CDTF">2024-04-01T06:06:05Z</dcterms:modified>
  <dc:identifier>DAF95gfEmWA</dc:identifier>
</cp:coreProperties>
</file>