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304" r:id="rId2"/>
    <p:sldId id="256" r:id="rId3"/>
    <p:sldId id="257" r:id="rId4"/>
    <p:sldId id="260" r:id="rId5"/>
    <p:sldId id="259" r:id="rId6"/>
    <p:sldId id="297" r:id="rId7"/>
    <p:sldId id="298" r:id="rId8"/>
    <p:sldId id="305" r:id="rId9"/>
    <p:sldId id="300" r:id="rId10"/>
    <p:sldId id="299" r:id="rId11"/>
    <p:sldId id="261" r:id="rId12"/>
    <p:sldId id="301" r:id="rId13"/>
    <p:sldId id="302" r:id="rId14"/>
    <p:sldId id="303" r:id="rId15"/>
    <p:sldId id="266" r:id="rId16"/>
  </p:sldIdLst>
  <p:sldSz cx="9144000" cy="5143500" type="screen16x9"/>
  <p:notesSz cx="6858000" cy="9144000"/>
  <p:embeddedFontLst>
    <p:embeddedFont>
      <p:font typeface="#9Slide07 Baloo Tamma" panose="020B0604020202020204" charset="0"/>
      <p:regular r:id="rId18"/>
    </p:embeddedFont>
    <p:embeddedFont>
      <p:font typeface="#9Slide07 Cadena" panose="020B0604020202020204" charset="0"/>
      <p:bold r:id="rId19"/>
    </p:embeddedFont>
    <p:embeddedFont>
      <p:font typeface="#9Slide07 Dorayaki" panose="020B0604020202020204" charset="0"/>
      <p:regular r:id="rId20"/>
    </p:embeddedFont>
    <p:embeddedFont>
      <p:font typeface="#9Slide07 Itim" panose="020B0604020202020204" charset="-34"/>
      <p:regular r:id="rId21"/>
    </p:embeddedFont>
    <p:embeddedFont>
      <p:font typeface="#9Slide07 SVNUT Triumph Press" panose="00000500000000000000" charset="0"/>
      <p:boldItalic r:id="rId22"/>
    </p:embeddedFont>
    <p:embeddedFont>
      <p:font typeface="Architects Daughter" panose="020B0604020202020204" charset="0"/>
      <p:regular r:id="rId23"/>
    </p:embeddedFont>
    <p:embeddedFont>
      <p:font typeface="Baloo 2" panose="020B0604020202020204" charset="0"/>
      <p:regular r:id="rId24"/>
      <p:bold r:id="rId25"/>
    </p:embeddedFont>
    <p:embeddedFont>
      <p:font typeface="Bebas Neue" panose="020B0606020202050201" pitchFamily="34" charset="0"/>
      <p:regular r:id="rId26"/>
    </p:embeddedFont>
    <p:embeddedFont>
      <p:font typeface="Nunito Light" pitchFamily="2" charset="0"/>
      <p:regular r:id="rId27"/>
      <p:italic r:id="rId28"/>
    </p:embeddedFont>
    <p:embeddedFont>
      <p:font typeface="Roboto Condensed Light" panose="020000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93"/>
    <a:srgbClr val="FC4A46"/>
    <a:srgbClr val="56C64A"/>
    <a:srgbClr val="FF6600"/>
    <a:srgbClr val="769BE6"/>
    <a:srgbClr val="FD7570"/>
    <a:srgbClr val="7FD476"/>
    <a:srgbClr val="B3E5AD"/>
    <a:srgbClr val="99B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F7EE2-1EC1-4392-8C3C-CA68CEA96FCC}" v="15" dt="2023-03-16T01:19:54.480"/>
  </p1510:revLst>
</p1510:revInfo>
</file>

<file path=ppt/tableStyles.xml><?xml version="1.0" encoding="utf-8"?>
<a:tblStyleLst xmlns:a="http://schemas.openxmlformats.org/drawingml/2006/main" def="{E197416A-50E6-4541-9577-810DB99B631C}">
  <a:tblStyle styleId="{E197416A-50E6-4541-9577-810DB99B63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635E0E-81E5-4C21-A871-06DAA78D40C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660"/>
  </p:normalViewPr>
  <p:slideViewPr>
    <p:cSldViewPr snapToGrid="0">
      <p:cViewPr varScale="1">
        <p:scale>
          <a:sx n="120" d="100"/>
          <a:sy n="120" d="100"/>
        </p:scale>
        <p:origin x="908" y="68"/>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g Quang Nghia Truong" userId="3cc72f28-41ee-4a12-a676-2795676dfb16" providerId="ADAL" clId="{6D3F7EE2-1EC1-4392-8C3C-CA68CEA96FCC}"/>
    <pc:docChg chg="modSld">
      <pc:chgData name="Hong Quang Nghia Truong" userId="3cc72f28-41ee-4a12-a676-2795676dfb16" providerId="ADAL" clId="{6D3F7EE2-1EC1-4392-8C3C-CA68CEA96FCC}" dt="2023-03-16T01:19:54.480" v="14" actId="20577"/>
      <pc:docMkLst>
        <pc:docMk/>
      </pc:docMkLst>
      <pc:sldChg chg="modSp">
        <pc:chgData name="Hong Quang Nghia Truong" userId="3cc72f28-41ee-4a12-a676-2795676dfb16" providerId="ADAL" clId="{6D3F7EE2-1EC1-4392-8C3C-CA68CEA96FCC}" dt="2023-03-16T01:19:54.480" v="14" actId="20577"/>
        <pc:sldMkLst>
          <pc:docMk/>
          <pc:sldMk cId="1965880945" sldId="304"/>
        </pc:sldMkLst>
        <pc:spChg chg="mod">
          <ac:chgData name="Hong Quang Nghia Truong" userId="3cc72f28-41ee-4a12-a676-2795676dfb16" providerId="ADAL" clId="{6D3F7EE2-1EC1-4392-8C3C-CA68CEA96FCC}" dt="2023-03-16T01:19:54.480" v="14" actId="20577"/>
          <ac:spMkLst>
            <pc:docMk/>
            <pc:sldMk cId="1965880945" sldId="304"/>
            <ac:spMk id="17" creationId="{B5B045C9-57D9-4FDB-8372-73F5BA55D8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a:t>
            </a:r>
            <a:r>
              <a:rPr lang="en-US" dirty="0" err="1"/>
              <a:t>vào</a:t>
            </a:r>
            <a:r>
              <a:rPr lang="en-US" dirty="0"/>
              <a:t> 1800 : 2,5 </a:t>
            </a:r>
            <a:r>
              <a:rPr lang="en-US" dirty="0" err="1"/>
              <a:t>để</a:t>
            </a:r>
            <a:r>
              <a:rPr lang="en-US" dirty="0"/>
              <a:t> </a:t>
            </a:r>
            <a:r>
              <a:rPr lang="en-US" dirty="0" err="1"/>
              <a:t>hiện</a:t>
            </a:r>
            <a:r>
              <a:rPr lang="en-US" dirty="0"/>
              <a:t> </a:t>
            </a:r>
            <a:r>
              <a:rPr lang="en-US" dirty="0" err="1"/>
              <a:t>phép</a:t>
            </a:r>
            <a:r>
              <a:rPr lang="en-US" dirty="0"/>
              <a:t> </a:t>
            </a:r>
            <a:r>
              <a:rPr lang="en-US" dirty="0" err="1"/>
              <a:t>tính</a:t>
            </a:r>
            <a:r>
              <a:rPr lang="en-US" dirty="0"/>
              <a:t> </a:t>
            </a:r>
            <a:r>
              <a:rPr lang="en-US" dirty="0" err="1"/>
              <a:t>nháp</a:t>
            </a:r>
            <a:endParaRPr dirty="0"/>
          </a:p>
        </p:txBody>
      </p:sp>
    </p:spTree>
    <p:extLst>
      <p:ext uri="{BB962C8B-B14F-4D97-AF65-F5344CB8AC3E}">
        <p14:creationId xmlns:p14="http://schemas.microsoft.com/office/powerpoint/2010/main" val="1329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0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4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0235a20c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0235a20ce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50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02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48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24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59" y="0"/>
            <a:ext cx="9168857" cy="5176402"/>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3" name="Google Shape;13;p2"/>
          <p:cNvSpPr/>
          <p:nvPr userDrawn="1"/>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5" name="Google Shape;15;p2"/>
          <p:cNvSpPr txBox="1">
            <a:spLocks noGrp="1"/>
          </p:cNvSpPr>
          <p:nvPr>
            <p:ph type="subTitle" idx="1"/>
          </p:nvPr>
        </p:nvSpPr>
        <p:spPr>
          <a:xfrm>
            <a:off x="2541000" y="3344926"/>
            <a:ext cx="4062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grpSp>
        <p:nvGrpSpPr>
          <p:cNvPr id="883" name="Google Shape;883;p21"/>
          <p:cNvGrpSpPr/>
          <p:nvPr/>
        </p:nvGrpSpPr>
        <p:grpSpPr>
          <a:xfrm rot="10800000">
            <a:off x="0" y="0"/>
            <a:ext cx="9152398" cy="5168172"/>
            <a:chOff x="0" y="-24689"/>
            <a:chExt cx="9152398" cy="5168172"/>
          </a:xfrm>
        </p:grpSpPr>
        <p:sp>
          <p:nvSpPr>
            <p:cNvPr id="884" name="Google Shape;884;p21"/>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87" name="Google Shape;887;p21"/>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txBox="1">
            <a:spLocks noGrp="1"/>
          </p:cNvSpPr>
          <p:nvPr>
            <p:ph type="title"/>
          </p:nvPr>
        </p:nvSpPr>
        <p:spPr>
          <a:xfrm>
            <a:off x="12978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21"/>
          <p:cNvSpPr txBox="1">
            <a:spLocks noGrp="1"/>
          </p:cNvSpPr>
          <p:nvPr>
            <p:ph type="title" idx="2"/>
          </p:nvPr>
        </p:nvSpPr>
        <p:spPr>
          <a:xfrm>
            <a:off x="51032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21"/>
          <p:cNvSpPr txBox="1">
            <a:spLocks noGrp="1"/>
          </p:cNvSpPr>
          <p:nvPr>
            <p:ph type="subTitle" idx="1"/>
          </p:nvPr>
        </p:nvSpPr>
        <p:spPr>
          <a:xfrm>
            <a:off x="5102950" y="2960996"/>
            <a:ext cx="27432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1" name="Google Shape;891;p21"/>
          <p:cNvSpPr txBox="1">
            <a:spLocks noGrp="1"/>
          </p:cNvSpPr>
          <p:nvPr>
            <p:ph type="subTitle" idx="3"/>
          </p:nvPr>
        </p:nvSpPr>
        <p:spPr>
          <a:xfrm>
            <a:off x="1297850" y="2960988"/>
            <a:ext cx="2742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21"/>
          <p:cNvSpPr txBox="1">
            <a:spLocks noGrp="1"/>
          </p:cNvSpPr>
          <p:nvPr>
            <p:ph type="title" idx="4"/>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26" name="Google Shape;926;p21"/>
          <p:cNvGrpSpPr/>
          <p:nvPr/>
        </p:nvGrpSpPr>
        <p:grpSpPr>
          <a:xfrm>
            <a:off x="984673" y="4052261"/>
            <a:ext cx="641392" cy="647057"/>
            <a:chOff x="1342025" y="4397675"/>
            <a:chExt cx="894550" cy="902450"/>
          </a:xfrm>
        </p:grpSpPr>
        <p:sp>
          <p:nvSpPr>
            <p:cNvPr id="927" name="Google Shape;927;p21"/>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67"/>
        <p:cNvGrpSpPr/>
        <p:nvPr/>
      </p:nvGrpSpPr>
      <p:grpSpPr>
        <a:xfrm>
          <a:off x="0" y="0"/>
          <a:ext cx="0" cy="0"/>
          <a:chOff x="0" y="0"/>
          <a:chExt cx="0" cy="0"/>
        </a:xfrm>
      </p:grpSpPr>
      <p:grpSp>
        <p:nvGrpSpPr>
          <p:cNvPr id="1468" name="Google Shape;1468;p32"/>
          <p:cNvGrpSpPr/>
          <p:nvPr/>
        </p:nvGrpSpPr>
        <p:grpSpPr>
          <a:xfrm rot="10800000">
            <a:off x="-11" y="-7"/>
            <a:ext cx="9144015" cy="515996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472" name="Google Shape;1472;p32"/>
          <p:cNvSpPr/>
          <p:nvPr/>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510021" y="3752910"/>
            <a:ext cx="622767" cy="597693"/>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81075" y="539512"/>
            <a:ext cx="595925" cy="396123"/>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2"/>
          <p:cNvGrpSpPr/>
          <p:nvPr/>
        </p:nvGrpSpPr>
        <p:grpSpPr>
          <a:xfrm>
            <a:off x="8017078" y="2346284"/>
            <a:ext cx="413685" cy="808723"/>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2"/>
          <p:cNvGrpSpPr/>
          <p:nvPr/>
        </p:nvGrpSpPr>
        <p:grpSpPr>
          <a:xfrm>
            <a:off x="919368" y="3752907"/>
            <a:ext cx="475521" cy="846521"/>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7795053" y="539498"/>
            <a:ext cx="470719" cy="859220"/>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32"/>
          <p:cNvGrpSpPr/>
          <p:nvPr/>
        </p:nvGrpSpPr>
        <p:grpSpPr>
          <a:xfrm>
            <a:off x="713225" y="2782278"/>
            <a:ext cx="587940" cy="685790"/>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2"/>
          <p:cNvGrpSpPr/>
          <p:nvPr/>
        </p:nvGrpSpPr>
        <p:grpSpPr>
          <a:xfrm>
            <a:off x="7901161" y="1613149"/>
            <a:ext cx="476134" cy="585522"/>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2"/>
          <p:cNvGrpSpPr/>
          <p:nvPr/>
        </p:nvGrpSpPr>
        <p:grpSpPr>
          <a:xfrm>
            <a:off x="673258" y="1719001"/>
            <a:ext cx="451961" cy="857415"/>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1" y="-7"/>
            <a:ext cx="9144015" cy="515996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615" name="Google Shape;1615;p33"/>
          <p:cNvSpPr/>
          <p:nvPr/>
        </p:nvSpPr>
        <p:spPr>
          <a:xfrm flipH="1">
            <a:off x="409704"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33"/>
          <p:cNvGrpSpPr/>
          <p:nvPr/>
        </p:nvGrpSpPr>
        <p:grpSpPr>
          <a:xfrm>
            <a:off x="6700725" y="3903175"/>
            <a:ext cx="374475" cy="671150"/>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3"/>
          <p:cNvGrpSpPr/>
          <p:nvPr/>
        </p:nvGrpSpPr>
        <p:grpSpPr>
          <a:xfrm>
            <a:off x="921552" y="501802"/>
            <a:ext cx="466363" cy="804656"/>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3"/>
          <p:cNvGrpSpPr/>
          <p:nvPr/>
        </p:nvGrpSpPr>
        <p:grpSpPr>
          <a:xfrm>
            <a:off x="7243928" y="3947034"/>
            <a:ext cx="400768" cy="583431"/>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33"/>
          <p:cNvGrpSpPr/>
          <p:nvPr/>
        </p:nvGrpSpPr>
        <p:grpSpPr>
          <a:xfrm>
            <a:off x="1562798" y="495653"/>
            <a:ext cx="598173" cy="677202"/>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3"/>
          <p:cNvGrpSpPr/>
          <p:nvPr/>
        </p:nvGrpSpPr>
        <p:grpSpPr>
          <a:xfrm>
            <a:off x="2297141" y="310627"/>
            <a:ext cx="489445" cy="862217"/>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3"/>
          <p:cNvGrpSpPr/>
          <p:nvPr/>
        </p:nvGrpSpPr>
        <p:grpSpPr>
          <a:xfrm>
            <a:off x="7813428" y="3755348"/>
            <a:ext cx="470719" cy="859220"/>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3"/>
          <p:cNvGrpSpPr/>
          <p:nvPr/>
        </p:nvGrpSpPr>
        <p:grpSpPr>
          <a:xfrm>
            <a:off x="2008632" y="3947020"/>
            <a:ext cx="733256" cy="753896"/>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3"/>
          <p:cNvGrpSpPr/>
          <p:nvPr/>
        </p:nvGrpSpPr>
        <p:grpSpPr>
          <a:xfrm>
            <a:off x="7644698" y="659398"/>
            <a:ext cx="641392" cy="647057"/>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33"/>
          <p:cNvSpPr/>
          <p:nvPr/>
        </p:nvSpPr>
        <p:spPr>
          <a:xfrm>
            <a:off x="713220" y="2647967"/>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023319" y="3440888"/>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33"/>
          <p:cNvGrpSpPr/>
          <p:nvPr/>
        </p:nvGrpSpPr>
        <p:grpSpPr>
          <a:xfrm>
            <a:off x="7716237" y="1467214"/>
            <a:ext cx="665120" cy="388354"/>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rot="10800000">
            <a:off x="0" y="0"/>
            <a:ext cx="9152398" cy="5143483"/>
            <a:chOff x="0" y="0"/>
            <a:chExt cx="9152398" cy="5143483"/>
          </a:xfrm>
        </p:grpSpPr>
        <p:sp>
          <p:nvSpPr>
            <p:cNvPr id="93" name="Google Shape;93;p3"/>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6" name="Google Shape;96;p3"/>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txBox="1">
            <a:spLocks noGrp="1"/>
          </p:cNvSpPr>
          <p:nvPr>
            <p:ph type="title"/>
          </p:nvPr>
        </p:nvSpPr>
        <p:spPr>
          <a:xfrm>
            <a:off x="1100100" y="2301372"/>
            <a:ext cx="69438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4155900" y="1522041"/>
            <a:ext cx="832200" cy="621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2542200" y="3271775"/>
            <a:ext cx="4059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4"/>
          <p:cNvGrpSpPr/>
          <p:nvPr/>
        </p:nvGrpSpPr>
        <p:grpSpPr>
          <a:xfrm flipH="1">
            <a:off x="0" y="0"/>
            <a:ext cx="9152398" cy="5151713"/>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79" name="Google Shape;179;p4"/>
          <p:cNvSpPr/>
          <p:nvPr/>
        </p:nvSpPr>
        <p:spPr>
          <a:xfrm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716888" y="1226180"/>
            <a:ext cx="7704000" cy="31875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grpSp>
        <p:nvGrpSpPr>
          <p:cNvPr id="336" name="Google Shape;336;p7"/>
          <p:cNvGrpSpPr/>
          <p:nvPr/>
        </p:nvGrpSpPr>
        <p:grpSpPr>
          <a:xfrm>
            <a:off x="-228600" y="0"/>
            <a:ext cx="9380833" cy="5143499"/>
            <a:chOff x="-228600" y="0"/>
            <a:chExt cx="9380833" cy="5143499"/>
          </a:xfrm>
        </p:grpSpPr>
        <p:sp>
          <p:nvSpPr>
            <p:cNvPr id="337" name="Google Shape;337;p7"/>
            <p:cNvSpPr/>
            <p:nvPr/>
          </p:nvSpPr>
          <p:spPr>
            <a:xfrm rot="5400000" flipH="1">
              <a:off x="979325" y="1764525"/>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8" name="Google Shape;338;p7"/>
            <p:cNvSpPr/>
            <p:nvPr/>
          </p:nvSpPr>
          <p:spPr>
            <a:xfrm rot="5400000" flipH="1">
              <a:off x="6212380" y="111167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flipH="1">
              <a:off x="-228600" y="0"/>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p:nvPr/>
        </p:nvSpPr>
        <p:spPr>
          <a:xfrm rot="10800000"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txBox="1">
            <a:spLocks noGrp="1"/>
          </p:cNvSpPr>
          <p:nvPr>
            <p:ph type="body" idx="1"/>
          </p:nvPr>
        </p:nvSpPr>
        <p:spPr>
          <a:xfrm>
            <a:off x="2266350" y="1520550"/>
            <a:ext cx="46113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342" name="Google Shape;342;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4"/>
        <p:cNvGrpSpPr/>
        <p:nvPr/>
      </p:nvGrpSpPr>
      <p:grpSpPr>
        <a:xfrm>
          <a:off x="0" y="0"/>
          <a:ext cx="0" cy="0"/>
          <a:chOff x="0" y="0"/>
          <a:chExt cx="0" cy="0"/>
        </a:xfrm>
      </p:grpSpPr>
      <p:grpSp>
        <p:nvGrpSpPr>
          <p:cNvPr id="405" name="Google Shape;405;p8"/>
          <p:cNvGrpSpPr/>
          <p:nvPr/>
        </p:nvGrpSpPr>
        <p:grpSpPr>
          <a:xfrm flipH="1">
            <a:off x="0" y="0"/>
            <a:ext cx="9152398" cy="5168172"/>
            <a:chOff x="0" y="0"/>
            <a:chExt cx="9152398" cy="5168172"/>
          </a:xfrm>
        </p:grpSpPr>
        <p:sp>
          <p:nvSpPr>
            <p:cNvPr id="406" name="Google Shape;406;p8"/>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45425" y="2928664"/>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09" name="Google Shape;409;p8"/>
          <p:cNvSpPr/>
          <p:nvPr/>
        </p:nvSpPr>
        <p:spPr>
          <a:xfrm flipH="1">
            <a:off x="409712" y="19028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8"/>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9152398" cy="5168172"/>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p:nvPr/>
        </p:nvSpPr>
        <p:spPr>
          <a:xfrm rot="10800000" flipH="1">
            <a:off x="418109"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txBox="1">
            <a:spLocks noGrp="1"/>
          </p:cNvSpPr>
          <p:nvPr>
            <p:ph type="title"/>
          </p:nvPr>
        </p:nvSpPr>
        <p:spPr>
          <a:xfrm>
            <a:off x="2825850" y="1703683"/>
            <a:ext cx="3492300" cy="10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2424600" y="2797074"/>
            <a:ext cx="4294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8020545" y="3213080"/>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7281244" y="3901825"/>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77"/>
        <p:cNvGrpSpPr/>
        <p:nvPr/>
      </p:nvGrpSpPr>
      <p:grpSpPr>
        <a:xfrm>
          <a:off x="0" y="0"/>
          <a:ext cx="0" cy="0"/>
          <a:chOff x="0" y="0"/>
          <a:chExt cx="0" cy="0"/>
        </a:xfrm>
      </p:grpSpPr>
      <p:grpSp>
        <p:nvGrpSpPr>
          <p:cNvPr id="678" name="Google Shape;678;p16"/>
          <p:cNvGrpSpPr/>
          <p:nvPr/>
        </p:nvGrpSpPr>
        <p:grpSpPr>
          <a:xfrm>
            <a:off x="-12" y="-8230"/>
            <a:ext cx="9189249" cy="5168197"/>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682" name="Google Shape;682;p16"/>
          <p:cNvSpPr/>
          <p:nvPr/>
        </p:nvSpPr>
        <p:spPr>
          <a:xfrm rot="10800000">
            <a:off x="176977" y="157315"/>
            <a:ext cx="8770377" cy="48669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870"/>
        <p:cNvGrpSpPr/>
        <p:nvPr/>
      </p:nvGrpSpPr>
      <p:grpSpPr>
        <a:xfrm>
          <a:off x="0" y="0"/>
          <a:ext cx="0" cy="0"/>
          <a:chOff x="0" y="0"/>
          <a:chExt cx="0" cy="0"/>
        </a:xfrm>
      </p:grpSpPr>
      <p:grpSp>
        <p:nvGrpSpPr>
          <p:cNvPr id="871" name="Google Shape;871;p20"/>
          <p:cNvGrpSpPr/>
          <p:nvPr/>
        </p:nvGrpSpPr>
        <p:grpSpPr>
          <a:xfrm flipH="1">
            <a:off x="-13118" y="8230"/>
            <a:ext cx="9169438" cy="5155389"/>
            <a:chOff x="19800" y="8230"/>
            <a:chExt cx="9169438" cy="5155389"/>
          </a:xfrm>
        </p:grpSpPr>
        <p:sp>
          <p:nvSpPr>
            <p:cNvPr id="872" name="Google Shape;872;p20"/>
            <p:cNvSpPr/>
            <p:nvPr/>
          </p:nvSpPr>
          <p:spPr>
            <a:xfrm rot="10800000">
              <a:off x="5137719" y="33354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rot="10800000" flipH="1">
              <a:off x="4736308" y="8230"/>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9800"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75" name="Google Shape;875;p20"/>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txBox="1">
            <a:spLocks noGrp="1"/>
          </p:cNvSpPr>
          <p:nvPr>
            <p:ph type="title"/>
          </p:nvPr>
        </p:nvSpPr>
        <p:spPr>
          <a:xfrm>
            <a:off x="4312735" y="1554480"/>
            <a:ext cx="263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20"/>
          <p:cNvSpPr txBox="1">
            <a:spLocks noGrp="1"/>
          </p:cNvSpPr>
          <p:nvPr>
            <p:ph type="subTitle" idx="1"/>
          </p:nvPr>
        </p:nvSpPr>
        <p:spPr>
          <a:xfrm>
            <a:off x="3684835" y="2130552"/>
            <a:ext cx="3886200" cy="14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62" r:id="rId8"/>
    <p:sldLayoutId id="2147483666" r:id="rId9"/>
    <p:sldLayoutId id="214748366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png"/><Relationship Id="rId1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10.wdp"/><Relationship Id="rId5" Type="http://schemas.openxmlformats.org/officeDocument/2006/relationships/image" Target="../media/image12.png"/><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2109457" y="479834"/>
            <a:ext cx="2326740" cy="1222218"/>
          </a:xfrm>
          <a:prstGeom prst="wedgeRoundRectCallout">
            <a:avLst>
              <a:gd name="adj1" fmla="val -53129"/>
              <a:gd name="adj2" fmla="val 7879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Doraemon</a:t>
            </a:r>
            <a:r>
              <a:rPr lang="en-US" sz="2800" dirty="0">
                <a:latin typeface="#9Slide07 Dorayaki" pitchFamily="2" charset="0"/>
              </a:rPr>
              <a:t> </a:t>
            </a:r>
            <a:r>
              <a:rPr lang="vi-VN" sz="2800" dirty="0">
                <a:latin typeface="#9Slide07 Dorayaki" pitchFamily="2" charset="0"/>
              </a:rPr>
              <a:t>ơ</a:t>
            </a:r>
            <a:r>
              <a:rPr lang="en-US" sz="2800" dirty="0" err="1">
                <a:latin typeface="#9Slide07 Dorayaki" pitchFamily="2" charset="0"/>
              </a:rPr>
              <a:t>i</a:t>
            </a:r>
            <a:r>
              <a:rPr lang="en-US" sz="2800" dirty="0">
                <a:latin typeface="#9Slide07 Dorayaki" pitchFamily="2" charset="0"/>
              </a:rPr>
              <a:t>!</a:t>
            </a:r>
          </a:p>
          <a:p>
            <a:pPr algn="ct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đi</a:t>
            </a:r>
            <a:r>
              <a:rPr lang="en-US" sz="2800" dirty="0">
                <a:latin typeface="#9Slide07 Dorayaki" pitchFamily="2" charset="0"/>
              </a:rPr>
              <a:t> </a:t>
            </a:r>
            <a:r>
              <a:rPr lang="en-US" sz="2800" dirty="0" err="1">
                <a:latin typeface="#9Slide07 Dorayaki" pitchFamily="2" charset="0"/>
              </a:rPr>
              <a:t>học</a:t>
            </a:r>
            <a:r>
              <a:rPr lang="en-US" sz="2800" dirty="0">
                <a:latin typeface="#9Slide07 Dorayaki" pitchFamily="2" charset="0"/>
              </a:rPr>
              <a:t> </a:t>
            </a:r>
            <a:r>
              <a:rPr lang="en-US" sz="2800" dirty="0" err="1">
                <a:latin typeface="#9Slide07 Dorayaki" pitchFamily="2" charset="0"/>
              </a:rPr>
              <a:t>về</a:t>
            </a:r>
            <a:r>
              <a:rPr lang="en-US" sz="2800" dirty="0">
                <a:latin typeface="#9Slide07 Dorayaki" pitchFamily="2" charset="0"/>
              </a:rPr>
              <a:t> </a:t>
            </a:r>
            <a:r>
              <a:rPr lang="en-US" sz="2800" dirty="0" err="1">
                <a:latin typeface="#9Slide07 Dorayaki" pitchFamily="2" charset="0"/>
              </a:rPr>
              <a:t>rồi</a:t>
            </a:r>
            <a:r>
              <a:rPr lang="en-US" sz="2800" dirty="0">
                <a:latin typeface="#9Slide07 Dorayaki" pitchFamily="2" charset="0"/>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707805" y="939023"/>
            <a:ext cx="3561337" cy="1222218"/>
          </a:xfrm>
          <a:prstGeom prst="wedgeRoundRectCallout">
            <a:avLst>
              <a:gd name="adj1" fmla="val -10301"/>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Chào</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 </a:t>
            </a:r>
            <a:r>
              <a:rPr lang="en-US" sz="2800" dirty="0" err="1">
                <a:latin typeface="#9Slide07 Dorayaki" pitchFamily="2" charset="0"/>
              </a:rPr>
              <a:t>hôm</a:t>
            </a:r>
            <a:r>
              <a:rPr lang="en-US" sz="2800" dirty="0">
                <a:latin typeface="#9Slide07 Dorayaki" pitchFamily="2" charset="0"/>
              </a:rPr>
              <a:t> nay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đã</a:t>
            </a:r>
            <a:r>
              <a:rPr lang="en-US" sz="2800" dirty="0">
                <a:latin typeface="#9Slide07 Dorayaki" pitchFamily="2" charset="0"/>
              </a:rPr>
              <a:t> </a:t>
            </a:r>
            <a:r>
              <a:rPr lang="en-US" sz="2800" dirty="0" err="1">
                <a:latin typeface="#9Slide07 Dorayaki" pitchFamily="2" charset="0"/>
              </a:rPr>
              <a:t>học</a:t>
            </a:r>
            <a:r>
              <a:rPr lang="en-US" sz="2800" dirty="0">
                <a:latin typeface="#9Slide07 Dorayaki" pitchFamily="2" charset="0"/>
              </a:rPr>
              <a:t> </a:t>
            </a:r>
            <a:r>
              <a:rPr lang="en-US" sz="2800" dirty="0" err="1">
                <a:latin typeface="#9Slide07 Dorayaki" pitchFamily="2" charset="0"/>
              </a:rPr>
              <a:t>những</a:t>
            </a:r>
            <a:r>
              <a:rPr lang="en-US" sz="2800" dirty="0">
                <a:latin typeface="#9Slide07 Dorayaki" pitchFamily="2" charset="0"/>
              </a:rPr>
              <a:t> </a:t>
            </a:r>
            <a:r>
              <a:rPr lang="en-US" sz="2800" dirty="0" err="1">
                <a:latin typeface="#9Slide07 Dorayaki" pitchFamily="2" charset="0"/>
              </a:rPr>
              <a:t>gì</a:t>
            </a:r>
            <a:r>
              <a:rPr lang="en-US" sz="2800" dirty="0">
                <a:latin typeface="#9Slide07 Dorayaki" pitchFamily="2" charset="0"/>
              </a:rPr>
              <a:t>? </a:t>
            </a:r>
            <a:r>
              <a:rPr lang="en-US" sz="2800" dirty="0" err="1">
                <a:latin typeface="#9Slide07 Dorayaki" pitchFamily="2" charset="0"/>
              </a:rPr>
              <a:t>Kể</a:t>
            </a:r>
            <a:r>
              <a:rPr lang="en-US" sz="2800" dirty="0">
                <a:latin typeface="#9Slide07 Dorayaki" pitchFamily="2" charset="0"/>
              </a:rPr>
              <a:t> </a:t>
            </a:r>
            <a:r>
              <a:rPr lang="en-US" sz="2800" dirty="0" err="1">
                <a:latin typeface="#9Slide07 Dorayaki" pitchFamily="2" charset="0"/>
              </a:rPr>
              <a:t>cho</a:t>
            </a: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nghe</a:t>
            </a:r>
            <a:r>
              <a:rPr lang="en-US" sz="2800" dirty="0">
                <a:latin typeface="#9Slide07 Dorayaki" pitchFamily="2" charset="0"/>
              </a:rPr>
              <a:t> </a:t>
            </a:r>
            <a:r>
              <a:rPr lang="en-US" sz="2800" dirty="0" err="1">
                <a:latin typeface="#9Slide07 Dorayaki" pitchFamily="2" charset="0"/>
              </a:rPr>
              <a:t>đi</a:t>
            </a:r>
            <a:r>
              <a:rPr lang="en-US" sz="2800" dirty="0">
                <a:latin typeface="#9Slide07 Dorayaki" pitchFamily="2" charset="0"/>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579462" y="479834"/>
            <a:ext cx="3856735"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latin typeface="#9Slide07 Dorayaki" pitchFamily="2" charset="0"/>
              </a:rPr>
              <a:t>Tr</a:t>
            </a:r>
            <a:r>
              <a:rPr lang="vi-VN" sz="2400" dirty="0">
                <a:latin typeface="#9Slide07 Dorayaki" pitchFamily="2" charset="0"/>
              </a:rPr>
              <a:t>ư</a:t>
            </a:r>
            <a:r>
              <a:rPr lang="en-US" sz="2400" dirty="0" err="1">
                <a:latin typeface="#9Slide07 Dorayaki" pitchFamily="2" charset="0"/>
              </a:rPr>
              <a:t>ớc</a:t>
            </a:r>
            <a:r>
              <a:rPr lang="en-US" sz="2400" dirty="0">
                <a:latin typeface="#9Slide07 Dorayaki" pitchFamily="2" charset="0"/>
              </a:rPr>
              <a:t> </a:t>
            </a:r>
            <a:r>
              <a:rPr lang="en-US" sz="2400" dirty="0" err="1">
                <a:latin typeface="#9Slide07 Dorayaki" pitchFamily="2" charset="0"/>
              </a:rPr>
              <a:t>khi</a:t>
            </a:r>
            <a:r>
              <a:rPr lang="en-US" sz="2400" dirty="0">
                <a:latin typeface="#9Slide07 Dorayaki" pitchFamily="2" charset="0"/>
              </a:rPr>
              <a:t> </a:t>
            </a:r>
            <a:r>
              <a:rPr lang="en-US" sz="2400" dirty="0" err="1">
                <a:latin typeface="#9Slide07 Dorayaki" pitchFamily="2" charset="0"/>
              </a:rPr>
              <a:t>kể</a:t>
            </a:r>
            <a:r>
              <a:rPr lang="en-US" sz="2400" dirty="0">
                <a:latin typeface="#9Slide07 Dorayaki" pitchFamily="2" charset="0"/>
              </a:rPr>
              <a:t>, </a:t>
            </a:r>
            <a:r>
              <a:rPr lang="en-US" sz="2400" dirty="0" err="1">
                <a:latin typeface="#9Slide07 Dorayaki" pitchFamily="2" charset="0"/>
              </a:rPr>
              <a:t>tớ</a:t>
            </a:r>
            <a:r>
              <a:rPr lang="en-US" sz="2400" dirty="0">
                <a:latin typeface="#9Slide07 Dorayaki" pitchFamily="2" charset="0"/>
              </a:rPr>
              <a:t> </a:t>
            </a:r>
            <a:r>
              <a:rPr lang="en-US" sz="2400" dirty="0" err="1">
                <a:latin typeface="#9Slide07 Dorayaki" pitchFamily="2" charset="0"/>
              </a:rPr>
              <a:t>đố</a:t>
            </a:r>
            <a:r>
              <a:rPr lang="en-US" sz="2400" dirty="0">
                <a:latin typeface="#9Slide07 Dorayaki" pitchFamily="2" charset="0"/>
              </a:rPr>
              <a:t> </a:t>
            </a:r>
            <a:r>
              <a:rPr lang="en-US" sz="2400" dirty="0" err="1">
                <a:latin typeface="#9Slide07 Dorayaki" pitchFamily="2" charset="0"/>
              </a:rPr>
              <a:t>cậu</a:t>
            </a:r>
            <a:r>
              <a:rPr lang="en-US" sz="2400" dirty="0">
                <a:latin typeface="#9Slide07 Dorayaki" pitchFamily="2" charset="0"/>
              </a:rPr>
              <a:t> </a:t>
            </a:r>
            <a:r>
              <a:rPr lang="en-US" sz="2400" dirty="0" err="1">
                <a:latin typeface="#9Slide07 Dorayaki" pitchFamily="2" charset="0"/>
              </a:rPr>
              <a:t>làm</a:t>
            </a:r>
            <a:r>
              <a:rPr lang="en-US" sz="2400" dirty="0">
                <a:latin typeface="#9Slide07 Dorayaki" pitchFamily="2" charset="0"/>
              </a:rPr>
              <a:t> </a:t>
            </a:r>
            <a:r>
              <a:rPr lang="en-US" sz="2400" dirty="0" err="1">
                <a:latin typeface="#9Slide07 Dorayaki" pitchFamily="2" charset="0"/>
              </a:rPr>
              <a:t>thế</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để</a:t>
            </a:r>
            <a:r>
              <a:rPr lang="en-US" sz="2400" dirty="0">
                <a:latin typeface="#9Slide07 Dorayaki" pitchFamily="2" charset="0"/>
              </a:rPr>
              <a:t> </a:t>
            </a:r>
            <a:r>
              <a:rPr lang="en-US" sz="2400" dirty="0" err="1">
                <a:latin typeface="#9Slide07 Dorayaki" pitchFamily="2" charset="0"/>
              </a:rPr>
              <a:t>biết</a:t>
            </a:r>
            <a:r>
              <a:rPr lang="en-US" sz="2400" dirty="0">
                <a:latin typeface="#9Slide07 Dorayaki" pitchFamily="2" charset="0"/>
              </a:rPr>
              <a:t> </a:t>
            </a:r>
            <a:r>
              <a:rPr lang="en-US" sz="2400" dirty="0" err="1">
                <a:latin typeface="#9Slide07 Dorayaki" pitchFamily="2" charset="0"/>
              </a:rPr>
              <a:t>xe</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chạy</a:t>
            </a:r>
            <a:r>
              <a:rPr lang="en-US" sz="2400" dirty="0">
                <a:latin typeface="#9Slide07 Dorayaki" pitchFamily="2" charset="0"/>
              </a:rPr>
              <a:t> </a:t>
            </a:r>
            <a:r>
              <a:rPr lang="en-US" sz="2400" dirty="0" err="1">
                <a:latin typeface="#9Slide07 Dorayaki" pitchFamily="2" charset="0"/>
              </a:rPr>
              <a:t>nhanh</a:t>
            </a:r>
            <a:r>
              <a:rPr lang="en-US" sz="2400" dirty="0">
                <a:latin typeface="#9Slide07 Dorayaki" pitchFamily="2" charset="0"/>
              </a:rPr>
              <a:t> h</a:t>
            </a:r>
            <a:r>
              <a:rPr lang="vi-VN" sz="2400" dirty="0">
                <a:latin typeface="#9Slide07 Dorayaki" pitchFamily="2" charset="0"/>
              </a:rPr>
              <a:t>ơ</a:t>
            </a:r>
            <a:r>
              <a:rPr lang="en-US" sz="2400" dirty="0">
                <a:latin typeface="#9Slide07 Dorayaki" pitchFamily="2" charset="0"/>
              </a:rPr>
              <a:t>n, </a:t>
            </a:r>
            <a:r>
              <a:rPr lang="en-US" sz="2400" dirty="0" err="1">
                <a:latin typeface="#9Slide07 Dorayaki" pitchFamily="2" charset="0"/>
              </a:rPr>
              <a:t>xe</a:t>
            </a:r>
            <a:r>
              <a:rPr lang="en-US" sz="2400" dirty="0">
                <a:latin typeface="#9Slide07 Dorayaki" pitchFamily="2" charset="0"/>
              </a:rPr>
              <a:t> </a:t>
            </a:r>
            <a:r>
              <a:rPr lang="en-US" sz="2400" dirty="0" err="1">
                <a:latin typeface="#9Slide07 Dorayaki" pitchFamily="2" charset="0"/>
              </a:rPr>
              <a:t>nào</a:t>
            </a:r>
            <a:r>
              <a:rPr lang="en-US" sz="2400" dirty="0">
                <a:latin typeface="#9Slide07 Dorayaki" pitchFamily="2" charset="0"/>
              </a:rPr>
              <a:t> </a:t>
            </a:r>
            <a:r>
              <a:rPr lang="en-US" sz="2400" dirty="0" err="1">
                <a:latin typeface="#9Slide07 Dorayaki" pitchFamily="2" charset="0"/>
              </a:rPr>
              <a:t>chạy</a:t>
            </a:r>
            <a:r>
              <a:rPr lang="en-US" sz="2400" dirty="0">
                <a:latin typeface="#9Slide07 Dorayaki" pitchFamily="2" charset="0"/>
              </a:rPr>
              <a:t> </a:t>
            </a:r>
            <a:r>
              <a:rPr lang="en-US" sz="2400" dirty="0" err="1">
                <a:latin typeface="#9Slide07 Dorayaki" pitchFamily="2" charset="0"/>
              </a:rPr>
              <a:t>chậm</a:t>
            </a:r>
            <a:r>
              <a:rPr lang="en-US" sz="2400" dirty="0">
                <a:latin typeface="#9Slide07 Dorayaki" pitchFamily="2" charset="0"/>
              </a:rPr>
              <a:t> h</a:t>
            </a:r>
            <a:r>
              <a:rPr lang="vi-VN" sz="2400" dirty="0">
                <a:latin typeface="#9Slide07 Dorayaki" pitchFamily="2" charset="0"/>
              </a:rPr>
              <a:t>ơ</a:t>
            </a:r>
            <a:r>
              <a:rPr lang="en-US" sz="2400" dirty="0">
                <a:latin typeface="#9Slide07 Dorayaki" pitchFamily="2" charset="0"/>
              </a:rPr>
              <a:t>n </a:t>
            </a:r>
            <a:r>
              <a:rPr lang="en-US" sz="2400" dirty="0" err="1">
                <a:latin typeface="#9Slide07 Dorayaki" pitchFamily="2" charset="0"/>
              </a:rPr>
              <a:t>trong</a:t>
            </a:r>
            <a:r>
              <a:rPr lang="en-US" sz="2400" dirty="0">
                <a:latin typeface="#9Slide07 Dorayaki" pitchFamily="2" charset="0"/>
              </a:rPr>
              <a:t> </a:t>
            </a:r>
            <a:r>
              <a:rPr lang="en-US" sz="2400" dirty="0" err="1">
                <a:latin typeface="#9Slide07 Dorayaki" pitchFamily="2" charset="0"/>
              </a:rPr>
              <a:t>cùng</a:t>
            </a:r>
            <a:r>
              <a:rPr lang="en-US" sz="2400" dirty="0">
                <a:latin typeface="#9Slide07 Dorayaki" pitchFamily="2" charset="0"/>
              </a:rPr>
              <a:t> </a:t>
            </a:r>
            <a:r>
              <a:rPr lang="en-US" sz="2400" dirty="0" err="1">
                <a:latin typeface="#9Slide07 Dorayaki" pitchFamily="2" charset="0"/>
              </a:rPr>
              <a:t>một</a:t>
            </a:r>
            <a:r>
              <a:rPr lang="en-US" sz="2400" dirty="0">
                <a:latin typeface="#9Slide07 Dorayaki" pitchFamily="2" charset="0"/>
              </a:rPr>
              <a:t> </a:t>
            </a:r>
            <a:r>
              <a:rPr lang="en-US" sz="2400" dirty="0" err="1">
                <a:latin typeface="#9Slide07 Dorayaki" pitchFamily="2" charset="0"/>
              </a:rPr>
              <a:t>thời</a:t>
            </a:r>
            <a:r>
              <a:rPr lang="en-US" sz="2400" dirty="0">
                <a:latin typeface="#9Slide07 Dorayaki" pitchFamily="2" charset="0"/>
              </a:rPr>
              <a:t> </a:t>
            </a:r>
            <a:r>
              <a:rPr lang="en-US" sz="2400" dirty="0" err="1">
                <a:latin typeface="#9Slide07 Dorayaki" pitchFamily="2" charset="0"/>
              </a:rPr>
              <a:t>gian</a:t>
            </a:r>
            <a:r>
              <a:rPr lang="en-US" sz="2400" dirty="0">
                <a:latin typeface="#9Slide07 Dorayaki" pitchFamily="2" charset="0"/>
              </a:rPr>
              <a:t>?</a:t>
            </a: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622083" y="939873"/>
            <a:ext cx="3561378" cy="1056715"/>
          </a:xfrm>
          <a:prstGeom prst="wedgeRoundRectCallout">
            <a:avLst>
              <a:gd name="adj1" fmla="val -12589"/>
              <a:gd name="adj2" fmla="val 7138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Chúng</a:t>
            </a:r>
            <a:r>
              <a:rPr lang="en-US" sz="2800" dirty="0">
                <a:latin typeface="#9Slide07 Dorayaki" pitchFamily="2" charset="0"/>
              </a:rPr>
              <a:t> ta </a:t>
            </a:r>
            <a:r>
              <a:rPr lang="en-US" sz="2800" dirty="0" err="1">
                <a:latin typeface="#9Slide07 Dorayaki" pitchFamily="2" charset="0"/>
              </a:rPr>
              <a:t>phải</a:t>
            </a:r>
            <a:r>
              <a:rPr lang="en-US" sz="2800" dirty="0">
                <a:latin typeface="#9Slide07 Dorayaki" pitchFamily="2" charset="0"/>
              </a:rPr>
              <a:t> </a:t>
            </a:r>
            <a:r>
              <a:rPr lang="en-US" sz="2800" dirty="0" err="1">
                <a:latin typeface="#9Slide07 Dorayaki" pitchFamily="2" charset="0"/>
              </a:rPr>
              <a:t>quan</a:t>
            </a:r>
            <a:r>
              <a:rPr lang="en-US" sz="2800" dirty="0">
                <a:latin typeface="#9Slide07 Dorayaki" pitchFamily="2" charset="0"/>
              </a:rPr>
              <a:t> </a:t>
            </a:r>
            <a:r>
              <a:rPr lang="en-US" sz="2800" dirty="0" err="1">
                <a:latin typeface="#9Slide07 Dorayaki" pitchFamily="2" charset="0"/>
              </a:rPr>
              <a:t>sát</a:t>
            </a:r>
            <a:r>
              <a:rPr lang="en-US" sz="2800" dirty="0">
                <a:latin typeface="#9Slide07 Dorayaki" pitchFamily="2" charset="0"/>
              </a:rPr>
              <a:t> </a:t>
            </a:r>
            <a:r>
              <a:rPr lang="en-US" sz="2800" dirty="0" err="1">
                <a:latin typeface="#9Slide07 Dorayaki" pitchFamily="2" charset="0"/>
              </a:rPr>
              <a:t>cả</a:t>
            </a:r>
            <a:r>
              <a:rPr lang="en-US" sz="2800" dirty="0">
                <a:latin typeface="#9Slide07 Dorayaki" pitchFamily="2" charset="0"/>
              </a:rPr>
              <a:t> 2 </a:t>
            </a:r>
            <a:r>
              <a:rPr lang="en-US" sz="2800" dirty="0" err="1">
                <a:latin typeface="#9Slide07 Dorayaki" pitchFamily="2" charset="0"/>
              </a:rPr>
              <a:t>xe</a:t>
            </a:r>
            <a:r>
              <a:rPr lang="en-US" sz="2800" dirty="0">
                <a:latin typeface="#9Slide07 Dorayaki" pitchFamily="2" charset="0"/>
              </a:rPr>
              <a:t> </a:t>
            </a:r>
          </a:p>
          <a:p>
            <a:pPr algn="ctr"/>
            <a:r>
              <a:rPr lang="en-US" sz="2800" dirty="0" err="1">
                <a:latin typeface="#9Slide07 Dorayaki" pitchFamily="2" charset="0"/>
              </a:rPr>
              <a:t>có</a:t>
            </a:r>
            <a:r>
              <a:rPr lang="en-US" sz="2800" dirty="0">
                <a:latin typeface="#9Slide07 Dorayaki" pitchFamily="2" charset="0"/>
              </a:rPr>
              <a:t> </a:t>
            </a:r>
            <a:r>
              <a:rPr lang="en-US" sz="2800" dirty="0" err="1">
                <a:latin typeface="#9Slide07 Dorayaki" pitchFamily="2" charset="0"/>
              </a:rPr>
              <a:t>đúng</a:t>
            </a:r>
            <a:r>
              <a:rPr lang="en-US" sz="2800" dirty="0">
                <a:latin typeface="#9Slide07 Dorayaki" pitchFamily="2" charset="0"/>
              </a:rPr>
              <a:t> </a:t>
            </a:r>
            <a:r>
              <a:rPr lang="en-US" sz="2800" dirty="0" err="1">
                <a:latin typeface="#9Slide07 Dorayaki" pitchFamily="2" charset="0"/>
              </a:rPr>
              <a:t>không</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a:t>
            </a:r>
          </a:p>
        </p:txBody>
      </p:sp>
      <p:sp>
        <p:nvSpPr>
          <p:cNvPr id="13" name="Speech Bubble: Rectangle with Corners Rounded 12">
            <a:extLst>
              <a:ext uri="{FF2B5EF4-FFF2-40B4-BE49-F238E27FC236}">
                <a16:creationId xmlns:a16="http://schemas.microsoft.com/office/drawing/2014/main" id="{7257AB7E-AD3A-4C6C-A929-E9F378E34FF8}"/>
              </a:ext>
            </a:extLst>
          </p:cNvPr>
          <p:cNvSpPr/>
          <p:nvPr/>
        </p:nvSpPr>
        <p:spPr>
          <a:xfrm>
            <a:off x="579461" y="493132"/>
            <a:ext cx="3856735" cy="1222218"/>
          </a:xfrm>
          <a:prstGeom prst="wedgeRoundRectCallout">
            <a:avLst>
              <a:gd name="adj1" fmla="val 233"/>
              <a:gd name="adj2" fmla="val 8027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latin typeface="#9Slide07 Dorayaki" pitchFamily="2" charset="0"/>
              </a:rPr>
              <a:t>Ch</a:t>
            </a:r>
            <a:r>
              <a:rPr lang="vi-VN" sz="2800" dirty="0">
                <a:latin typeface="#9Slide07 Dorayaki" pitchFamily="2" charset="0"/>
              </a:rPr>
              <a:t>ư</a:t>
            </a:r>
            <a:r>
              <a:rPr lang="en-US" sz="2800" dirty="0">
                <a:latin typeface="#9Slide07 Dorayaki" pitchFamily="2" charset="0"/>
              </a:rPr>
              <a:t>a </a:t>
            </a:r>
            <a:r>
              <a:rPr lang="en-US" sz="2800" dirty="0" err="1">
                <a:latin typeface="#9Slide07 Dorayaki" pitchFamily="2" charset="0"/>
              </a:rPr>
              <a:t>chính</a:t>
            </a:r>
            <a:r>
              <a:rPr lang="en-US" sz="2800" dirty="0">
                <a:latin typeface="#9Slide07 Dorayaki" pitchFamily="2" charset="0"/>
              </a:rPr>
              <a:t> </a:t>
            </a:r>
            <a:r>
              <a:rPr lang="en-US" sz="2800" dirty="0" err="1">
                <a:latin typeface="#9Slide07 Dorayaki" pitchFamily="2" charset="0"/>
              </a:rPr>
              <a:t>xác</a:t>
            </a:r>
            <a:r>
              <a:rPr lang="en-US" sz="2800" dirty="0">
                <a:latin typeface="#9Slide07 Dorayaki" pitchFamily="2" charset="0"/>
              </a:rPr>
              <a:t>. </a:t>
            </a:r>
            <a:r>
              <a:rPr lang="en-US" sz="2800" dirty="0" err="1">
                <a:latin typeface="#9Slide07 Dorayaki" pitchFamily="2" charset="0"/>
              </a:rPr>
              <a:t>Chúng</a:t>
            </a:r>
            <a:r>
              <a:rPr lang="en-US" sz="2800" dirty="0">
                <a:latin typeface="#9Slide07 Dorayaki" pitchFamily="2" charset="0"/>
              </a:rPr>
              <a:t> ta </a:t>
            </a:r>
            <a:r>
              <a:rPr lang="en-US" sz="2800" dirty="0" err="1">
                <a:latin typeface="#9Slide07 Dorayaki" pitchFamily="2" charset="0"/>
              </a:rPr>
              <a:t>phải</a:t>
            </a:r>
            <a:r>
              <a:rPr lang="en-US" sz="2800" dirty="0">
                <a:latin typeface="#9Slide07 Dorayaki" pitchFamily="2" charset="0"/>
              </a:rPr>
              <a:t> </a:t>
            </a:r>
            <a:r>
              <a:rPr lang="en-US" sz="2800" dirty="0" err="1">
                <a:latin typeface="#9Slide07 Dorayaki" pitchFamily="2" charset="0"/>
              </a:rPr>
              <a:t>dựa</a:t>
            </a:r>
            <a:r>
              <a:rPr lang="en-US" sz="2800" dirty="0">
                <a:latin typeface="#9Slide07 Dorayaki" pitchFamily="2" charset="0"/>
              </a:rPr>
              <a:t> </a:t>
            </a:r>
            <a:r>
              <a:rPr lang="en-US" sz="2800" dirty="0" err="1">
                <a:latin typeface="#9Slide07 Dorayaki" pitchFamily="2" charset="0"/>
              </a:rPr>
              <a:t>vào</a:t>
            </a:r>
            <a:r>
              <a:rPr lang="en-US" sz="2800" dirty="0">
                <a:latin typeface="#9Slide07 Dorayaki" pitchFamily="2" charset="0"/>
              </a:rPr>
              <a:t> </a:t>
            </a: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cùa</a:t>
            </a:r>
            <a:r>
              <a:rPr lang="en-US" sz="2800" dirty="0">
                <a:latin typeface="#9Slide07 Dorayaki" pitchFamily="2" charset="0"/>
              </a:rPr>
              <a:t> 2 </a:t>
            </a:r>
            <a:r>
              <a:rPr lang="en-US" sz="2800" dirty="0" err="1">
                <a:latin typeface="#9Slide07 Dorayaki" pitchFamily="2" charset="0"/>
              </a:rPr>
              <a:t>xe</a:t>
            </a:r>
            <a:r>
              <a:rPr lang="en-US" sz="2800" dirty="0">
                <a:latin typeface="#9Slide07 Dorayaki" pitchFamily="2" charset="0"/>
              </a:rPr>
              <a:t> </a:t>
            </a:r>
            <a:r>
              <a:rPr lang="en-US" sz="2800" dirty="0" err="1">
                <a:latin typeface="#9Slide07 Dorayaki" pitchFamily="2" charset="0"/>
              </a:rPr>
              <a:t>đó</a:t>
            </a:r>
            <a:r>
              <a:rPr lang="en-US" sz="2800" dirty="0">
                <a:latin typeface="#9Slide07 Dorayaki" pitchFamily="2" charset="0"/>
              </a:rPr>
              <a:t>.</a:t>
            </a:r>
          </a:p>
        </p:txBody>
      </p:sp>
      <p:sp>
        <p:nvSpPr>
          <p:cNvPr id="14" name="Speech Bubble: Rectangle with Corners Rounded 13">
            <a:extLst>
              <a:ext uri="{FF2B5EF4-FFF2-40B4-BE49-F238E27FC236}">
                <a16:creationId xmlns:a16="http://schemas.microsoft.com/office/drawing/2014/main" id="{F7429A6C-5D1C-4E40-9BA1-602E70C5CB48}"/>
              </a:ext>
            </a:extLst>
          </p:cNvPr>
          <p:cNvSpPr/>
          <p:nvPr/>
        </p:nvSpPr>
        <p:spPr>
          <a:xfrm>
            <a:off x="4655312" y="939023"/>
            <a:ext cx="3561378" cy="1222218"/>
          </a:xfrm>
          <a:prstGeom prst="wedgeRoundRectCallout">
            <a:avLst>
              <a:gd name="adj1" fmla="val -10047"/>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là</a:t>
            </a:r>
            <a:r>
              <a:rPr lang="en-US" sz="2800" dirty="0">
                <a:latin typeface="#9Slide07 Dorayaki" pitchFamily="2" charset="0"/>
              </a:rPr>
              <a:t> </a:t>
            </a:r>
            <a:r>
              <a:rPr lang="en-US" sz="2800" dirty="0" err="1">
                <a:latin typeface="#9Slide07 Dorayaki" pitchFamily="2" charset="0"/>
              </a:rPr>
              <a:t>gì</a:t>
            </a:r>
            <a:r>
              <a:rPr lang="en-US" sz="2800" dirty="0">
                <a:latin typeface="#9Slide07 Dorayaki" pitchFamily="2" charset="0"/>
              </a:rPr>
              <a:t> </a:t>
            </a:r>
            <a:r>
              <a:rPr lang="en-US" sz="2800" dirty="0" err="1">
                <a:latin typeface="#9Slide07 Dorayaki" pitchFamily="2" charset="0"/>
              </a:rPr>
              <a:t>hả</a:t>
            </a:r>
            <a:r>
              <a:rPr lang="en-US" sz="2800" dirty="0">
                <a:latin typeface="#9Slide07 Dorayaki" pitchFamily="2" charset="0"/>
              </a:rPr>
              <a:t> </a:t>
            </a:r>
            <a:r>
              <a:rPr lang="en-US" sz="2800" dirty="0" err="1">
                <a:latin typeface="#9Slide07 Dorayaki" pitchFamily="2" charset="0"/>
              </a:rPr>
              <a:t>Nobita</a:t>
            </a:r>
            <a:r>
              <a:rPr lang="en-US" sz="2800" dirty="0">
                <a:latin typeface="#9Slide07 Dorayaki" pitchFamily="2" charset="0"/>
              </a:rPr>
              <a:t>?</a:t>
            </a:r>
          </a:p>
        </p:txBody>
      </p:sp>
      <p:sp>
        <p:nvSpPr>
          <p:cNvPr id="16" name="Speech Bubble: Rectangle with Corners Rounded 15">
            <a:extLst>
              <a:ext uri="{FF2B5EF4-FFF2-40B4-BE49-F238E27FC236}">
                <a16:creationId xmlns:a16="http://schemas.microsoft.com/office/drawing/2014/main" id="{F8122801-3590-453A-984C-FBA16E261366}"/>
              </a:ext>
            </a:extLst>
          </p:cNvPr>
          <p:cNvSpPr/>
          <p:nvPr/>
        </p:nvSpPr>
        <p:spPr>
          <a:xfrm>
            <a:off x="590832" y="506430"/>
            <a:ext cx="3856735"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Bây</a:t>
            </a:r>
            <a:r>
              <a:rPr lang="en-US" sz="2800" dirty="0">
                <a:latin typeface="#9Slide07 Dorayaki" pitchFamily="2" charset="0"/>
              </a:rPr>
              <a:t> </a:t>
            </a:r>
            <a:r>
              <a:rPr lang="en-US" sz="2800" dirty="0" err="1">
                <a:latin typeface="#9Slide07 Dorayaki" pitchFamily="2" charset="0"/>
              </a:rPr>
              <a:t>giờ</a:t>
            </a:r>
            <a:r>
              <a:rPr lang="en-US" sz="2800" dirty="0">
                <a:latin typeface="#9Slide07 Dorayaki" pitchFamily="2" charset="0"/>
              </a:rPr>
              <a:t> </a:t>
            </a:r>
            <a:r>
              <a:rPr lang="en-US" sz="2800" dirty="0" err="1">
                <a:latin typeface="#9Slide07 Dorayaki" pitchFamily="2" charset="0"/>
              </a:rPr>
              <a:t>tớ</a:t>
            </a:r>
            <a:r>
              <a:rPr lang="en-US" sz="2800" dirty="0">
                <a:latin typeface="#9Slide07 Dorayaki" pitchFamily="2" charset="0"/>
              </a:rPr>
              <a:t> </a:t>
            </a:r>
            <a:r>
              <a:rPr lang="en-US" sz="2800" dirty="0" err="1">
                <a:latin typeface="#9Slide07 Dorayaki" pitchFamily="2" charset="0"/>
              </a:rPr>
              <a:t>sẽ</a:t>
            </a:r>
            <a:r>
              <a:rPr lang="en-US" sz="2800" dirty="0">
                <a:latin typeface="#9Slide07 Dorayaki" pitchFamily="2" charset="0"/>
              </a:rPr>
              <a:t> </a:t>
            </a:r>
            <a:r>
              <a:rPr lang="en-US" sz="2800" dirty="0" err="1">
                <a:latin typeface="#9Slide07 Dorayaki" pitchFamily="2" charset="0"/>
              </a:rPr>
              <a:t>giúp</a:t>
            </a:r>
            <a:r>
              <a:rPr lang="en-US" sz="2800" dirty="0">
                <a:latin typeface="#9Slide07 Dorayaki" pitchFamily="2" charset="0"/>
              </a:rPr>
              <a:t>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và</a:t>
            </a:r>
            <a:r>
              <a:rPr lang="en-US" sz="2800" dirty="0">
                <a:latin typeface="#9Slide07 Dorayaki" pitchFamily="2" charset="0"/>
              </a:rPr>
              <a:t> </a:t>
            </a:r>
            <a:r>
              <a:rPr lang="en-US" sz="2800" dirty="0" err="1">
                <a:latin typeface="#9Slide07 Dorayaki" pitchFamily="2" charset="0"/>
              </a:rPr>
              <a:t>các</a:t>
            </a:r>
            <a:r>
              <a:rPr lang="en-US" sz="2800" dirty="0">
                <a:latin typeface="#9Slide07 Dorayaki" pitchFamily="2" charset="0"/>
              </a:rPr>
              <a:t> </a:t>
            </a:r>
            <a:r>
              <a:rPr lang="en-US" sz="2800" dirty="0" err="1">
                <a:latin typeface="#9Slide07 Dorayaki" pitchFamily="2" charset="0"/>
              </a:rPr>
              <a:t>bạn</a:t>
            </a:r>
            <a:r>
              <a:rPr lang="en-US" sz="2800" dirty="0">
                <a:latin typeface="#9Slide07 Dorayaki" pitchFamily="2" charset="0"/>
              </a:rPr>
              <a:t> </a:t>
            </a:r>
            <a:r>
              <a:rPr lang="en-US" sz="2800" dirty="0" err="1">
                <a:latin typeface="#9Slide07 Dorayaki" pitchFamily="2" charset="0"/>
              </a:rPr>
              <a:t>cùng</a:t>
            </a:r>
            <a:r>
              <a:rPr lang="en-US" sz="2800" dirty="0">
                <a:latin typeface="#9Slide07 Dorayaki" pitchFamily="2" charset="0"/>
              </a:rPr>
              <a:t> </a:t>
            </a:r>
            <a:r>
              <a:rPr lang="en-US" sz="2800" dirty="0" err="1">
                <a:latin typeface="#9Slide07 Dorayaki" pitchFamily="2" charset="0"/>
              </a:rPr>
              <a:t>tìm</a:t>
            </a:r>
            <a:r>
              <a:rPr lang="en-US" sz="2800" dirty="0">
                <a:latin typeface="#9Slide07 Dorayaki" pitchFamily="2" charset="0"/>
              </a:rPr>
              <a:t> </a:t>
            </a:r>
            <a:r>
              <a:rPr lang="en-US" sz="2800" dirty="0" err="1">
                <a:latin typeface="#9Slide07 Dorayaki" pitchFamily="2" charset="0"/>
              </a:rPr>
              <a:t>hiểu</a:t>
            </a:r>
            <a:r>
              <a:rPr lang="en-US" sz="2800" dirty="0">
                <a:latin typeface="#9Slide07 Dorayaki" pitchFamily="2" charset="0"/>
              </a:rPr>
              <a:t> </a:t>
            </a:r>
            <a:r>
              <a:rPr lang="en-US" sz="2800" dirty="0" err="1">
                <a:solidFill>
                  <a:srgbClr val="F05A93"/>
                </a:solidFill>
                <a:latin typeface="#9Slide07 Dorayaki" pitchFamily="2" charset="0"/>
              </a:rPr>
              <a:t>Vận</a:t>
            </a:r>
            <a:r>
              <a:rPr lang="en-US" sz="2800" dirty="0">
                <a:solidFill>
                  <a:srgbClr val="F05A93"/>
                </a:solidFill>
                <a:latin typeface="#9Slide07 Dorayaki" pitchFamily="2" charset="0"/>
              </a:rPr>
              <a:t> </a:t>
            </a:r>
            <a:r>
              <a:rPr lang="en-US" sz="2800" dirty="0" err="1">
                <a:solidFill>
                  <a:srgbClr val="F05A93"/>
                </a:solidFill>
                <a:latin typeface="#9Slide07 Dorayaki" pitchFamily="2" charset="0"/>
              </a:rPr>
              <a:t>tốc</a:t>
            </a:r>
            <a:r>
              <a:rPr lang="en-US" sz="2800" dirty="0">
                <a:solidFill>
                  <a:srgbClr val="F05A93"/>
                </a:solidFill>
                <a:latin typeface="#9Slide07 Dorayaki" pitchFamily="2" charset="0"/>
              </a:rPr>
              <a:t> </a:t>
            </a:r>
            <a:r>
              <a:rPr lang="en-US" sz="2800" dirty="0" err="1">
                <a:latin typeface="#9Slide07 Dorayaki" pitchFamily="2" charset="0"/>
              </a:rPr>
              <a:t>nhé</a:t>
            </a:r>
            <a:r>
              <a:rPr lang="en-US" sz="2800" dirty="0">
                <a:latin typeface="#9Slide07 Dorayaki" pitchFamily="2" charset="0"/>
              </a:rPr>
              <a:t>!</a:t>
            </a:r>
          </a:p>
        </p:txBody>
      </p:sp>
      <p:sp>
        <p:nvSpPr>
          <p:cNvPr id="17" name="Speech Bubble: Rectangle with Corners Rounded 16">
            <a:extLst>
              <a:ext uri="{FF2B5EF4-FFF2-40B4-BE49-F238E27FC236}">
                <a16:creationId xmlns:a16="http://schemas.microsoft.com/office/drawing/2014/main" id="{B5B045C9-57D9-4FDB-8372-73F5BA55D887}"/>
              </a:ext>
            </a:extLst>
          </p:cNvPr>
          <p:cNvSpPr/>
          <p:nvPr/>
        </p:nvSpPr>
        <p:spPr>
          <a:xfrm>
            <a:off x="4655311" y="939023"/>
            <a:ext cx="3561378" cy="1222218"/>
          </a:xfrm>
          <a:prstGeom prst="wedgeRoundRectCallout">
            <a:avLst>
              <a:gd name="adj1" fmla="val -9030"/>
              <a:gd name="adj2" fmla="val 773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9Slide07 Dorayaki" pitchFamily="2" charset="0"/>
              </a:rPr>
              <a:t>Sẵẵan</a:t>
            </a:r>
            <a:r>
              <a:rPr lang="en-US" sz="3200" dirty="0">
                <a:latin typeface="#9Slide07 Dorayaki" pitchFamily="2" charset="0"/>
              </a:rPr>
              <a:t> </a:t>
            </a:r>
            <a:r>
              <a:rPr lang="en-US" sz="3200" dirty="0" err="1">
                <a:latin typeface="#9Slide07 Dorayaki" pitchFamily="2" charset="0"/>
              </a:rPr>
              <a:t>sàng</a:t>
            </a:r>
            <a:r>
              <a:rPr lang="en-US" sz="3200" dirty="0">
                <a:latin typeface="#9Slide07 Dorayaki" pitchFamily="2" charset="0"/>
              </a:rPr>
              <a:t>!</a:t>
            </a:r>
          </a:p>
        </p:txBody>
      </p:sp>
    </p:spTree>
    <p:extLst>
      <p:ext uri="{BB962C8B-B14F-4D97-AF65-F5344CB8AC3E}">
        <p14:creationId xmlns:p14="http://schemas.microsoft.com/office/powerpoint/2010/main" val="19658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1+#ppt_w/2"/>
                                          </p:val>
                                        </p:tav>
                                        <p:tav tm="100000">
                                          <p:val>
                                            <p:strVal val="#ppt_x"/>
                                          </p:val>
                                        </p:tav>
                                      </p:tavLst>
                                    </p:anim>
                                    <p:anim calcmode="lin" valueType="num">
                                      <p:cBhvr additive="base">
                                        <p:cTn id="17" dur="500" fill="hold"/>
                                        <p:tgtEl>
                                          <p:spTgt spid="1032"/>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10" presetClass="exit" presetSubtype="0" fill="hold" grpId="1" nodeType="afterEffect">
                                  <p:stCondLst>
                                    <p:cond delay="0"/>
                                  </p:stCondLst>
                                  <p:childTnLst>
                                    <p:animEffect transition="out" filter="fade">
                                      <p:cBhvr>
                                        <p:cTn id="26" dur="10"/>
                                        <p:tgtEl>
                                          <p:spTgt spid="4"/>
                                        </p:tgtEl>
                                      </p:cBhvr>
                                    </p:animEffect>
                                    <p:set>
                                      <p:cBhvr>
                                        <p:cTn id="27" dur="1" fill="hold">
                                          <p:stCondLst>
                                            <p:cond delay="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10"/>
                                        <p:tgtEl>
                                          <p:spTgt spid="11"/>
                                        </p:tgtEl>
                                      </p:cBhvr>
                                    </p:animEffect>
                                    <p:set>
                                      <p:cBhvr>
                                        <p:cTn id="41" dur="1" fill="hold">
                                          <p:stCondLst>
                                            <p:cond delay="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0" presetClass="exit" presetSubtype="0" fill="hold" grpId="1" nodeType="withEffect">
                                  <p:stCondLst>
                                    <p:cond delay="0"/>
                                  </p:stCondLst>
                                  <p:childTnLst>
                                    <p:animEffect transition="out" filter="fade">
                                      <p:cBhvr>
                                        <p:cTn id="47" dur="10"/>
                                        <p:tgtEl>
                                          <p:spTgt spid="12"/>
                                        </p:tgtEl>
                                      </p:cBhvr>
                                    </p:animEffect>
                                    <p:set>
                                      <p:cBhvr>
                                        <p:cTn id="48" dur="1" fill="hold">
                                          <p:stCondLst>
                                            <p:cond delay="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par>
                          <p:cTn id="53" fill="hold">
                            <p:stCondLst>
                              <p:cond delay="0"/>
                            </p:stCondLst>
                            <p:childTnLst>
                              <p:par>
                                <p:cTn id="54" presetID="10" presetClass="exit" presetSubtype="0" fill="hold" grpId="1" nodeType="afterEffect">
                                  <p:stCondLst>
                                    <p:cond delay="0"/>
                                  </p:stCondLst>
                                  <p:childTnLst>
                                    <p:animEffect transition="out" filter="fade">
                                      <p:cBhvr>
                                        <p:cTn id="55" dur="10"/>
                                        <p:tgtEl>
                                          <p:spTgt spid="13"/>
                                        </p:tgtEl>
                                      </p:cBhvr>
                                    </p:animEffect>
                                    <p:set>
                                      <p:cBhvr>
                                        <p:cTn id="56" dur="1" fill="hold">
                                          <p:stCondLst>
                                            <p:cond delay="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0" presetClass="exit" presetSubtype="0" fill="hold" grpId="1" nodeType="withEffect">
                                  <p:stCondLst>
                                    <p:cond delay="0"/>
                                  </p:stCondLst>
                                  <p:childTnLst>
                                    <p:animEffect transition="out" filter="fade">
                                      <p:cBhvr>
                                        <p:cTn id="62" dur="10"/>
                                        <p:tgtEl>
                                          <p:spTgt spid="14"/>
                                        </p:tgtEl>
                                      </p:cBhvr>
                                    </p:animEffect>
                                    <p:set>
                                      <p:cBhvr>
                                        <p:cTn id="63"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1174281" y="815950"/>
            <a:ext cx="7238244" cy="830997"/>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2: </a:t>
            </a:r>
            <a:r>
              <a:rPr lang="en-US" sz="2400" dirty="0" err="1">
                <a:latin typeface="#9Slide07 Cadena" panose="02000503000000020004" pitchFamily="2" charset="0"/>
                <a:cs typeface="Times New Roman" pitchFamily="18" charset="0"/>
              </a:rPr>
              <a:t>Một</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được</a:t>
            </a:r>
            <a:r>
              <a:rPr lang="en-US" sz="2400" dirty="0">
                <a:latin typeface="#9Slide07 Cadena" panose="02000503000000020004" pitchFamily="2" charset="0"/>
                <a:cs typeface="Times New Roman" pitchFamily="18" charset="0"/>
              </a:rPr>
              <a:t> 60m </a:t>
            </a:r>
            <a:r>
              <a:rPr lang="en-US" sz="2400" dirty="0" err="1">
                <a:latin typeface="#9Slide07 Cadena" panose="02000503000000020004" pitchFamily="2" charset="0"/>
                <a:cs typeface="Times New Roman" pitchFamily="18" charset="0"/>
              </a:rPr>
              <a:t>trong</a:t>
            </a:r>
            <a:r>
              <a:rPr lang="en-US" sz="2400" dirty="0">
                <a:latin typeface="#9Slide07 Cadena" panose="02000503000000020004" pitchFamily="2" charset="0"/>
                <a:cs typeface="Times New Roman" pitchFamily="18" charset="0"/>
              </a:rPr>
              <a:t> 10 </a:t>
            </a:r>
            <a:r>
              <a:rPr lang="en-US" sz="2400" dirty="0" err="1">
                <a:latin typeface="#9Slide07 Cadena" panose="02000503000000020004" pitchFamily="2" charset="0"/>
                <a:cs typeface="Times New Roman" pitchFamily="18" charset="0"/>
              </a:rPr>
              <a:t>giây</a:t>
            </a:r>
            <a:r>
              <a:rPr lang="en-US" sz="2400" dirty="0">
                <a:latin typeface="#9Slide07 Cadena" panose="02000503000000020004" pitchFamily="2" charset="0"/>
                <a:cs typeface="Times New Roman" pitchFamily="18" charset="0"/>
              </a:rPr>
              <a:t>. </a:t>
            </a:r>
          </a:p>
          <a:p>
            <a:pPr algn="just"/>
            <a:r>
              <a:rPr lang="en-US" sz="2400" dirty="0" err="1">
                <a:latin typeface="#9Slide07 Cadena" panose="02000503000000020004" pitchFamily="2" charset="0"/>
                <a:cs typeface="Times New Roman" pitchFamily="18" charset="0"/>
              </a:rPr>
              <a:t>Tính</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vận</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tốc</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của</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đó</a:t>
            </a:r>
            <a:r>
              <a:rPr lang="en-US" sz="2400" dirty="0">
                <a:latin typeface="#9Slide07 Cadena" panose="02000503000000020004" pitchFamily="2" charset="0"/>
                <a:cs typeface="Times New Roman" pitchFamily="18" charset="0"/>
              </a:rPr>
              <a:t> .</a:t>
            </a:r>
            <a:endParaRPr lang="en-US" sz="2400" dirty="0">
              <a:latin typeface="#9Slide07 Cadena" panose="02000503000000020004" pitchFamily="2" charset="0"/>
              <a:cs typeface="Times New Roman" pitchFamily="18" charset="0"/>
              <a:sym typeface="Wingdings"/>
            </a:endParaRPr>
          </a:p>
        </p:txBody>
      </p:sp>
      <p:sp>
        <p:nvSpPr>
          <p:cNvPr id="165" name="Google Shape;1984;p39">
            <a:extLst>
              <a:ext uri="{FF2B5EF4-FFF2-40B4-BE49-F238E27FC236}">
                <a16:creationId xmlns:a16="http://schemas.microsoft.com/office/drawing/2014/main" id="{3237F29E-7FF5-47AA-9913-4F77C40E1C96}"/>
              </a:ext>
            </a:extLst>
          </p:cNvPr>
          <p:cNvSpPr/>
          <p:nvPr/>
        </p:nvSpPr>
        <p:spPr>
          <a:xfrm>
            <a:off x="5607633"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569965" y="3108532"/>
            <a:ext cx="4248279" cy="1569660"/>
          </a:xfrm>
          <a:prstGeom prst="rect">
            <a:avLst/>
          </a:prstGeom>
        </p:spPr>
        <p:txBody>
          <a:bodyPr wrap="none">
            <a:spAutoFit/>
          </a:bodyPr>
          <a:lstStyle/>
          <a:p>
            <a:r>
              <a:rPr lang="en-US" sz="3200" dirty="0" err="1">
                <a:latin typeface="#9Slide07 Dorayaki" pitchFamily="2" charset="0"/>
                <a:sym typeface="Wingdings"/>
              </a:rPr>
              <a:t>Vận</a:t>
            </a:r>
            <a:r>
              <a:rPr lang="en-US" sz="3200" dirty="0">
                <a:latin typeface="#9Slide07 Dorayaki" pitchFamily="2" charset="0"/>
                <a:sym typeface="Wingdings"/>
              </a:rPr>
              <a:t> </a:t>
            </a:r>
            <a:r>
              <a:rPr lang="en-US" sz="3200" dirty="0" err="1">
                <a:latin typeface="#9Slide07 Dorayaki" pitchFamily="2" charset="0"/>
                <a:sym typeface="Wingdings"/>
              </a:rPr>
              <a:t>tốc</a:t>
            </a:r>
            <a:r>
              <a:rPr lang="en-US" sz="3200" dirty="0">
                <a:latin typeface="#9Slide07 Dorayaki" pitchFamily="2" charset="0"/>
                <a:sym typeface="Wingdings"/>
              </a:rPr>
              <a:t> </a:t>
            </a:r>
            <a:r>
              <a:rPr lang="en-US" sz="3200" dirty="0" err="1">
                <a:latin typeface="#9Slide07 Dorayaki" pitchFamily="2" charset="0"/>
                <a:sym typeface="Wingdings"/>
              </a:rPr>
              <a:t>chạy</a:t>
            </a:r>
            <a:r>
              <a:rPr lang="en-US" sz="3200" dirty="0">
                <a:latin typeface="#9Slide07 Dorayaki" pitchFamily="2" charset="0"/>
                <a:sym typeface="Wingdings"/>
              </a:rPr>
              <a:t> </a:t>
            </a:r>
            <a:r>
              <a:rPr lang="en-US" sz="3200" dirty="0" err="1">
                <a:latin typeface="#9Slide07 Dorayaki" pitchFamily="2" charset="0"/>
                <a:sym typeface="Wingdings"/>
              </a:rPr>
              <a:t>của</a:t>
            </a:r>
            <a:r>
              <a:rPr lang="en-US" sz="3200" dirty="0">
                <a:latin typeface="#9Slide07 Dorayaki" pitchFamily="2" charset="0"/>
                <a:sym typeface="Wingdings"/>
              </a:rPr>
              <a:t> ng</a:t>
            </a:r>
            <a:r>
              <a:rPr lang="vi-VN" sz="3200" dirty="0">
                <a:latin typeface="#9Slide07 Dorayaki" pitchFamily="2" charset="0"/>
                <a:sym typeface="Wingdings"/>
              </a:rPr>
              <a:t>ư</a:t>
            </a:r>
            <a:r>
              <a:rPr lang="en-US" sz="3200" dirty="0" err="1">
                <a:latin typeface="#9Slide07 Dorayaki" pitchFamily="2" charset="0"/>
                <a:sym typeface="Wingdings"/>
              </a:rPr>
              <a:t>ời</a:t>
            </a:r>
            <a:r>
              <a:rPr lang="en-US" sz="3200" dirty="0">
                <a:latin typeface="#9Slide07 Dorayaki" pitchFamily="2" charset="0"/>
                <a:sym typeface="Wingdings"/>
              </a:rPr>
              <a:t> </a:t>
            </a:r>
            <a:r>
              <a:rPr lang="en-US" sz="3200" dirty="0" err="1">
                <a:latin typeface="#9Slide07 Dorayaki" pitchFamily="2" charset="0"/>
                <a:sym typeface="Wingdings"/>
              </a:rPr>
              <a:t>đó</a:t>
            </a:r>
            <a:r>
              <a:rPr lang="en-US" sz="3200" dirty="0">
                <a:latin typeface="#9Slide07 Dorayaki" pitchFamily="2" charset="0"/>
                <a:sym typeface="Wingdings"/>
              </a:rPr>
              <a:t> </a:t>
            </a:r>
            <a:r>
              <a:rPr lang="en-US" sz="3200" dirty="0" err="1">
                <a:latin typeface="#9Slide07 Dorayaki" pitchFamily="2" charset="0"/>
                <a:sym typeface="Wingdings"/>
              </a:rPr>
              <a:t>là</a:t>
            </a:r>
            <a:r>
              <a:rPr lang="en-US" sz="3200" dirty="0">
                <a:latin typeface="#9Slide07 Dorayaki" pitchFamily="2" charset="0"/>
                <a:sym typeface="Wingdings"/>
              </a:rPr>
              <a:t>:</a:t>
            </a:r>
          </a:p>
          <a:p>
            <a:r>
              <a:rPr lang="en-US" sz="3200" dirty="0">
                <a:latin typeface="#9Slide07 Dorayaki" pitchFamily="2" charset="0"/>
                <a:sym typeface="Wingdings"/>
              </a:rPr>
              <a:t>	60 : 10 = 6 (m/</a:t>
            </a:r>
            <a:r>
              <a:rPr lang="en-US" sz="3200" dirty="0" err="1">
                <a:latin typeface="#9Slide07 Dorayaki" pitchFamily="2" charset="0"/>
                <a:sym typeface="Wingdings"/>
              </a:rPr>
              <a:t>giây</a:t>
            </a:r>
            <a:r>
              <a:rPr lang="en-US" sz="3200" dirty="0">
                <a:latin typeface="#9Slide07 Dorayaki" pitchFamily="2" charset="0"/>
                <a:sym typeface="Wingdings"/>
              </a:rPr>
              <a:t>)</a:t>
            </a:r>
          </a:p>
          <a:p>
            <a:r>
              <a:rPr lang="en-US" sz="3200" dirty="0">
                <a:latin typeface="#9Slide07 Dorayaki" pitchFamily="2" charset="0"/>
                <a:sym typeface="Wingdings"/>
              </a:rPr>
              <a:t>		</a:t>
            </a:r>
            <a:r>
              <a:rPr lang="en-US" sz="3200" dirty="0" err="1">
                <a:latin typeface="#9Slide07 Dorayaki" pitchFamily="2" charset="0"/>
                <a:sym typeface="Wingdings"/>
              </a:rPr>
              <a:t>Đáp</a:t>
            </a:r>
            <a:r>
              <a:rPr lang="en-US" sz="3200" dirty="0">
                <a:latin typeface="#9Slide07 Dorayaki" pitchFamily="2" charset="0"/>
                <a:sym typeface="Wingdings"/>
              </a:rPr>
              <a:t> </a:t>
            </a:r>
            <a:r>
              <a:rPr lang="en-US" sz="3200" dirty="0" err="1">
                <a:latin typeface="#9Slide07 Dorayaki" pitchFamily="2" charset="0"/>
                <a:sym typeface="Wingdings"/>
              </a:rPr>
              <a:t>số</a:t>
            </a:r>
            <a:r>
              <a:rPr lang="en-US" sz="3200" dirty="0">
                <a:latin typeface="#9Slide07 Dorayaki" pitchFamily="2" charset="0"/>
                <a:sym typeface="Wingdings"/>
              </a:rPr>
              <a:t>: 6 m/</a:t>
            </a:r>
            <a:r>
              <a:rPr lang="en-US" sz="3200" dirty="0" err="1">
                <a:latin typeface="#9Slide07 Dorayaki" pitchFamily="2" charset="0"/>
                <a:sym typeface="Wingdings"/>
              </a:rPr>
              <a:t>giây</a:t>
            </a:r>
            <a:r>
              <a:rPr lang="en-US" sz="3200" dirty="0">
                <a:latin typeface="#9Slide07 Dorayaki" pitchFamily="2" charset="0"/>
                <a:sym typeface="Wingdings"/>
              </a:rPr>
              <a:t>.</a:t>
            </a:r>
          </a:p>
        </p:txBody>
      </p:sp>
      <p:cxnSp>
        <p:nvCxnSpPr>
          <p:cNvPr id="22" name="Straight Connector 21">
            <a:extLst>
              <a:ext uri="{FF2B5EF4-FFF2-40B4-BE49-F238E27FC236}">
                <a16:creationId xmlns:a16="http://schemas.microsoft.com/office/drawing/2014/main" id="{D61A19D1-A500-4246-9BA4-654A1214BAE3}"/>
              </a:ext>
            </a:extLst>
          </p:cNvPr>
          <p:cNvCxnSpPr/>
          <p:nvPr/>
        </p:nvCxnSpPr>
        <p:spPr>
          <a:xfrm>
            <a:off x="1949986" y="1547794"/>
            <a:ext cx="9584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8EE25E-2330-4265-B8B0-67E2DE47DE51}"/>
              </a:ext>
            </a:extLst>
          </p:cNvPr>
          <p:cNvCxnSpPr>
            <a:cxnSpLocks/>
          </p:cNvCxnSpPr>
          <p:nvPr/>
        </p:nvCxnSpPr>
        <p:spPr>
          <a:xfrm>
            <a:off x="5583716" y="1179960"/>
            <a:ext cx="6848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116EFE-D779-451A-982F-5DF07D114202}"/>
              </a:ext>
            </a:extLst>
          </p:cNvPr>
          <p:cNvCxnSpPr>
            <a:cxnSpLocks/>
          </p:cNvCxnSpPr>
          <p:nvPr/>
        </p:nvCxnSpPr>
        <p:spPr>
          <a:xfrm>
            <a:off x="7113159" y="1179960"/>
            <a:ext cx="93073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Google Shape;1984;p39">
            <a:extLst>
              <a:ext uri="{FF2B5EF4-FFF2-40B4-BE49-F238E27FC236}">
                <a16:creationId xmlns:a16="http://schemas.microsoft.com/office/drawing/2014/main" id="{961FBBE0-279E-481B-B865-27445C2A33A6}"/>
              </a:ext>
            </a:extLst>
          </p:cNvPr>
          <p:cNvSpPr/>
          <p:nvPr/>
        </p:nvSpPr>
        <p:spPr>
          <a:xfrm>
            <a:off x="1582792"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61" name="Rectangle 60">
            <a:extLst>
              <a:ext uri="{FF2B5EF4-FFF2-40B4-BE49-F238E27FC236}">
                <a16:creationId xmlns:a16="http://schemas.microsoft.com/office/drawing/2014/main" id="{CA1505C1-6F10-49D6-83E1-627A8463EAF9}"/>
              </a:ext>
            </a:extLst>
          </p:cNvPr>
          <p:cNvSpPr/>
          <p:nvPr/>
        </p:nvSpPr>
        <p:spPr>
          <a:xfrm>
            <a:off x="1513522" y="3108532"/>
            <a:ext cx="1829347" cy="1569660"/>
          </a:xfrm>
          <a:prstGeom prst="rect">
            <a:avLst/>
          </a:prstGeom>
        </p:spPr>
        <p:txBody>
          <a:bodyPr wrap="none">
            <a:spAutoFit/>
          </a:bodyPr>
          <a:lstStyle/>
          <a:p>
            <a:r>
              <a:rPr lang="en-US" sz="3200" dirty="0">
                <a:latin typeface="#9Slide07 Dorayaki" pitchFamily="2" charset="0"/>
                <a:sym typeface="Wingdings"/>
              </a:rPr>
              <a:t>S: 60m</a:t>
            </a:r>
          </a:p>
          <a:p>
            <a:r>
              <a:rPr lang="en-US" sz="3200" dirty="0">
                <a:latin typeface="#9Slide07 Dorayaki" pitchFamily="2" charset="0"/>
                <a:sym typeface="Wingdings"/>
              </a:rPr>
              <a:t>t: 10 </a:t>
            </a:r>
            <a:r>
              <a:rPr lang="en-US" sz="3200" dirty="0" err="1">
                <a:latin typeface="#9Slide07 Dorayaki" pitchFamily="2" charset="0"/>
                <a:sym typeface="Wingdings"/>
              </a:rPr>
              <a:t>giây</a:t>
            </a:r>
            <a:endParaRPr lang="en-US" sz="3200" dirty="0">
              <a:latin typeface="#9Slide07 Dorayaki" pitchFamily="2" charset="0"/>
              <a:sym typeface="Wingdings"/>
            </a:endParaRPr>
          </a:p>
          <a:p>
            <a:r>
              <a:rPr lang="en-US" sz="3200" dirty="0">
                <a:latin typeface="#9Slide07 Dorayaki" pitchFamily="2" charset="0"/>
                <a:sym typeface="Wingdings"/>
              </a:rPr>
              <a:t>v: …m/</a:t>
            </a:r>
            <a:r>
              <a:rPr lang="en-US" sz="3200" dirty="0" err="1">
                <a:latin typeface="#9Slide07 Dorayaki" pitchFamily="2" charset="0"/>
                <a:sym typeface="Wingdings"/>
              </a:rPr>
              <a:t>giây</a:t>
            </a:r>
            <a:r>
              <a:rPr lang="en-US" sz="3200" dirty="0">
                <a:latin typeface="#9Slide07 Dorayaki" pitchFamily="2" charset="0"/>
                <a:sym typeface="Wingdings"/>
              </a:rPr>
              <a:t>?</a:t>
            </a:r>
          </a:p>
        </p:txBody>
      </p:sp>
      <p:sp>
        <p:nvSpPr>
          <p:cNvPr id="28" name="TextBox 27">
            <a:extLst>
              <a:ext uri="{FF2B5EF4-FFF2-40B4-BE49-F238E27FC236}">
                <a16:creationId xmlns:a16="http://schemas.microsoft.com/office/drawing/2014/main" id="{D1725994-4B0A-423B-848F-DCD6A0BD1936}"/>
              </a:ext>
            </a:extLst>
          </p:cNvPr>
          <p:cNvSpPr txBox="1"/>
          <p:nvPr/>
        </p:nvSpPr>
        <p:spPr>
          <a:xfrm>
            <a:off x="6505642" y="1451995"/>
            <a:ext cx="15018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9Slide07 Cadena" panose="02000503000000020004" pitchFamily="2" charset="0"/>
                <a:cs typeface="#9Slide07 Baloo Tamma" panose="03080902040302020200" pitchFamily="66" charset="0"/>
              </a:rPr>
              <a:t>v</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chemeClr val="tx1"/>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56C64A"/>
                </a:solidFill>
                <a:latin typeface="#9Slide07 Cadena" panose="02000503000000020004" pitchFamily="2" charset="0"/>
                <a:cs typeface="#9Slide07 Baloo Tamma" panose="03080902040302020200" pitchFamily="66" charset="0"/>
              </a:rPr>
              <a:t>s</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769BE6"/>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FC4A46"/>
                </a:solidFill>
                <a:latin typeface="#9Slide07 Cadena" panose="02000503000000020004" pitchFamily="2" charset="0"/>
                <a:cs typeface="#9Slide07 Baloo Tamma" panose="03080902040302020200" pitchFamily="66" charset="0"/>
              </a:rPr>
              <a:t>t</a:t>
            </a:r>
          </a:p>
        </p:txBody>
      </p:sp>
      <p:cxnSp>
        <p:nvCxnSpPr>
          <p:cNvPr id="23" name="Connector: Curved 22">
            <a:extLst>
              <a:ext uri="{FF2B5EF4-FFF2-40B4-BE49-F238E27FC236}">
                <a16:creationId xmlns:a16="http://schemas.microsoft.com/office/drawing/2014/main" id="{B92821EB-7142-4A07-A8E9-1CDF0E28072B}"/>
              </a:ext>
            </a:extLst>
          </p:cNvPr>
          <p:cNvCxnSpPr>
            <a:cxnSpLocks/>
          </p:cNvCxnSpPr>
          <p:nvPr/>
        </p:nvCxnSpPr>
        <p:spPr>
          <a:xfrm rot="16200000" flipV="1">
            <a:off x="5421344" y="477203"/>
            <a:ext cx="449092" cy="42530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7E837AE-16C0-43E4-9D25-9D2E8F6DA3E7}"/>
              </a:ext>
            </a:extLst>
          </p:cNvPr>
          <p:cNvCxnSpPr>
            <a:cxnSpLocks/>
            <a:endCxn id="27" idx="3"/>
          </p:cNvCxnSpPr>
          <p:nvPr/>
        </p:nvCxnSpPr>
        <p:spPr>
          <a:xfrm rot="16200000" flipV="1">
            <a:off x="7196533" y="548869"/>
            <a:ext cx="482076" cy="248986"/>
          </a:xfrm>
          <a:prstGeom prst="curved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D2F6B1-EACD-4D90-87FF-B7D877F0B030}"/>
              </a:ext>
            </a:extLst>
          </p:cNvPr>
          <p:cNvSpPr txBox="1"/>
          <p:nvPr/>
        </p:nvSpPr>
        <p:spPr>
          <a:xfrm>
            <a:off x="5049801" y="105078"/>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26" name="TextBox 25">
            <a:extLst>
              <a:ext uri="{FF2B5EF4-FFF2-40B4-BE49-F238E27FC236}">
                <a16:creationId xmlns:a16="http://schemas.microsoft.com/office/drawing/2014/main" id="{A896472F-7A30-403E-83AD-82F98D714905}"/>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C000"/>
                </a:solidFill>
                <a:latin typeface="#9Slide07 Cadena" panose="02000503000000020004" pitchFamily="2" charset="0"/>
              </a:rPr>
              <a:t>v</a:t>
            </a:r>
          </a:p>
        </p:txBody>
      </p:sp>
      <p:sp>
        <p:nvSpPr>
          <p:cNvPr id="27" name="TextBox 26">
            <a:extLst>
              <a:ext uri="{FF2B5EF4-FFF2-40B4-BE49-F238E27FC236}">
                <a16:creationId xmlns:a16="http://schemas.microsoft.com/office/drawing/2014/main" id="{43875E79-158F-426E-96C8-7F4778521FAE}"/>
              </a:ext>
            </a:extLst>
          </p:cNvPr>
          <p:cNvSpPr txBox="1"/>
          <p:nvPr/>
        </p:nvSpPr>
        <p:spPr>
          <a:xfrm>
            <a:off x="6966508" y="139936"/>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cxnSp>
        <p:nvCxnSpPr>
          <p:cNvPr id="29" name="Connector: Curved 28">
            <a:extLst>
              <a:ext uri="{FF2B5EF4-FFF2-40B4-BE49-F238E27FC236}">
                <a16:creationId xmlns:a16="http://schemas.microsoft.com/office/drawing/2014/main" id="{31342D9E-F102-4EC1-AE41-63706D72B92C}"/>
              </a:ext>
            </a:extLst>
          </p:cNvPr>
          <p:cNvCxnSpPr>
            <a:cxnSpLocks/>
            <a:endCxn id="26" idx="1"/>
          </p:cNvCxnSpPr>
          <p:nvPr/>
        </p:nvCxnSpPr>
        <p:spPr>
          <a:xfrm>
            <a:off x="2428195" y="1618756"/>
            <a:ext cx="845467" cy="21033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7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200"/>
                                        <p:tgtEl>
                                          <p:spTgt spid="53"/>
                                        </p:tgtEl>
                                      </p:cBhvr>
                                    </p:animEffect>
                                  </p:childTnLst>
                                </p:cTn>
                              </p:par>
                            </p:childTnLst>
                          </p:cTn>
                        </p:par>
                        <p:par>
                          <p:cTn id="20" fill="hold">
                            <p:stCondLst>
                              <p:cond delay="2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7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1200"/>
                            </p:stCondLst>
                            <p:childTnLst>
                              <p:par>
                                <p:cTn id="29" presetID="2" presetClass="entr" presetSubtype="4" fill="hold" nodeType="after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anim calcmode="lin" valueType="num">
                                      <p:cBhvr additive="base">
                                        <p:cTn id="3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1">
                                            <p:txEl>
                                              <p:pRg st="1" end="1"/>
                                            </p:txEl>
                                          </p:spTgt>
                                        </p:tgtEl>
                                        <p:attrNameLst>
                                          <p:attrName>style.visibility</p:attrName>
                                        </p:attrNameLst>
                                      </p:cBhvr>
                                      <p:to>
                                        <p:strVal val="visible"/>
                                      </p:to>
                                    </p:set>
                                    <p:anim calcmode="lin" valueType="num">
                                      <p:cBhvr additive="base">
                                        <p:cTn id="4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2" presetClass="entr" presetSubtype="4" fill="hold" nodeType="afterEffect">
                                  <p:stCondLst>
                                    <p:cond delay="0"/>
                                  </p:stCondLst>
                                  <p:childTnLst>
                                    <p:set>
                                      <p:cBhvr>
                                        <p:cTn id="66" dur="1" fill="hold">
                                          <p:stCondLst>
                                            <p:cond delay="0"/>
                                          </p:stCondLst>
                                        </p:cTn>
                                        <p:tgtEl>
                                          <p:spTgt spid="61">
                                            <p:txEl>
                                              <p:pRg st="2" end="2"/>
                                            </p:txEl>
                                          </p:spTgt>
                                        </p:tgtEl>
                                        <p:attrNameLst>
                                          <p:attrName>style.visibility</p:attrName>
                                        </p:attrNameLst>
                                      </p:cBhvr>
                                      <p:to>
                                        <p:strVal val="visible"/>
                                      </p:to>
                                    </p:set>
                                    <p:anim calcmode="lin" valueType="num">
                                      <p:cBhvr additive="base">
                                        <p:cTn id="67"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barn(inVertical)">
                                      <p:cBhvr>
                                        <p:cTn id="80" dur="500"/>
                                        <p:tgtEl>
                                          <p:spTgt spid="16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P spid="60" grpId="0" animBg="1"/>
      <p:bldP spid="28" grpId="0" animBg="1"/>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3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105km.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5626861"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ng</a:t>
            </a:r>
            <a:r>
              <a:rPr lang="vi-VN" sz="3200" dirty="0">
                <a:latin typeface="#9Slide07 Itim" panose="00000500000000000000" pitchFamily="2" charset="-34"/>
                <a:cs typeface="#9Slide07 Itim" panose="00000500000000000000" pitchFamily="2" charset="-34"/>
                <a:sym typeface="Wingdings"/>
              </a:rPr>
              <a:t>ư</a:t>
            </a:r>
            <a:r>
              <a:rPr lang="en-US" sz="3200" dirty="0" err="1">
                <a:latin typeface="#9Slide07 Itim" panose="00000500000000000000" pitchFamily="2" charset="-34"/>
                <a:cs typeface="#9Slide07 Itim" panose="00000500000000000000" pitchFamily="2" charset="-34"/>
                <a:sym typeface="Wingdings"/>
              </a:rPr>
              <a:t>ời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xe</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105 : 3 =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17" name="Connector: Curved 116">
            <a:extLst>
              <a:ext uri="{FF2B5EF4-FFF2-40B4-BE49-F238E27FC236}">
                <a16:creationId xmlns:a16="http://schemas.microsoft.com/office/drawing/2014/main" id="{4EAF86E4-CF79-4326-8782-BC014FA43E00}"/>
              </a:ext>
            </a:extLst>
          </p:cNvPr>
          <p:cNvCxnSpPr>
            <a:cxnSpLocks/>
          </p:cNvCxnSpPr>
          <p:nvPr/>
        </p:nvCxnSpPr>
        <p:spPr>
          <a:xfrm rot="10800000">
            <a:off x="7048707" y="359831"/>
            <a:ext cx="699345" cy="29238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8" name="Connector: Curved 117">
            <a:extLst>
              <a:ext uri="{FF2B5EF4-FFF2-40B4-BE49-F238E27FC236}">
                <a16:creationId xmlns:a16="http://schemas.microsoft.com/office/drawing/2014/main" id="{0A07A4E8-67AA-46E7-A2A9-0849C87AC426}"/>
              </a:ext>
            </a:extLst>
          </p:cNvPr>
          <p:cNvCxnSpPr>
            <a:cxnSpLocks/>
            <a:endCxn id="123" idx="3"/>
          </p:cNvCxnSpPr>
          <p:nvPr/>
        </p:nvCxnSpPr>
        <p:spPr>
          <a:xfrm rot="10800000">
            <a:off x="5423034" y="433346"/>
            <a:ext cx="554877" cy="260393"/>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283567" y="1469998"/>
            <a:ext cx="115074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13078" y="1020416"/>
            <a:ext cx="111854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129D06-E3E5-41BB-864F-4CF7AC8D1FAF}"/>
              </a:ext>
            </a:extLst>
          </p:cNvPr>
          <p:cNvSpPr txBox="1"/>
          <p:nvPr/>
        </p:nvSpPr>
        <p:spPr>
          <a:xfrm>
            <a:off x="6665269" y="34542"/>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122" name="TextBox 121">
            <a:extLst>
              <a:ext uri="{FF2B5EF4-FFF2-40B4-BE49-F238E27FC236}">
                <a16:creationId xmlns:a16="http://schemas.microsoft.com/office/drawing/2014/main" id="{EA719D1E-5411-4665-B98D-0242A0BD457A}"/>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6600"/>
                </a:solidFill>
                <a:latin typeface="#9Slide07 Cadena" panose="02000503000000020004" pitchFamily="2" charset="0"/>
              </a:rPr>
              <a:t>v</a:t>
            </a:r>
          </a:p>
        </p:txBody>
      </p:sp>
      <p:sp>
        <p:nvSpPr>
          <p:cNvPr id="123" name="TextBox 122">
            <a:extLst>
              <a:ext uri="{FF2B5EF4-FFF2-40B4-BE49-F238E27FC236}">
                <a16:creationId xmlns:a16="http://schemas.microsoft.com/office/drawing/2014/main" id="{A72C2F6C-EF84-4276-A2AF-93D73648CD1E}"/>
              </a:ext>
            </a:extLst>
          </p:cNvPr>
          <p:cNvSpPr txBox="1"/>
          <p:nvPr/>
        </p:nvSpPr>
        <p:spPr>
          <a:xfrm>
            <a:off x="5076463" y="140957"/>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947255" y="2825270"/>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t: 3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s: 105 km</a:t>
            </a: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26" name="Connector: Curved 125">
            <a:extLst>
              <a:ext uri="{FF2B5EF4-FFF2-40B4-BE49-F238E27FC236}">
                <a16:creationId xmlns:a16="http://schemas.microsoft.com/office/drawing/2014/main" id="{FDB56323-0012-43F4-9F8C-B08F912DE293}"/>
              </a:ext>
            </a:extLst>
          </p:cNvPr>
          <p:cNvCxnSpPr/>
          <p:nvPr/>
        </p:nvCxnSpPr>
        <p:spPr>
          <a:xfrm>
            <a:off x="2821340" y="1514353"/>
            <a:ext cx="480258" cy="355434"/>
          </a:xfrm>
          <a:prstGeom prst="curvedConnector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700473" y="1045106"/>
            <a:ext cx="8229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55" name="Google Shape;3066;p47">
            <a:extLst>
              <a:ext uri="{FF2B5EF4-FFF2-40B4-BE49-F238E27FC236}">
                <a16:creationId xmlns:a16="http://schemas.microsoft.com/office/drawing/2014/main" id="{C63A568A-8C4E-407E-9E6D-F1D2CE76A737}"/>
              </a:ext>
            </a:extLst>
          </p:cNvPr>
          <p:cNvGrpSpPr/>
          <p:nvPr/>
        </p:nvGrpSpPr>
        <p:grpSpPr>
          <a:xfrm>
            <a:off x="958695" y="799798"/>
            <a:ext cx="432125" cy="670200"/>
            <a:chOff x="2416400" y="2413200"/>
            <a:chExt cx="432125" cy="670200"/>
          </a:xfrm>
        </p:grpSpPr>
        <p:sp>
          <p:nvSpPr>
            <p:cNvPr id="156" name="Google Shape;3067;p47">
              <a:extLst>
                <a:ext uri="{FF2B5EF4-FFF2-40B4-BE49-F238E27FC236}">
                  <a16:creationId xmlns:a16="http://schemas.microsoft.com/office/drawing/2014/main" id="{AA205474-3EEF-4B54-80EA-9E31676EDCA7}"/>
                </a:ext>
              </a:extLst>
            </p:cNvPr>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68;p47">
              <a:extLst>
                <a:ext uri="{FF2B5EF4-FFF2-40B4-BE49-F238E27FC236}">
                  <a16:creationId xmlns:a16="http://schemas.microsoft.com/office/drawing/2014/main" id="{97FF3726-E90F-43C7-9654-EB053FD47929}"/>
                </a:ext>
              </a:extLst>
            </p:cNvPr>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69;p47">
              <a:extLst>
                <a:ext uri="{FF2B5EF4-FFF2-40B4-BE49-F238E27FC236}">
                  <a16:creationId xmlns:a16="http://schemas.microsoft.com/office/drawing/2014/main" id="{013F6E05-4BEC-4A8D-BC7C-B37178707B22}"/>
                </a:ext>
              </a:extLst>
            </p:cNvPr>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70;p47">
              <a:extLst>
                <a:ext uri="{FF2B5EF4-FFF2-40B4-BE49-F238E27FC236}">
                  <a16:creationId xmlns:a16="http://schemas.microsoft.com/office/drawing/2014/main" id="{57B9DFF3-0FBB-407D-87BB-FF9A0035F0C4}"/>
                </a:ext>
              </a:extLst>
            </p:cNvPr>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71;p47">
              <a:extLst>
                <a:ext uri="{FF2B5EF4-FFF2-40B4-BE49-F238E27FC236}">
                  <a16:creationId xmlns:a16="http://schemas.microsoft.com/office/drawing/2014/main" id="{94097043-9212-483E-86E9-F7B54EDBF31C}"/>
                </a:ext>
              </a:extLst>
            </p:cNvPr>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72;p47">
              <a:extLst>
                <a:ext uri="{FF2B5EF4-FFF2-40B4-BE49-F238E27FC236}">
                  <a16:creationId xmlns:a16="http://schemas.microsoft.com/office/drawing/2014/main" id="{33AF81BB-D9F4-4ACD-B7A6-C27F2449E634}"/>
                </a:ext>
              </a:extLst>
            </p:cNvPr>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73;p47">
              <a:extLst>
                <a:ext uri="{FF2B5EF4-FFF2-40B4-BE49-F238E27FC236}">
                  <a16:creationId xmlns:a16="http://schemas.microsoft.com/office/drawing/2014/main" id="{568B58A2-C837-434F-BF8F-8BE03958E265}"/>
                </a:ext>
              </a:extLst>
            </p:cNvPr>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74;p47">
              <a:extLst>
                <a:ext uri="{FF2B5EF4-FFF2-40B4-BE49-F238E27FC236}">
                  <a16:creationId xmlns:a16="http://schemas.microsoft.com/office/drawing/2014/main" id="{7D7C2F8D-D34C-427C-972D-577842CE882D}"/>
                </a:ext>
              </a:extLst>
            </p:cNvPr>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75;p47">
              <a:extLst>
                <a:ext uri="{FF2B5EF4-FFF2-40B4-BE49-F238E27FC236}">
                  <a16:creationId xmlns:a16="http://schemas.microsoft.com/office/drawing/2014/main" id="{3A2B51E6-423B-48F8-9C0C-5C1602424EB6}"/>
                </a:ext>
              </a:extLst>
            </p:cNvPr>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76;p47">
              <a:extLst>
                <a:ext uri="{FF2B5EF4-FFF2-40B4-BE49-F238E27FC236}">
                  <a16:creationId xmlns:a16="http://schemas.microsoft.com/office/drawing/2014/main" id="{5B90B6BB-99AF-4A1D-8C8B-58CC30A6E26F}"/>
                </a:ext>
              </a:extLst>
            </p:cNvPr>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77;p47">
              <a:extLst>
                <a:ext uri="{FF2B5EF4-FFF2-40B4-BE49-F238E27FC236}">
                  <a16:creationId xmlns:a16="http://schemas.microsoft.com/office/drawing/2014/main" id="{5B8B7B4E-E39C-4C1D-86A9-F52EADB162DA}"/>
                </a:ext>
              </a:extLst>
            </p:cNvPr>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78;p47">
              <a:extLst>
                <a:ext uri="{FF2B5EF4-FFF2-40B4-BE49-F238E27FC236}">
                  <a16:creationId xmlns:a16="http://schemas.microsoft.com/office/drawing/2014/main" id="{24665DC0-75B1-4E2E-8CF6-5006B5856662}"/>
                </a:ext>
              </a:extLst>
            </p:cNvPr>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79;p47">
              <a:extLst>
                <a:ext uri="{FF2B5EF4-FFF2-40B4-BE49-F238E27FC236}">
                  <a16:creationId xmlns:a16="http://schemas.microsoft.com/office/drawing/2014/main" id="{5EB2A580-D803-4FB5-895F-A43012689AC6}"/>
                </a:ext>
              </a:extLst>
            </p:cNvPr>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80;p47">
              <a:extLst>
                <a:ext uri="{FF2B5EF4-FFF2-40B4-BE49-F238E27FC236}">
                  <a16:creationId xmlns:a16="http://schemas.microsoft.com/office/drawing/2014/main" id="{140A4ADF-5D13-4BEA-9222-AEA38F1B4B1C}"/>
                </a:ext>
              </a:extLst>
            </p:cNvPr>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81;p47">
              <a:extLst>
                <a:ext uri="{FF2B5EF4-FFF2-40B4-BE49-F238E27FC236}">
                  <a16:creationId xmlns:a16="http://schemas.microsoft.com/office/drawing/2014/main" id="{CF4415D1-7D04-4A59-BC51-603D10EFB6D5}"/>
                </a:ext>
              </a:extLst>
            </p:cNvPr>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wipe(right)">
                                      <p:cBhvr>
                                        <p:cTn id="24" dur="250"/>
                                        <p:tgtEl>
                                          <p:spTgt spid="11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right)">
                                      <p:cBhvr>
                                        <p:cTn id="28" dur="500"/>
                                        <p:tgtEl>
                                          <p:spTgt spid="123"/>
                                        </p:tgtEl>
                                      </p:cBhvr>
                                    </p:animEffect>
                                  </p:childTnLst>
                                </p:cTn>
                              </p:par>
                            </p:childTnLst>
                          </p:cTn>
                        </p:par>
                        <p:par>
                          <p:cTn id="29" fill="hold">
                            <p:stCondLst>
                              <p:cond delay="1250"/>
                            </p:stCondLst>
                            <p:childTnLst>
                              <p:par>
                                <p:cTn id="30" presetID="2" presetClass="entr" presetSubtype="8" fill="hold" nodeType="afterEffect">
                                  <p:stCondLst>
                                    <p:cond delay="0"/>
                                  </p:stCondLst>
                                  <p:childTnLst>
                                    <p:set>
                                      <p:cBhvr>
                                        <p:cTn id="31" dur="1" fill="hold">
                                          <p:stCondLst>
                                            <p:cond delay="0"/>
                                          </p:stCondLst>
                                        </p:cTn>
                                        <p:tgtEl>
                                          <p:spTgt spid="125">
                                            <p:txEl>
                                              <p:pRg st="0" end="0"/>
                                            </p:txEl>
                                          </p:spTgt>
                                        </p:tgtEl>
                                        <p:attrNameLst>
                                          <p:attrName>style.visibility</p:attrName>
                                        </p:attrNameLst>
                                      </p:cBhvr>
                                      <p:to>
                                        <p:strVal val="visible"/>
                                      </p:to>
                                    </p:set>
                                    <p:anim calcmode="lin" valueType="num">
                                      <p:cBhvr additive="base">
                                        <p:cTn id="32"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wipe(left)">
                                      <p:cBhvr>
                                        <p:cTn id="38" dur="500"/>
                                        <p:tgtEl>
                                          <p:spTgt spid="12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250"/>
                                        <p:tgtEl>
                                          <p:spTgt spid="117"/>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right)">
                                      <p:cBhvr>
                                        <p:cTn id="46" dur="500"/>
                                        <p:tgtEl>
                                          <p:spTgt spid="121"/>
                                        </p:tgtEl>
                                      </p:cBhvr>
                                    </p:animEffec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125">
                                            <p:txEl>
                                              <p:pRg st="1" end="1"/>
                                            </p:txEl>
                                          </p:spTgt>
                                        </p:tgtEl>
                                        <p:attrNameLst>
                                          <p:attrName>style.visibility</p:attrName>
                                        </p:attrNameLst>
                                      </p:cBhvr>
                                      <p:to>
                                        <p:strVal val="visible"/>
                                      </p:to>
                                    </p:set>
                                    <p:anim calcmode="lin" valueType="num">
                                      <p:cBhvr additive="base">
                                        <p:cTn id="50" dur="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left)">
                                      <p:cBhvr>
                                        <p:cTn id="56" dur="500"/>
                                        <p:tgtEl>
                                          <p:spTgt spid="119"/>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250"/>
                                        <p:tgtEl>
                                          <p:spTgt spid="126"/>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wipe(left)">
                                      <p:cBhvr>
                                        <p:cTn id="64" dur="500"/>
                                        <p:tgtEl>
                                          <p:spTgt spid="122"/>
                                        </p:tgtEl>
                                      </p:cBhvr>
                                    </p:animEffect>
                                  </p:childTnLst>
                                </p:cTn>
                              </p:par>
                            </p:childTnLst>
                          </p:cTn>
                        </p:par>
                        <p:par>
                          <p:cTn id="65" fill="hold">
                            <p:stCondLst>
                              <p:cond delay="1250"/>
                            </p:stCondLst>
                            <p:childTnLst>
                              <p:par>
                                <p:cTn id="66" presetID="2" presetClass="entr" presetSubtype="8" fill="hold" nodeType="afterEffect">
                                  <p:stCondLst>
                                    <p:cond delay="0"/>
                                  </p:stCondLst>
                                  <p:childTnLst>
                                    <p:set>
                                      <p:cBhvr>
                                        <p:cTn id="67" dur="1" fill="hold">
                                          <p:stCondLst>
                                            <p:cond delay="0"/>
                                          </p:stCondLst>
                                        </p:cTn>
                                        <p:tgtEl>
                                          <p:spTgt spid="125">
                                            <p:txEl>
                                              <p:pRg st="2" end="2"/>
                                            </p:txEl>
                                          </p:spTgt>
                                        </p:tgtEl>
                                        <p:attrNameLst>
                                          <p:attrName>style.visibility</p:attrName>
                                        </p:attrNameLst>
                                      </p:cBhvr>
                                      <p:to>
                                        <p:strVal val="visible"/>
                                      </p:to>
                                    </p:set>
                                    <p:anim calcmode="lin" valueType="num">
                                      <p:cBhvr additive="base">
                                        <p:cTn id="68" dur="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arn(inVertical)">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6">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6">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21" grpId="0"/>
      <p:bldP spid="122" grpId="0"/>
      <p:bldP spid="123" grpId="0"/>
      <p:bldP spid="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 </a:t>
            </a:r>
            <a:r>
              <a:rPr lang="en-US" sz="2800" dirty="0" err="1">
                <a:latin typeface="#9Slide07 Cadena" panose="02000503000000020004" pitchFamily="2" charset="0"/>
                <a:cs typeface="Times New Roman" pitchFamily="18" charset="0"/>
              </a:rPr>
              <a:t>bay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1800km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2,5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4325223"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315466" y="1469998"/>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76876" y="1020416"/>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4" name="Rectangle 13">
            <a:extLst>
              <a:ext uri="{FF2B5EF4-FFF2-40B4-BE49-F238E27FC236}">
                <a16:creationId xmlns:a16="http://schemas.microsoft.com/office/drawing/2014/main" id="{7AEE50C9-020A-4F84-949D-53286190AD47}"/>
              </a:ext>
            </a:extLst>
          </p:cNvPr>
          <p:cNvSpPr/>
          <p:nvPr/>
        </p:nvSpPr>
        <p:spPr>
          <a:xfrm>
            <a:off x="3832108" y="3406224"/>
            <a:ext cx="2246128"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1800 : 2,5 =</a:t>
            </a: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1800km</a:t>
            </a:r>
          </a:p>
          <a:p>
            <a:r>
              <a:rPr lang="en-US" sz="3200" dirty="0">
                <a:latin typeface="#9Slide07 Itim" panose="00000500000000000000" pitchFamily="2" charset="-34"/>
                <a:cs typeface="#9Slide07 Itim" panose="00000500000000000000" pitchFamily="2" charset="-34"/>
                <a:sym typeface="Wingdings"/>
              </a:rPr>
              <a:t>t: 2,5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090761" y="1045106"/>
            <a:ext cx="12801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1" name="Google Shape;4986;p59">
            <a:extLst>
              <a:ext uri="{FF2B5EF4-FFF2-40B4-BE49-F238E27FC236}">
                <a16:creationId xmlns:a16="http://schemas.microsoft.com/office/drawing/2014/main" id="{9189B8CE-11BB-4108-BB1B-98742731CBEE}"/>
              </a:ext>
            </a:extLst>
          </p:cNvPr>
          <p:cNvGrpSpPr/>
          <p:nvPr/>
        </p:nvGrpSpPr>
        <p:grpSpPr>
          <a:xfrm>
            <a:off x="825502" y="663089"/>
            <a:ext cx="475521" cy="846521"/>
            <a:chOff x="3188300" y="2413200"/>
            <a:chExt cx="368850" cy="656625"/>
          </a:xfrm>
        </p:grpSpPr>
        <p:sp>
          <p:nvSpPr>
            <p:cNvPr id="62" name="Google Shape;4987;p59">
              <a:extLst>
                <a:ext uri="{FF2B5EF4-FFF2-40B4-BE49-F238E27FC236}">
                  <a16:creationId xmlns:a16="http://schemas.microsoft.com/office/drawing/2014/main" id="{EF8AF9FE-CC51-41A2-9133-503E85413543}"/>
                </a:ext>
              </a:extLst>
            </p:cNvPr>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88;p59">
              <a:extLst>
                <a:ext uri="{FF2B5EF4-FFF2-40B4-BE49-F238E27FC236}">
                  <a16:creationId xmlns:a16="http://schemas.microsoft.com/office/drawing/2014/main" id="{7AC706DD-ACAE-4C1C-A2A8-3315735B9C86}"/>
                </a:ext>
              </a:extLst>
            </p:cNvPr>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989;p59">
              <a:extLst>
                <a:ext uri="{FF2B5EF4-FFF2-40B4-BE49-F238E27FC236}">
                  <a16:creationId xmlns:a16="http://schemas.microsoft.com/office/drawing/2014/main" id="{7BD8B1CB-594A-490A-8644-A830A919FF65}"/>
                </a:ext>
              </a:extLst>
            </p:cNvPr>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90;p59">
              <a:extLst>
                <a:ext uri="{FF2B5EF4-FFF2-40B4-BE49-F238E27FC236}">
                  <a16:creationId xmlns:a16="http://schemas.microsoft.com/office/drawing/2014/main" id="{9CB31042-8782-4DAC-BC17-598652DD3346}"/>
                </a:ext>
              </a:extLst>
            </p:cNvPr>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991;p59">
              <a:extLst>
                <a:ext uri="{FF2B5EF4-FFF2-40B4-BE49-F238E27FC236}">
                  <a16:creationId xmlns:a16="http://schemas.microsoft.com/office/drawing/2014/main" id="{0ED45198-E495-467A-87E1-19A7FBF029EF}"/>
                </a:ext>
              </a:extLst>
            </p:cNvPr>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92;p59">
              <a:extLst>
                <a:ext uri="{FF2B5EF4-FFF2-40B4-BE49-F238E27FC236}">
                  <a16:creationId xmlns:a16="http://schemas.microsoft.com/office/drawing/2014/main" id="{C3784BDF-7DF9-47AC-B77E-B0D86C02DB9C}"/>
                </a:ext>
              </a:extLst>
            </p:cNvPr>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93;p59">
              <a:extLst>
                <a:ext uri="{FF2B5EF4-FFF2-40B4-BE49-F238E27FC236}">
                  <a16:creationId xmlns:a16="http://schemas.microsoft.com/office/drawing/2014/main" id="{07BEB602-C3FE-4B0F-9721-83F61C1C016A}"/>
                </a:ext>
              </a:extLst>
            </p:cNvPr>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94;p59">
              <a:extLst>
                <a:ext uri="{FF2B5EF4-FFF2-40B4-BE49-F238E27FC236}">
                  <a16:creationId xmlns:a16="http://schemas.microsoft.com/office/drawing/2014/main" id="{A95CDFC4-70C2-4EF9-B50A-49E5C63DDCBF}"/>
                </a:ext>
              </a:extLst>
            </p:cNvPr>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95;p59">
              <a:extLst>
                <a:ext uri="{FF2B5EF4-FFF2-40B4-BE49-F238E27FC236}">
                  <a16:creationId xmlns:a16="http://schemas.microsoft.com/office/drawing/2014/main" id="{68BC22EA-BFE4-4E35-A06B-6B710260C499}"/>
                </a:ext>
              </a:extLst>
            </p:cNvPr>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6;p59">
              <a:extLst>
                <a:ext uri="{FF2B5EF4-FFF2-40B4-BE49-F238E27FC236}">
                  <a16:creationId xmlns:a16="http://schemas.microsoft.com/office/drawing/2014/main" id="{E10D31DE-E502-4A88-8059-940C559DB760}"/>
                </a:ext>
              </a:extLst>
            </p:cNvPr>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997;p59">
              <a:extLst>
                <a:ext uri="{FF2B5EF4-FFF2-40B4-BE49-F238E27FC236}">
                  <a16:creationId xmlns:a16="http://schemas.microsoft.com/office/drawing/2014/main" id="{2A0A4CE2-262D-4324-88AF-3477CA45DD51}"/>
                </a:ext>
              </a:extLst>
            </p:cNvPr>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998;p59">
              <a:extLst>
                <a:ext uri="{FF2B5EF4-FFF2-40B4-BE49-F238E27FC236}">
                  <a16:creationId xmlns:a16="http://schemas.microsoft.com/office/drawing/2014/main" id="{923A7E95-C276-4231-8D52-1B61668F7BA8}"/>
                </a:ext>
              </a:extLst>
            </p:cNvPr>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999;p59">
              <a:extLst>
                <a:ext uri="{FF2B5EF4-FFF2-40B4-BE49-F238E27FC236}">
                  <a16:creationId xmlns:a16="http://schemas.microsoft.com/office/drawing/2014/main" id="{FE7B9020-2FCB-4EDD-957A-2CA9E95C2603}"/>
                </a:ext>
              </a:extLst>
            </p:cNvPr>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00;p59">
              <a:extLst>
                <a:ext uri="{FF2B5EF4-FFF2-40B4-BE49-F238E27FC236}">
                  <a16:creationId xmlns:a16="http://schemas.microsoft.com/office/drawing/2014/main" id="{0E35CCB3-11D9-4DC8-9697-B70FBEB8136B}"/>
                </a:ext>
              </a:extLst>
            </p:cNvPr>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01;p59">
              <a:extLst>
                <a:ext uri="{FF2B5EF4-FFF2-40B4-BE49-F238E27FC236}">
                  <a16:creationId xmlns:a16="http://schemas.microsoft.com/office/drawing/2014/main" id="{49A5315B-BECE-4BD3-B9D6-15A4BD0C92F2}"/>
                </a:ext>
              </a:extLst>
            </p:cNvPr>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02;p59">
              <a:extLst>
                <a:ext uri="{FF2B5EF4-FFF2-40B4-BE49-F238E27FC236}">
                  <a16:creationId xmlns:a16="http://schemas.microsoft.com/office/drawing/2014/main" id="{BDFB504F-4337-4000-84DD-102AD2E93D63}"/>
                </a:ext>
              </a:extLst>
            </p:cNvPr>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03;p59">
              <a:extLst>
                <a:ext uri="{FF2B5EF4-FFF2-40B4-BE49-F238E27FC236}">
                  <a16:creationId xmlns:a16="http://schemas.microsoft.com/office/drawing/2014/main" id="{3D4E456F-B377-4FAC-A928-52C28F9B001F}"/>
                </a:ext>
              </a:extLst>
            </p:cNvPr>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04;p59">
              <a:extLst>
                <a:ext uri="{FF2B5EF4-FFF2-40B4-BE49-F238E27FC236}">
                  <a16:creationId xmlns:a16="http://schemas.microsoft.com/office/drawing/2014/main" id="{B8E9CA4E-E516-4BC4-A1B0-6C7AAC163F63}"/>
                </a:ext>
              </a:extLst>
            </p:cNvPr>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05;p59">
              <a:extLst>
                <a:ext uri="{FF2B5EF4-FFF2-40B4-BE49-F238E27FC236}">
                  <a16:creationId xmlns:a16="http://schemas.microsoft.com/office/drawing/2014/main" id="{BEEF8B0F-45EF-40CB-B2DE-3FB0BD3CC715}"/>
                </a:ext>
              </a:extLst>
            </p:cNvPr>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06;p59">
              <a:extLst>
                <a:ext uri="{FF2B5EF4-FFF2-40B4-BE49-F238E27FC236}">
                  <a16:creationId xmlns:a16="http://schemas.microsoft.com/office/drawing/2014/main" id="{32900CBA-6C79-4AE7-887B-07B6F35404A1}"/>
                </a:ext>
              </a:extLst>
            </p:cNvPr>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2F55AA5-C7B7-4CF4-A9F6-87627654DE77}"/>
              </a:ext>
            </a:extLst>
          </p:cNvPr>
          <p:cNvSpPr/>
          <p:nvPr/>
        </p:nvSpPr>
        <p:spPr>
          <a:xfrm>
            <a:off x="316659" y="2701125"/>
            <a:ext cx="2537998" cy="216885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3069EBB2-41C0-40D1-8ABC-92F085C2D615}"/>
              </a:ext>
            </a:extLst>
          </p:cNvPr>
          <p:cNvGrpSpPr/>
          <p:nvPr/>
        </p:nvGrpSpPr>
        <p:grpSpPr>
          <a:xfrm>
            <a:off x="422437" y="2938967"/>
            <a:ext cx="1944272" cy="1381098"/>
            <a:chOff x="424755" y="1928873"/>
            <a:chExt cx="1944272" cy="1381098"/>
          </a:xfrm>
        </p:grpSpPr>
        <p:sp>
          <p:nvSpPr>
            <p:cNvPr id="3" name="TextBox 2">
              <a:extLst>
                <a:ext uri="{FF2B5EF4-FFF2-40B4-BE49-F238E27FC236}">
                  <a16:creationId xmlns:a16="http://schemas.microsoft.com/office/drawing/2014/main" id="{201A4506-9CF2-41E1-8905-F1699F5F7D16}"/>
                </a:ext>
              </a:extLst>
            </p:cNvPr>
            <p:cNvSpPr txBox="1"/>
            <p:nvPr/>
          </p:nvSpPr>
          <p:spPr>
            <a:xfrm>
              <a:off x="424755" y="2003523"/>
              <a:ext cx="986167" cy="523220"/>
            </a:xfrm>
            <a:prstGeom prst="rect">
              <a:avLst/>
            </a:prstGeom>
            <a:noFill/>
          </p:spPr>
          <p:txBody>
            <a:bodyPr wrap="none" rtlCol="0">
              <a:spAutoFit/>
            </a:bodyPr>
            <a:lstStyle/>
            <a:p>
              <a:r>
                <a:rPr lang="en-US" sz="2800" dirty="0"/>
                <a:t>1800</a:t>
              </a:r>
            </a:p>
          </p:txBody>
        </p:sp>
        <p:sp>
          <p:nvSpPr>
            <p:cNvPr id="33" name="TextBox 32">
              <a:extLst>
                <a:ext uri="{FF2B5EF4-FFF2-40B4-BE49-F238E27FC236}">
                  <a16:creationId xmlns:a16="http://schemas.microsoft.com/office/drawing/2014/main" id="{1A9157DE-3FB4-4C4D-B2AD-942492FB9616}"/>
                </a:ext>
              </a:extLst>
            </p:cNvPr>
            <p:cNvSpPr txBox="1"/>
            <p:nvPr/>
          </p:nvSpPr>
          <p:spPr>
            <a:xfrm>
              <a:off x="1684224" y="1992890"/>
              <a:ext cx="684803" cy="523220"/>
            </a:xfrm>
            <a:prstGeom prst="rect">
              <a:avLst/>
            </a:prstGeom>
            <a:noFill/>
          </p:spPr>
          <p:txBody>
            <a:bodyPr wrap="none" rtlCol="0">
              <a:spAutoFit/>
            </a:bodyPr>
            <a:lstStyle/>
            <a:p>
              <a:r>
                <a:rPr lang="en-US" sz="2800" dirty="0"/>
                <a:t>2,5</a:t>
              </a:r>
            </a:p>
          </p:txBody>
        </p:sp>
        <p:cxnSp>
          <p:nvCxnSpPr>
            <p:cNvPr id="6" name="Straight Connector 5">
              <a:extLst>
                <a:ext uri="{FF2B5EF4-FFF2-40B4-BE49-F238E27FC236}">
                  <a16:creationId xmlns:a16="http://schemas.microsoft.com/office/drawing/2014/main" id="{52DAC549-A9DF-4FA9-BDC7-3BDF0BFD1F3A}"/>
                </a:ext>
              </a:extLst>
            </p:cNvPr>
            <p:cNvCxnSpPr/>
            <p:nvPr/>
          </p:nvCxnSpPr>
          <p:spPr>
            <a:xfrm>
              <a:off x="1634042" y="1928873"/>
              <a:ext cx="0" cy="13810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A9DA1E9-BA29-4BD5-B1D8-FDE4AEC399BD}"/>
                </a:ext>
              </a:extLst>
            </p:cNvPr>
            <p:cNvCxnSpPr>
              <a:cxnSpLocks/>
            </p:cNvCxnSpPr>
            <p:nvPr/>
          </p:nvCxnSpPr>
          <p:spPr>
            <a:xfrm>
              <a:off x="1645787" y="2533650"/>
              <a:ext cx="66967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cxnSp>
        <p:nvCxnSpPr>
          <p:cNvPr id="9" name="Straight Connector 8">
            <a:extLst>
              <a:ext uri="{FF2B5EF4-FFF2-40B4-BE49-F238E27FC236}">
                <a16:creationId xmlns:a16="http://schemas.microsoft.com/office/drawing/2014/main" id="{97347565-DCF0-46D1-9410-185B58D4A1BE}"/>
              </a:ext>
            </a:extLst>
          </p:cNvPr>
          <p:cNvCxnSpPr>
            <a:cxnSpLocks/>
          </p:cNvCxnSpPr>
          <p:nvPr/>
        </p:nvCxnSpPr>
        <p:spPr>
          <a:xfrm>
            <a:off x="1978308" y="3364396"/>
            <a:ext cx="91440" cy="91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43C7D-7682-4F3E-A7B4-144C324A8C75}"/>
              </a:ext>
            </a:extLst>
          </p:cNvPr>
          <p:cNvSpPr txBox="1"/>
          <p:nvPr/>
        </p:nvSpPr>
        <p:spPr>
          <a:xfrm>
            <a:off x="1216519" y="3020524"/>
            <a:ext cx="385042" cy="523220"/>
          </a:xfrm>
          <a:prstGeom prst="rect">
            <a:avLst/>
          </a:prstGeom>
          <a:noFill/>
        </p:spPr>
        <p:txBody>
          <a:bodyPr wrap="none" rtlCol="0">
            <a:spAutoFit/>
          </a:bodyPr>
          <a:lstStyle/>
          <a:p>
            <a:r>
              <a:rPr lang="en-US" sz="2800" dirty="0"/>
              <a:t>0</a:t>
            </a:r>
          </a:p>
        </p:txBody>
      </p:sp>
      <p:sp>
        <p:nvSpPr>
          <p:cNvPr id="42" name="TextBox 41">
            <a:extLst>
              <a:ext uri="{FF2B5EF4-FFF2-40B4-BE49-F238E27FC236}">
                <a16:creationId xmlns:a16="http://schemas.microsoft.com/office/drawing/2014/main" id="{1FD8DB96-A6D9-47B5-A930-44C293AFA9A9}"/>
              </a:ext>
            </a:extLst>
          </p:cNvPr>
          <p:cNvSpPr txBox="1"/>
          <p:nvPr/>
        </p:nvSpPr>
        <p:spPr>
          <a:xfrm>
            <a:off x="1637008" y="3555896"/>
            <a:ext cx="385042" cy="523220"/>
          </a:xfrm>
          <a:prstGeom prst="rect">
            <a:avLst/>
          </a:prstGeom>
          <a:noFill/>
        </p:spPr>
        <p:txBody>
          <a:bodyPr wrap="none" rtlCol="0">
            <a:spAutoFit/>
          </a:bodyPr>
          <a:lstStyle/>
          <a:p>
            <a:r>
              <a:rPr lang="en-US" sz="2800" dirty="0"/>
              <a:t>7</a:t>
            </a:r>
          </a:p>
        </p:txBody>
      </p:sp>
      <p:sp>
        <p:nvSpPr>
          <p:cNvPr id="43" name="TextBox 42">
            <a:extLst>
              <a:ext uri="{FF2B5EF4-FFF2-40B4-BE49-F238E27FC236}">
                <a16:creationId xmlns:a16="http://schemas.microsoft.com/office/drawing/2014/main" id="{C5E13BA4-46B8-415C-BB43-BD4BA4E85BE6}"/>
              </a:ext>
            </a:extLst>
          </p:cNvPr>
          <p:cNvSpPr txBox="1"/>
          <p:nvPr/>
        </p:nvSpPr>
        <p:spPr>
          <a:xfrm>
            <a:off x="607724" y="3537551"/>
            <a:ext cx="585417" cy="523220"/>
          </a:xfrm>
          <a:prstGeom prst="rect">
            <a:avLst/>
          </a:prstGeom>
          <a:noFill/>
        </p:spPr>
        <p:txBody>
          <a:bodyPr wrap="none" rtlCol="0">
            <a:spAutoFit/>
          </a:bodyPr>
          <a:lstStyle/>
          <a:p>
            <a:r>
              <a:rPr lang="en-US" sz="2800" dirty="0"/>
              <a:t>05</a:t>
            </a:r>
          </a:p>
        </p:txBody>
      </p:sp>
      <p:sp>
        <p:nvSpPr>
          <p:cNvPr id="44" name="TextBox 43">
            <a:extLst>
              <a:ext uri="{FF2B5EF4-FFF2-40B4-BE49-F238E27FC236}">
                <a16:creationId xmlns:a16="http://schemas.microsoft.com/office/drawing/2014/main" id="{7F6C41BD-6240-451A-8B56-3D5CF033E7BD}"/>
              </a:ext>
            </a:extLst>
          </p:cNvPr>
          <p:cNvSpPr txBox="1"/>
          <p:nvPr/>
        </p:nvSpPr>
        <p:spPr>
          <a:xfrm>
            <a:off x="1005500" y="3538832"/>
            <a:ext cx="385042" cy="523220"/>
          </a:xfrm>
          <a:prstGeom prst="rect">
            <a:avLst/>
          </a:prstGeom>
          <a:noFill/>
        </p:spPr>
        <p:txBody>
          <a:bodyPr wrap="none" rtlCol="0">
            <a:spAutoFit/>
          </a:bodyPr>
          <a:lstStyle/>
          <a:p>
            <a:r>
              <a:rPr lang="en-US" sz="2800" dirty="0"/>
              <a:t>0</a:t>
            </a:r>
          </a:p>
        </p:txBody>
      </p:sp>
      <p:sp>
        <p:nvSpPr>
          <p:cNvPr id="45" name="TextBox 44">
            <a:extLst>
              <a:ext uri="{FF2B5EF4-FFF2-40B4-BE49-F238E27FC236}">
                <a16:creationId xmlns:a16="http://schemas.microsoft.com/office/drawing/2014/main" id="{5D9D7F75-0D6F-454A-9C3D-2A8ED1235FE2}"/>
              </a:ext>
            </a:extLst>
          </p:cNvPr>
          <p:cNvSpPr txBox="1"/>
          <p:nvPr/>
        </p:nvSpPr>
        <p:spPr>
          <a:xfrm>
            <a:off x="1852969" y="3559286"/>
            <a:ext cx="385042" cy="523220"/>
          </a:xfrm>
          <a:prstGeom prst="rect">
            <a:avLst/>
          </a:prstGeom>
          <a:noFill/>
        </p:spPr>
        <p:txBody>
          <a:bodyPr wrap="none" rtlCol="0">
            <a:spAutoFit/>
          </a:bodyPr>
          <a:lstStyle/>
          <a:p>
            <a:r>
              <a:rPr lang="en-US" sz="2800" dirty="0"/>
              <a:t>2</a:t>
            </a:r>
          </a:p>
        </p:txBody>
      </p:sp>
      <p:sp>
        <p:nvSpPr>
          <p:cNvPr id="46" name="TextBox 45">
            <a:extLst>
              <a:ext uri="{FF2B5EF4-FFF2-40B4-BE49-F238E27FC236}">
                <a16:creationId xmlns:a16="http://schemas.microsoft.com/office/drawing/2014/main" id="{3D793378-A237-48B8-98F4-04F8A88445BD}"/>
              </a:ext>
            </a:extLst>
          </p:cNvPr>
          <p:cNvSpPr txBox="1"/>
          <p:nvPr/>
        </p:nvSpPr>
        <p:spPr>
          <a:xfrm>
            <a:off x="997955" y="4031340"/>
            <a:ext cx="385042" cy="523220"/>
          </a:xfrm>
          <a:prstGeom prst="rect">
            <a:avLst/>
          </a:prstGeom>
          <a:noFill/>
        </p:spPr>
        <p:txBody>
          <a:bodyPr wrap="none" rtlCol="0">
            <a:spAutoFit/>
          </a:bodyPr>
          <a:lstStyle/>
          <a:p>
            <a:r>
              <a:rPr lang="en-US" sz="2800" dirty="0"/>
              <a:t>0</a:t>
            </a:r>
          </a:p>
        </p:txBody>
      </p:sp>
      <p:sp>
        <p:nvSpPr>
          <p:cNvPr id="47" name="TextBox 46">
            <a:extLst>
              <a:ext uri="{FF2B5EF4-FFF2-40B4-BE49-F238E27FC236}">
                <a16:creationId xmlns:a16="http://schemas.microsoft.com/office/drawing/2014/main" id="{CCDAB14F-F5D5-403E-9B4B-73414589263B}"/>
              </a:ext>
            </a:extLst>
          </p:cNvPr>
          <p:cNvSpPr txBox="1"/>
          <p:nvPr/>
        </p:nvSpPr>
        <p:spPr>
          <a:xfrm>
            <a:off x="1208174" y="4020354"/>
            <a:ext cx="385042" cy="523220"/>
          </a:xfrm>
          <a:prstGeom prst="rect">
            <a:avLst/>
          </a:prstGeom>
          <a:noFill/>
        </p:spPr>
        <p:txBody>
          <a:bodyPr wrap="none" rtlCol="0">
            <a:spAutoFit/>
          </a:bodyPr>
          <a:lstStyle/>
          <a:p>
            <a:r>
              <a:rPr lang="en-US" sz="2800" dirty="0"/>
              <a:t>0</a:t>
            </a:r>
          </a:p>
        </p:txBody>
      </p:sp>
      <p:sp>
        <p:nvSpPr>
          <p:cNvPr id="48" name="TextBox 47">
            <a:extLst>
              <a:ext uri="{FF2B5EF4-FFF2-40B4-BE49-F238E27FC236}">
                <a16:creationId xmlns:a16="http://schemas.microsoft.com/office/drawing/2014/main" id="{B10F8C0C-6BD1-4E57-8573-60BDB06DF38C}"/>
              </a:ext>
            </a:extLst>
          </p:cNvPr>
          <p:cNvSpPr txBox="1"/>
          <p:nvPr/>
        </p:nvSpPr>
        <p:spPr>
          <a:xfrm>
            <a:off x="2072876" y="3555908"/>
            <a:ext cx="385042" cy="523220"/>
          </a:xfrm>
          <a:prstGeom prst="rect">
            <a:avLst/>
          </a:prstGeom>
          <a:noFill/>
        </p:spPr>
        <p:txBody>
          <a:bodyPr wrap="none" rtlCol="0">
            <a:spAutoFit/>
          </a:bodyPr>
          <a:lstStyle/>
          <a:p>
            <a:r>
              <a:rPr lang="en-US" sz="2800" dirty="0"/>
              <a:t>0</a:t>
            </a:r>
          </a:p>
        </p:txBody>
      </p:sp>
      <p:sp>
        <p:nvSpPr>
          <p:cNvPr id="13" name="Rectangle 12">
            <a:extLst>
              <a:ext uri="{FF2B5EF4-FFF2-40B4-BE49-F238E27FC236}">
                <a16:creationId xmlns:a16="http://schemas.microsoft.com/office/drawing/2014/main" id="{4766E121-5671-4123-AD42-BCB9A387B78E}"/>
              </a:ext>
            </a:extLst>
          </p:cNvPr>
          <p:cNvSpPr/>
          <p:nvPr/>
        </p:nvSpPr>
        <p:spPr>
          <a:xfrm>
            <a:off x="5941957" y="3406224"/>
            <a:ext cx="2473754"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
        <p:nvSpPr>
          <p:cNvPr id="15" name="Rectangle 14">
            <a:extLst>
              <a:ext uri="{FF2B5EF4-FFF2-40B4-BE49-F238E27FC236}">
                <a16:creationId xmlns:a16="http://schemas.microsoft.com/office/drawing/2014/main" id="{FF5095B1-13F2-46D5-9F50-7ED984159110}"/>
              </a:ext>
            </a:extLst>
          </p:cNvPr>
          <p:cNvSpPr/>
          <p:nvPr/>
        </p:nvSpPr>
        <p:spPr>
          <a:xfrm>
            <a:off x="4522498" y="3896829"/>
            <a:ext cx="3696846"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Tree>
    <p:extLst>
      <p:ext uri="{BB962C8B-B14F-4D97-AF65-F5344CB8AC3E}">
        <p14:creationId xmlns:p14="http://schemas.microsoft.com/office/powerpoint/2010/main" val="478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25">
                                            <p:txEl>
                                              <p:pRg st="2" end="2"/>
                                            </p:txEl>
                                          </p:spTgt>
                                        </p:tgtEl>
                                        <p:attrNameLst>
                                          <p:attrName>style.visibility</p:attrName>
                                        </p:attrNameLst>
                                      </p:cBhvr>
                                      <p:to>
                                        <p:strVal val="visible"/>
                                      </p:to>
                                    </p:set>
                                    <p:anim calcmode="lin" valueType="num">
                                      <p:cBhvr additive="base">
                                        <p:cTn id="44"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barn(inVertical)">
                                      <p:cBhvr>
                                        <p:cTn id="50" dur="500"/>
                                        <p:tgtEl>
                                          <p:spTgt spid="1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250"/>
                                  </p:stCondLst>
                                  <p:childTnLst>
                                    <p:set>
                                      <p:cBhvr>
                                        <p:cTn id="82" dur="1" fill="hold">
                                          <p:stCondLst>
                                            <p:cond delay="9"/>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4" grpId="0"/>
      <p:bldP spid="115" grpId="0" animBg="1"/>
      <p:bldP spid="116" grpId="0" uiExpand="1" build="p"/>
      <p:bldP spid="124" grpId="0" animBg="1"/>
      <p:bldP spid="14" grpId="0"/>
      <p:bldP spid="2" grpId="0" animBg="1"/>
      <p:bldP spid="11" grpId="0"/>
      <p:bldP spid="42" grpId="0"/>
      <p:bldP spid="43" grpId="0"/>
      <p:bldP spid="44" grpId="0"/>
      <p:bldP spid="45" grpId="0"/>
      <p:bldP spid="46" grpId="0"/>
      <p:bldP spid="47" grpId="0"/>
      <p:bldP spid="48"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236968" y="747653"/>
            <a:ext cx="7869477" cy="1384995"/>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đ</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ợc</a:t>
            </a:r>
            <a:r>
              <a:rPr lang="en-US" sz="2800" dirty="0">
                <a:latin typeface="#9Slide07 Cadena" panose="02000503000000020004" pitchFamily="2" charset="0"/>
                <a:cs typeface="Times New Roman" pitchFamily="18" charset="0"/>
              </a:rPr>
              <a:t> 400m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1phút 20giây.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đó</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với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đơn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vị</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đo</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là</a:t>
            </a:r>
            <a:r>
              <a:rPr lang="en-US" sz="2800" dirty="0">
                <a:latin typeface="#9Slide07 Cadena" panose="02000503000000020004" pitchFamily="2" charset="0"/>
                <a:cs typeface="Times New Roman" pitchFamily="18" charset="0"/>
              </a:rPr>
              <a:t> m/</a:t>
            </a:r>
            <a:r>
              <a:rPr lang="en-US" sz="2800" dirty="0" err="1">
                <a:latin typeface="#9Slide07 Cadena" panose="02000503000000020004" pitchFamily="2" charset="0"/>
                <a:cs typeface="Times New Roman" pitchFamily="18" charset="0"/>
              </a:rPr>
              <a:t>giây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331190" y="2139077"/>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559863" y="3321193"/>
            <a:ext cx="5067413"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400 : 80 =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134720" y="1605190"/>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6645554" y="1172385"/>
            <a:ext cx="20116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2111974"/>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3012363"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400 m</a:t>
            </a:r>
          </a:p>
          <a:p>
            <a:r>
              <a:rPr lang="en-US" sz="3200" dirty="0">
                <a:latin typeface="#9Slide07 Itim" panose="00000500000000000000" pitchFamily="2" charset="-34"/>
                <a:cs typeface="#9Slide07 Itim" panose="00000500000000000000" pitchFamily="2" charset="-34"/>
                <a:sym typeface="Wingdings"/>
              </a:rPr>
              <a:t>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4648368" y="1172385"/>
            <a:ext cx="100584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82" name="Google Shape;2000;p39">
            <a:extLst>
              <a:ext uri="{FF2B5EF4-FFF2-40B4-BE49-F238E27FC236}">
                <a16:creationId xmlns:a16="http://schemas.microsoft.com/office/drawing/2014/main" id="{60E92CFB-E0C0-4401-A369-F776BDD1452A}"/>
              </a:ext>
            </a:extLst>
          </p:cNvPr>
          <p:cNvGrpSpPr/>
          <p:nvPr/>
        </p:nvGrpSpPr>
        <p:grpSpPr>
          <a:xfrm>
            <a:off x="765131" y="771533"/>
            <a:ext cx="413685" cy="808723"/>
            <a:chOff x="3940500" y="2415075"/>
            <a:chExt cx="342625" cy="669750"/>
          </a:xfrm>
        </p:grpSpPr>
        <p:sp>
          <p:nvSpPr>
            <p:cNvPr id="83" name="Google Shape;2001;p39">
              <a:extLst>
                <a:ext uri="{FF2B5EF4-FFF2-40B4-BE49-F238E27FC236}">
                  <a16:creationId xmlns:a16="http://schemas.microsoft.com/office/drawing/2014/main" id="{496B296A-D4D9-46C9-9E56-8D65FDD1C5E9}"/>
                </a:ext>
              </a:extLst>
            </p:cNvPr>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02;p39">
              <a:extLst>
                <a:ext uri="{FF2B5EF4-FFF2-40B4-BE49-F238E27FC236}">
                  <a16:creationId xmlns:a16="http://schemas.microsoft.com/office/drawing/2014/main" id="{5191757F-0DE3-480C-AF32-B36A7615F1D1}"/>
                </a:ext>
              </a:extLst>
            </p:cNvPr>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3;p39">
              <a:extLst>
                <a:ext uri="{FF2B5EF4-FFF2-40B4-BE49-F238E27FC236}">
                  <a16:creationId xmlns:a16="http://schemas.microsoft.com/office/drawing/2014/main" id="{0981B22F-309B-4773-B8B4-6A07EFB67A93}"/>
                </a:ext>
              </a:extLst>
            </p:cNvPr>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4;p39">
              <a:extLst>
                <a:ext uri="{FF2B5EF4-FFF2-40B4-BE49-F238E27FC236}">
                  <a16:creationId xmlns:a16="http://schemas.microsoft.com/office/drawing/2014/main" id="{842ACEC1-A10C-4CB5-B9AC-9210A7BE58DF}"/>
                </a:ext>
              </a:extLst>
            </p:cNvPr>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5;p39">
              <a:extLst>
                <a:ext uri="{FF2B5EF4-FFF2-40B4-BE49-F238E27FC236}">
                  <a16:creationId xmlns:a16="http://schemas.microsoft.com/office/drawing/2014/main" id="{6020F299-2829-4898-9191-72CFAEBA3E2B}"/>
                </a:ext>
              </a:extLst>
            </p:cNvPr>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6;p39">
              <a:extLst>
                <a:ext uri="{FF2B5EF4-FFF2-40B4-BE49-F238E27FC236}">
                  <a16:creationId xmlns:a16="http://schemas.microsoft.com/office/drawing/2014/main" id="{DE764396-B939-4909-AC1B-82EE8FEAA5F1}"/>
                </a:ext>
              </a:extLst>
            </p:cNvPr>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7;p39">
              <a:extLst>
                <a:ext uri="{FF2B5EF4-FFF2-40B4-BE49-F238E27FC236}">
                  <a16:creationId xmlns:a16="http://schemas.microsoft.com/office/drawing/2014/main" id="{EF293F96-A86C-4015-A16B-73E415F0A608}"/>
                </a:ext>
              </a:extLst>
            </p:cNvPr>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8;p39">
              <a:extLst>
                <a:ext uri="{FF2B5EF4-FFF2-40B4-BE49-F238E27FC236}">
                  <a16:creationId xmlns:a16="http://schemas.microsoft.com/office/drawing/2014/main" id="{58491486-3280-4626-A34A-61EF7C8A4FED}"/>
                </a:ext>
              </a:extLst>
            </p:cNvPr>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9;p39">
              <a:extLst>
                <a:ext uri="{FF2B5EF4-FFF2-40B4-BE49-F238E27FC236}">
                  <a16:creationId xmlns:a16="http://schemas.microsoft.com/office/drawing/2014/main" id="{4407C51C-C87A-4690-BD11-33F37B891BE9}"/>
                </a:ext>
              </a:extLst>
            </p:cNvPr>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0;p39">
              <a:extLst>
                <a:ext uri="{FF2B5EF4-FFF2-40B4-BE49-F238E27FC236}">
                  <a16:creationId xmlns:a16="http://schemas.microsoft.com/office/drawing/2014/main" id="{566729BA-F66A-4100-942C-9F1065D5D3AB}"/>
                </a:ext>
              </a:extLst>
            </p:cNvPr>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1;p39">
              <a:extLst>
                <a:ext uri="{FF2B5EF4-FFF2-40B4-BE49-F238E27FC236}">
                  <a16:creationId xmlns:a16="http://schemas.microsoft.com/office/drawing/2014/main" id="{D92E2770-7DF7-42EC-9FB0-81A3DDCD7D8B}"/>
                </a:ext>
              </a:extLst>
            </p:cNvPr>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2;p39">
              <a:extLst>
                <a:ext uri="{FF2B5EF4-FFF2-40B4-BE49-F238E27FC236}">
                  <a16:creationId xmlns:a16="http://schemas.microsoft.com/office/drawing/2014/main" id="{6AE25496-CCE2-4EF7-B7CD-0FB8FB4A91D0}"/>
                </a:ext>
              </a:extLst>
            </p:cNvPr>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3;p39">
              <a:extLst>
                <a:ext uri="{FF2B5EF4-FFF2-40B4-BE49-F238E27FC236}">
                  <a16:creationId xmlns:a16="http://schemas.microsoft.com/office/drawing/2014/main" id="{80A17FA5-441A-4215-AD73-87E02340684B}"/>
                </a:ext>
              </a:extLst>
            </p:cNvPr>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4;p39">
              <a:extLst>
                <a:ext uri="{FF2B5EF4-FFF2-40B4-BE49-F238E27FC236}">
                  <a16:creationId xmlns:a16="http://schemas.microsoft.com/office/drawing/2014/main" id="{1BB21E0E-28A1-4E0D-B3CF-7E5FC4AE152B}"/>
                </a:ext>
              </a:extLst>
            </p:cNvPr>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5;p39">
              <a:extLst>
                <a:ext uri="{FF2B5EF4-FFF2-40B4-BE49-F238E27FC236}">
                  <a16:creationId xmlns:a16="http://schemas.microsoft.com/office/drawing/2014/main" id="{359BCFAB-F99F-4FA7-8827-5D3D1A960FEB}"/>
                </a:ext>
              </a:extLst>
            </p:cNvPr>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6;p39">
              <a:extLst>
                <a:ext uri="{FF2B5EF4-FFF2-40B4-BE49-F238E27FC236}">
                  <a16:creationId xmlns:a16="http://schemas.microsoft.com/office/drawing/2014/main" id="{AB3EECCB-AEB0-41AF-BF58-6EFFB0B0D521}"/>
                </a:ext>
              </a:extLst>
            </p:cNvPr>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7;p39">
              <a:extLst>
                <a:ext uri="{FF2B5EF4-FFF2-40B4-BE49-F238E27FC236}">
                  <a16:creationId xmlns:a16="http://schemas.microsoft.com/office/drawing/2014/main" id="{408CF7DD-F662-4EDF-8076-1E95B9B4FD39}"/>
                </a:ext>
              </a:extLst>
            </p:cNvPr>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8;p39">
              <a:extLst>
                <a:ext uri="{FF2B5EF4-FFF2-40B4-BE49-F238E27FC236}">
                  <a16:creationId xmlns:a16="http://schemas.microsoft.com/office/drawing/2014/main" id="{39758CDF-5A4E-4CC5-826C-46B68E4D62B0}"/>
                </a:ext>
              </a:extLst>
            </p:cNvPr>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9;p39">
              <a:extLst>
                <a:ext uri="{FF2B5EF4-FFF2-40B4-BE49-F238E27FC236}">
                  <a16:creationId xmlns:a16="http://schemas.microsoft.com/office/drawing/2014/main" id="{7F5BFF19-4078-4A1D-ADF2-32D6C0B53A52}"/>
                </a:ext>
              </a:extLst>
            </p:cNvPr>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0;p39">
              <a:extLst>
                <a:ext uri="{FF2B5EF4-FFF2-40B4-BE49-F238E27FC236}">
                  <a16:creationId xmlns:a16="http://schemas.microsoft.com/office/drawing/2014/main" id="{B2D62F67-6595-44C2-ADB9-93B6CEEFF99E}"/>
                </a:ext>
              </a:extLst>
            </p:cNvPr>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1;p39">
              <a:extLst>
                <a:ext uri="{FF2B5EF4-FFF2-40B4-BE49-F238E27FC236}">
                  <a16:creationId xmlns:a16="http://schemas.microsoft.com/office/drawing/2014/main" id="{1C4DAB75-8843-417A-88C1-2AB9BAD4812C}"/>
                </a:ext>
              </a:extLst>
            </p:cNvPr>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2;p39">
              <a:extLst>
                <a:ext uri="{FF2B5EF4-FFF2-40B4-BE49-F238E27FC236}">
                  <a16:creationId xmlns:a16="http://schemas.microsoft.com/office/drawing/2014/main" id="{F50A2D42-EB32-428E-A40E-7DD7C1F87183}"/>
                </a:ext>
              </a:extLst>
            </p:cNvPr>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3;p39">
              <a:extLst>
                <a:ext uri="{FF2B5EF4-FFF2-40B4-BE49-F238E27FC236}">
                  <a16:creationId xmlns:a16="http://schemas.microsoft.com/office/drawing/2014/main" id="{13C98EBC-8DA4-4393-AD33-C47143DCBCE5}"/>
                </a:ext>
              </a:extLst>
            </p:cNvPr>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4;p39">
              <a:extLst>
                <a:ext uri="{FF2B5EF4-FFF2-40B4-BE49-F238E27FC236}">
                  <a16:creationId xmlns:a16="http://schemas.microsoft.com/office/drawing/2014/main" id="{520B979A-C839-41C2-BE88-CD165038AF45}"/>
                </a:ext>
              </a:extLst>
            </p:cNvPr>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5;p39">
              <a:extLst>
                <a:ext uri="{FF2B5EF4-FFF2-40B4-BE49-F238E27FC236}">
                  <a16:creationId xmlns:a16="http://schemas.microsoft.com/office/drawing/2014/main" id="{2ABE01D2-614C-4068-AAF9-1DD8301F1B8C}"/>
                </a:ext>
              </a:extLst>
            </p:cNvPr>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6;p39">
              <a:extLst>
                <a:ext uri="{FF2B5EF4-FFF2-40B4-BE49-F238E27FC236}">
                  <a16:creationId xmlns:a16="http://schemas.microsoft.com/office/drawing/2014/main" id="{E99F3920-A7A9-47C9-88AA-32DB4649F197}"/>
                </a:ext>
              </a:extLst>
            </p:cNvPr>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27;p39">
              <a:extLst>
                <a:ext uri="{FF2B5EF4-FFF2-40B4-BE49-F238E27FC236}">
                  <a16:creationId xmlns:a16="http://schemas.microsoft.com/office/drawing/2014/main" id="{BEB0C6F4-39D6-493F-9237-F827FD6BCD17}"/>
                </a:ext>
              </a:extLst>
            </p:cNvPr>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28;p39">
              <a:extLst>
                <a:ext uri="{FF2B5EF4-FFF2-40B4-BE49-F238E27FC236}">
                  <a16:creationId xmlns:a16="http://schemas.microsoft.com/office/drawing/2014/main" id="{91518E8B-BE74-42F5-8BF7-C9D3F557BFE9}"/>
                </a:ext>
              </a:extLst>
            </p:cNvPr>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9;p39">
              <a:extLst>
                <a:ext uri="{FF2B5EF4-FFF2-40B4-BE49-F238E27FC236}">
                  <a16:creationId xmlns:a16="http://schemas.microsoft.com/office/drawing/2014/main" id="{6256C2BF-0FA0-4DBA-BAFA-BB2F473C852B}"/>
                </a:ext>
              </a:extLst>
            </p:cNvPr>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0;p39">
              <a:extLst>
                <a:ext uri="{FF2B5EF4-FFF2-40B4-BE49-F238E27FC236}">
                  <a16:creationId xmlns:a16="http://schemas.microsoft.com/office/drawing/2014/main" id="{FC407B74-02E3-48DA-A410-85CB84BA3995}"/>
                </a:ext>
              </a:extLst>
            </p:cNvPr>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Straight Connector 40">
            <a:extLst>
              <a:ext uri="{FF2B5EF4-FFF2-40B4-BE49-F238E27FC236}">
                <a16:creationId xmlns:a16="http://schemas.microsoft.com/office/drawing/2014/main" id="{E3D9B889-2EDC-45A6-A1A8-7C09B7348A58}"/>
              </a:ext>
            </a:extLst>
          </p:cNvPr>
          <p:cNvCxnSpPr>
            <a:cxnSpLocks/>
          </p:cNvCxnSpPr>
          <p:nvPr/>
        </p:nvCxnSpPr>
        <p:spPr>
          <a:xfrm>
            <a:off x="1306500" y="2051395"/>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A794F47-B26C-416A-90CF-12AFE73A6849}"/>
              </a:ext>
            </a:extLst>
          </p:cNvPr>
          <p:cNvSpPr/>
          <p:nvPr/>
        </p:nvSpPr>
        <p:spPr>
          <a:xfrm>
            <a:off x="1162017" y="253618"/>
            <a:ext cx="7204165" cy="543362"/>
          </a:xfrm>
          <a:prstGeom prst="flowChartAlternateProcess">
            <a:avLst/>
          </a:prstGeom>
          <a:solidFill>
            <a:schemeClr val="bg1"/>
          </a:solid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Alternate Process 42">
            <a:extLst>
              <a:ext uri="{FF2B5EF4-FFF2-40B4-BE49-F238E27FC236}">
                <a16:creationId xmlns:a16="http://schemas.microsoft.com/office/drawing/2014/main" id="{C4A2BF07-7811-4C14-BAD4-DE1D4820D9A1}"/>
              </a:ext>
            </a:extLst>
          </p:cNvPr>
          <p:cNvSpPr/>
          <p:nvPr/>
        </p:nvSpPr>
        <p:spPr>
          <a:xfrm>
            <a:off x="1072988" y="146483"/>
            <a:ext cx="7204165" cy="563844"/>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348866A-E4C8-4A08-9E1E-BD7840FF8834}"/>
              </a:ext>
            </a:extLst>
          </p:cNvPr>
          <p:cNvSpPr txBox="1"/>
          <p:nvPr/>
        </p:nvSpPr>
        <p:spPr>
          <a:xfrm>
            <a:off x="1284627" y="160053"/>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Để</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có</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đơn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vị</a:t>
            </a:r>
            <a:r>
              <a:rPr lang="en-US" sz="2400" dirty="0">
                <a:solidFill>
                  <a:schemeClr val="tx1"/>
                </a:solidFill>
                <a:latin typeface="#9Slide07 Cadena" panose="02000503000000020004" pitchFamily="2" charset="0"/>
                <a:cs typeface="Times New Roman" pitchFamily="18" charset="0"/>
              </a:rPr>
              <a:t> m/</a:t>
            </a:r>
            <a:r>
              <a:rPr lang="en-US" sz="2400" dirty="0" err="1">
                <a:solidFill>
                  <a:schemeClr val="tx1"/>
                </a:solidFill>
                <a:latin typeface="#9Slide07 Cadena" panose="02000503000000020004" pitchFamily="2" charset="0"/>
                <a:cs typeface="Times New Roman" pitchFamily="18" charset="0"/>
              </a:rPr>
              <a:t>giây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làm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thế</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nào</a:t>
            </a:r>
            <a:r>
              <a:rPr lang="en-US" sz="2400" dirty="0">
                <a:solidFill>
                  <a:schemeClr val="tx1"/>
                </a:solidFill>
                <a:latin typeface="#9Slide07 Cadena" panose="02000503000000020004" pitchFamily="2" charset="0"/>
                <a:cs typeface="Times New Roman" pitchFamily="18" charset="0"/>
              </a:rPr>
              <a:t>?</a:t>
            </a:r>
          </a:p>
        </p:txBody>
      </p:sp>
      <p:sp>
        <p:nvSpPr>
          <p:cNvPr id="2" name="Rectangle 1">
            <a:extLst>
              <a:ext uri="{FF2B5EF4-FFF2-40B4-BE49-F238E27FC236}">
                <a16:creationId xmlns:a16="http://schemas.microsoft.com/office/drawing/2014/main" id="{D0D0867F-A7E3-4329-9F9C-A54BE4BA4202}"/>
              </a:ext>
            </a:extLst>
          </p:cNvPr>
          <p:cNvSpPr/>
          <p:nvPr/>
        </p:nvSpPr>
        <p:spPr>
          <a:xfrm>
            <a:off x="3526973" y="2870948"/>
            <a:ext cx="5069016" cy="584775"/>
          </a:xfrm>
          <a:prstGeom prst="rect">
            <a:avLst/>
          </a:prstGeom>
        </p:spPr>
        <p:txBody>
          <a:bodyPr wrap="none">
            <a:spAutoFit/>
          </a:bodyPr>
          <a:lstStyle/>
          <a:p>
            <a:pPr algn="ctr"/>
            <a:r>
              <a:rPr lang="en-US" sz="3200" dirty="0" err="1">
                <a:latin typeface="#9Slide07 Itim" panose="00000500000000000000" pitchFamily="2" charset="-34"/>
                <a:cs typeface="#9Slide07 Itim" panose="00000500000000000000" pitchFamily="2" charset="-34"/>
                <a:sym typeface="Wingdings"/>
              </a:rPr>
              <a:t>Đổi</a:t>
            </a:r>
            <a:r>
              <a:rPr lang="en-US" sz="3200" dirty="0">
                <a:latin typeface="#9Slide07 Itim" panose="00000500000000000000" pitchFamily="2" charset="-34"/>
                <a:cs typeface="#9Slide07 Itim" panose="00000500000000000000" pitchFamily="2" charset="-34"/>
                <a:sym typeface="Wingdings"/>
              </a:rPr>
              <a: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 80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p:txBody>
      </p:sp>
    </p:spTree>
    <p:extLst>
      <p:ext uri="{BB962C8B-B14F-4D97-AF65-F5344CB8AC3E}">
        <p14:creationId xmlns:p14="http://schemas.microsoft.com/office/powerpoint/2010/main" val="4891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125">
                                            <p:txEl>
                                              <p:pRg st="2" end="2"/>
                                            </p:txEl>
                                          </p:spTgt>
                                        </p:tgtEl>
                                        <p:attrNameLst>
                                          <p:attrName>style.visibility</p:attrName>
                                        </p:attrNameLst>
                                      </p:cBhvr>
                                      <p:to>
                                        <p:strVal val="visible"/>
                                      </p:to>
                                    </p:set>
                                    <p:anim calcmode="lin" valueType="num">
                                      <p:cBhvr additive="base">
                                        <p:cTn id="48"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outVertical)">
                                      <p:cBhvr>
                                        <p:cTn id="54" dur="500"/>
                                        <p:tgtEl>
                                          <p:spTgt spid="42"/>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53" presetClass="entr" presetSubtype="16" fill="hold" grpId="1"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arn(inVertical)">
                                      <p:cBhvr>
                                        <p:cTn id="75" dur="500"/>
                                        <p:tgtEl>
                                          <p:spTgt spid="115"/>
                                        </p:tgtEl>
                                      </p:cBhvr>
                                    </p:animEffect>
                                  </p:childTnLst>
                                </p:cTn>
                              </p:par>
                              <p:par>
                                <p:cTn id="76" presetID="10" presetClass="exit" presetSubtype="0" fill="hold" grpId="1"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16" grpId="0" uiExpand="1" build="p"/>
      <p:bldP spid="124" grpId="0" animBg="1"/>
      <p:bldP spid="42" grpId="0" animBg="1"/>
      <p:bldP spid="42" grpId="1" animBg="1"/>
      <p:bldP spid="43" grpId="0" animBg="1"/>
      <p:bldP spid="43" grpId="1" animBg="1"/>
      <p:bldP spid="44" grpId="0"/>
      <p:bldP spid="44" grpId="1"/>
      <p:bldP spid="44" grpId="2"/>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421872" y="495875"/>
            <a:ext cx="6311944"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058740" y="538798"/>
            <a:ext cx="50479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Bài</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học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này</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giúp</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em</a:t>
            </a:r>
            <a:r>
              <a:rPr lang="en-US" sz="3600" dirty="0">
                <a:latin typeface="#9Slide07 SVNUT Triumph Press" panose="00000500000000000000" pitchFamily="2" charset="0"/>
                <a:cs typeface="#9Slide07 Baloo Tamma" panose="03080902040302020200" pitchFamily="66" charset="0"/>
              </a:rPr>
              <a:t>:</a:t>
            </a:r>
            <a:endParaRPr sz="3600" dirty="0">
              <a:latin typeface="#9Slide07 SVNUT Triumph Press" panose="00000500000000000000" pitchFamily="2" charset="0"/>
              <a:cs typeface="#9Slide07 Baloo Tamma" panose="03080902040302020200" pitchFamily="66" charset="0"/>
            </a:endParaRPr>
          </a:p>
        </p:txBody>
      </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7339834" y="645733"/>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1521908" y="622141"/>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7"/>
          <p:cNvGrpSpPr/>
          <p:nvPr/>
        </p:nvGrpSpPr>
        <p:grpSpPr>
          <a:xfrm>
            <a:off x="2300756" y="571716"/>
            <a:ext cx="432125" cy="670200"/>
            <a:chOff x="2416400" y="2413200"/>
            <a:chExt cx="432125" cy="670200"/>
          </a:xfrm>
        </p:grpSpPr>
        <p:sp>
          <p:nvSpPr>
            <p:cNvPr id="3067" name="Google Shape;3067;p47"/>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47"/>
          <p:cNvGrpSpPr/>
          <p:nvPr/>
        </p:nvGrpSpPr>
        <p:grpSpPr>
          <a:xfrm>
            <a:off x="4680313" y="594222"/>
            <a:ext cx="489445" cy="862217"/>
            <a:chOff x="3949875" y="3339750"/>
            <a:chExt cx="379650" cy="668800"/>
          </a:xfrm>
        </p:grpSpPr>
        <p:sp>
          <p:nvSpPr>
            <p:cNvPr id="3083" name="Google Shape;3083;p47"/>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47"/>
          <p:cNvSpPr/>
          <p:nvPr/>
        </p:nvSpPr>
        <p:spPr>
          <a:xfrm>
            <a:off x="2143251" y="1604840"/>
            <a:ext cx="4857499" cy="2124663"/>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9Slide07 SVNUT Triumph Press" panose="00000500000000000000" pitchFamily="2" charset="0"/>
              </a:rPr>
              <a:t>Chúc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các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em</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học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tốt</a:t>
            </a:r>
            <a:r>
              <a:rPr lang="en-US" sz="6600" dirty="0">
                <a:latin typeface="#9Slide07 SVNUT Triumph Press" panose="00000500000000000000" pitchFamily="2" charset="0"/>
              </a:rPr>
              <a:t>!</a:t>
            </a:r>
            <a:endParaRPr sz="6600" dirty="0">
              <a:latin typeface="#9Slide07 SVNUT Triumph Press" panose="00000500000000000000" pitchFamily="2" charset="0"/>
            </a:endParaRPr>
          </a:p>
        </p:txBody>
      </p:sp>
      <p:grpSp>
        <p:nvGrpSpPr>
          <p:cNvPr id="3101" name="Google Shape;3101;p47"/>
          <p:cNvGrpSpPr/>
          <p:nvPr/>
        </p:nvGrpSpPr>
        <p:grpSpPr>
          <a:xfrm>
            <a:off x="6208654" y="2998405"/>
            <a:ext cx="245856" cy="244739"/>
            <a:chOff x="5546700" y="4021800"/>
            <a:chExt cx="307975" cy="306575"/>
          </a:xfrm>
        </p:grpSpPr>
        <p:sp>
          <p:nvSpPr>
            <p:cNvPr id="3102" name="Google Shape;3102;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47"/>
          <p:cNvGrpSpPr/>
          <p:nvPr/>
        </p:nvGrpSpPr>
        <p:grpSpPr>
          <a:xfrm flipH="1">
            <a:off x="2696479" y="2998405"/>
            <a:ext cx="245856" cy="244739"/>
            <a:chOff x="5546700" y="4021800"/>
            <a:chExt cx="307975" cy="306575"/>
          </a:xfrm>
        </p:grpSpPr>
        <p:sp>
          <p:nvSpPr>
            <p:cNvPr id="3108" name="Google Shape;3108;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3" name="Google Shape;3113;p47"/>
          <p:cNvSpPr/>
          <p:nvPr/>
        </p:nvSpPr>
        <p:spPr>
          <a:xfrm>
            <a:off x="3642733" y="1094448"/>
            <a:ext cx="282794" cy="301506"/>
          </a:xfrm>
          <a:custGeom>
            <a:avLst/>
            <a:gdLst/>
            <a:ahLst/>
            <a:cxnLst/>
            <a:rect l="l" t="t" r="r" b="b"/>
            <a:pathLst>
              <a:path w="20312" h="21656" extrusionOk="0">
                <a:moveTo>
                  <a:pt x="4057" y="939"/>
                </a:moveTo>
                <a:lnTo>
                  <a:pt x="6568" y="3398"/>
                </a:lnTo>
                <a:lnTo>
                  <a:pt x="7785" y="4565"/>
                </a:lnTo>
                <a:lnTo>
                  <a:pt x="9027" y="5706"/>
                </a:lnTo>
                <a:lnTo>
                  <a:pt x="10295" y="6847"/>
                </a:lnTo>
                <a:lnTo>
                  <a:pt x="11588" y="7937"/>
                </a:lnTo>
                <a:lnTo>
                  <a:pt x="12882" y="9053"/>
                </a:lnTo>
                <a:lnTo>
                  <a:pt x="14175" y="10169"/>
                </a:lnTo>
                <a:lnTo>
                  <a:pt x="15417" y="11310"/>
                </a:lnTo>
                <a:lnTo>
                  <a:pt x="16660" y="12451"/>
                </a:lnTo>
                <a:lnTo>
                  <a:pt x="19170" y="14758"/>
                </a:lnTo>
                <a:lnTo>
                  <a:pt x="18917" y="15037"/>
                </a:lnTo>
                <a:lnTo>
                  <a:pt x="18638" y="15291"/>
                </a:lnTo>
                <a:lnTo>
                  <a:pt x="18333" y="15519"/>
                </a:lnTo>
                <a:lnTo>
                  <a:pt x="17978" y="15747"/>
                </a:lnTo>
                <a:lnTo>
                  <a:pt x="17623" y="15975"/>
                </a:lnTo>
                <a:lnTo>
                  <a:pt x="17268" y="16153"/>
                </a:lnTo>
                <a:lnTo>
                  <a:pt x="16863" y="16356"/>
                </a:lnTo>
                <a:lnTo>
                  <a:pt x="16432" y="16508"/>
                </a:lnTo>
                <a:lnTo>
                  <a:pt x="16001" y="16685"/>
                </a:lnTo>
                <a:lnTo>
                  <a:pt x="15544" y="16812"/>
                </a:lnTo>
                <a:lnTo>
                  <a:pt x="15088" y="16939"/>
                </a:lnTo>
                <a:lnTo>
                  <a:pt x="14581" y="17040"/>
                </a:lnTo>
                <a:lnTo>
                  <a:pt x="14099" y="17142"/>
                </a:lnTo>
                <a:lnTo>
                  <a:pt x="13592" y="17243"/>
                </a:lnTo>
                <a:lnTo>
                  <a:pt x="13084" y="17294"/>
                </a:lnTo>
                <a:lnTo>
                  <a:pt x="12552" y="17345"/>
                </a:lnTo>
                <a:lnTo>
                  <a:pt x="12019" y="17395"/>
                </a:lnTo>
                <a:lnTo>
                  <a:pt x="11487" y="17395"/>
                </a:lnTo>
                <a:lnTo>
                  <a:pt x="10929" y="17421"/>
                </a:lnTo>
                <a:lnTo>
                  <a:pt x="10397" y="17395"/>
                </a:lnTo>
                <a:lnTo>
                  <a:pt x="9864" y="17370"/>
                </a:lnTo>
                <a:lnTo>
                  <a:pt x="9306" y="17319"/>
                </a:lnTo>
                <a:lnTo>
                  <a:pt x="8774" y="17269"/>
                </a:lnTo>
                <a:lnTo>
                  <a:pt x="8241" y="17193"/>
                </a:lnTo>
                <a:lnTo>
                  <a:pt x="7709" y="17091"/>
                </a:lnTo>
                <a:lnTo>
                  <a:pt x="7176" y="16990"/>
                </a:lnTo>
                <a:lnTo>
                  <a:pt x="6669" y="16863"/>
                </a:lnTo>
                <a:lnTo>
                  <a:pt x="6162" y="16736"/>
                </a:lnTo>
                <a:lnTo>
                  <a:pt x="5655" y="16584"/>
                </a:lnTo>
                <a:lnTo>
                  <a:pt x="5173" y="16407"/>
                </a:lnTo>
                <a:lnTo>
                  <a:pt x="4717" y="16204"/>
                </a:lnTo>
                <a:lnTo>
                  <a:pt x="4260" y="16001"/>
                </a:lnTo>
                <a:lnTo>
                  <a:pt x="4057" y="939"/>
                </a:lnTo>
                <a:close/>
                <a:moveTo>
                  <a:pt x="18993" y="16533"/>
                </a:moveTo>
                <a:lnTo>
                  <a:pt x="19196" y="16635"/>
                </a:lnTo>
                <a:lnTo>
                  <a:pt x="18486" y="17649"/>
                </a:lnTo>
                <a:lnTo>
                  <a:pt x="18460" y="17472"/>
                </a:lnTo>
                <a:lnTo>
                  <a:pt x="18486" y="17319"/>
                </a:lnTo>
                <a:lnTo>
                  <a:pt x="18562" y="17167"/>
                </a:lnTo>
                <a:lnTo>
                  <a:pt x="18638" y="17040"/>
                </a:lnTo>
                <a:lnTo>
                  <a:pt x="18815" y="16787"/>
                </a:lnTo>
                <a:lnTo>
                  <a:pt x="18993" y="16533"/>
                </a:lnTo>
                <a:close/>
                <a:moveTo>
                  <a:pt x="17294" y="17269"/>
                </a:moveTo>
                <a:lnTo>
                  <a:pt x="16939" y="17725"/>
                </a:lnTo>
                <a:lnTo>
                  <a:pt x="16584" y="18182"/>
                </a:lnTo>
                <a:lnTo>
                  <a:pt x="16254" y="18663"/>
                </a:lnTo>
                <a:lnTo>
                  <a:pt x="15899" y="19094"/>
                </a:lnTo>
                <a:lnTo>
                  <a:pt x="15722" y="19297"/>
                </a:lnTo>
                <a:lnTo>
                  <a:pt x="15519" y="19475"/>
                </a:lnTo>
                <a:lnTo>
                  <a:pt x="15316" y="19652"/>
                </a:lnTo>
                <a:lnTo>
                  <a:pt x="15088" y="19804"/>
                </a:lnTo>
                <a:lnTo>
                  <a:pt x="14834" y="19931"/>
                </a:lnTo>
                <a:lnTo>
                  <a:pt x="14581" y="20033"/>
                </a:lnTo>
                <a:lnTo>
                  <a:pt x="14276" y="20109"/>
                </a:lnTo>
                <a:lnTo>
                  <a:pt x="13947" y="20159"/>
                </a:lnTo>
                <a:lnTo>
                  <a:pt x="14099" y="19855"/>
                </a:lnTo>
                <a:lnTo>
                  <a:pt x="14226" y="19576"/>
                </a:lnTo>
                <a:lnTo>
                  <a:pt x="14378" y="19297"/>
                </a:lnTo>
                <a:lnTo>
                  <a:pt x="14555" y="19069"/>
                </a:lnTo>
                <a:lnTo>
                  <a:pt x="14733" y="18815"/>
                </a:lnTo>
                <a:lnTo>
                  <a:pt x="14910" y="18613"/>
                </a:lnTo>
                <a:lnTo>
                  <a:pt x="15113" y="18384"/>
                </a:lnTo>
                <a:lnTo>
                  <a:pt x="15316" y="18207"/>
                </a:lnTo>
                <a:lnTo>
                  <a:pt x="15519" y="18029"/>
                </a:lnTo>
                <a:lnTo>
                  <a:pt x="15747" y="17877"/>
                </a:lnTo>
                <a:lnTo>
                  <a:pt x="15975" y="17725"/>
                </a:lnTo>
                <a:lnTo>
                  <a:pt x="16229" y="17598"/>
                </a:lnTo>
                <a:lnTo>
                  <a:pt x="16482" y="17497"/>
                </a:lnTo>
                <a:lnTo>
                  <a:pt x="16736" y="17395"/>
                </a:lnTo>
                <a:lnTo>
                  <a:pt x="17015" y="17319"/>
                </a:lnTo>
                <a:lnTo>
                  <a:pt x="17294" y="17269"/>
                </a:lnTo>
                <a:close/>
                <a:moveTo>
                  <a:pt x="3854" y="16838"/>
                </a:moveTo>
                <a:lnTo>
                  <a:pt x="6086" y="17674"/>
                </a:lnTo>
                <a:lnTo>
                  <a:pt x="5249" y="18511"/>
                </a:lnTo>
                <a:lnTo>
                  <a:pt x="4590" y="19094"/>
                </a:lnTo>
                <a:lnTo>
                  <a:pt x="3956" y="19678"/>
                </a:lnTo>
                <a:lnTo>
                  <a:pt x="3677" y="19957"/>
                </a:lnTo>
                <a:lnTo>
                  <a:pt x="3423" y="20159"/>
                </a:lnTo>
                <a:lnTo>
                  <a:pt x="3195" y="20286"/>
                </a:lnTo>
                <a:lnTo>
                  <a:pt x="3094" y="20337"/>
                </a:lnTo>
                <a:lnTo>
                  <a:pt x="2992" y="20362"/>
                </a:lnTo>
                <a:lnTo>
                  <a:pt x="2865" y="20362"/>
                </a:lnTo>
                <a:lnTo>
                  <a:pt x="2739" y="20337"/>
                </a:lnTo>
                <a:lnTo>
                  <a:pt x="2485" y="20261"/>
                </a:lnTo>
                <a:lnTo>
                  <a:pt x="2155" y="20109"/>
                </a:lnTo>
                <a:lnTo>
                  <a:pt x="1750" y="19906"/>
                </a:lnTo>
                <a:lnTo>
                  <a:pt x="1800" y="19728"/>
                </a:lnTo>
                <a:lnTo>
                  <a:pt x="1902" y="19551"/>
                </a:lnTo>
                <a:lnTo>
                  <a:pt x="3854" y="16838"/>
                </a:lnTo>
                <a:close/>
                <a:moveTo>
                  <a:pt x="7227" y="17877"/>
                </a:moveTo>
                <a:lnTo>
                  <a:pt x="8444" y="18080"/>
                </a:lnTo>
                <a:lnTo>
                  <a:pt x="9788" y="18334"/>
                </a:lnTo>
                <a:lnTo>
                  <a:pt x="7531" y="20616"/>
                </a:lnTo>
                <a:lnTo>
                  <a:pt x="7455" y="20667"/>
                </a:lnTo>
                <a:lnTo>
                  <a:pt x="7379" y="20717"/>
                </a:lnTo>
                <a:lnTo>
                  <a:pt x="7278" y="20768"/>
                </a:lnTo>
                <a:lnTo>
                  <a:pt x="7176" y="20768"/>
                </a:lnTo>
                <a:lnTo>
                  <a:pt x="5858" y="20616"/>
                </a:lnTo>
                <a:lnTo>
                  <a:pt x="4564" y="20489"/>
                </a:lnTo>
                <a:lnTo>
                  <a:pt x="5680" y="19221"/>
                </a:lnTo>
                <a:lnTo>
                  <a:pt x="6770" y="18029"/>
                </a:lnTo>
                <a:lnTo>
                  <a:pt x="6872" y="17953"/>
                </a:lnTo>
                <a:lnTo>
                  <a:pt x="6999" y="17903"/>
                </a:lnTo>
                <a:lnTo>
                  <a:pt x="7125" y="17877"/>
                </a:lnTo>
                <a:close/>
                <a:moveTo>
                  <a:pt x="14251" y="18156"/>
                </a:moveTo>
                <a:lnTo>
                  <a:pt x="13363" y="19348"/>
                </a:lnTo>
                <a:lnTo>
                  <a:pt x="12476" y="20464"/>
                </a:lnTo>
                <a:lnTo>
                  <a:pt x="12374" y="20565"/>
                </a:lnTo>
                <a:lnTo>
                  <a:pt x="12248" y="20641"/>
                </a:lnTo>
                <a:lnTo>
                  <a:pt x="12096" y="20692"/>
                </a:lnTo>
                <a:lnTo>
                  <a:pt x="11943" y="20717"/>
                </a:lnTo>
                <a:lnTo>
                  <a:pt x="10321" y="20819"/>
                </a:lnTo>
                <a:lnTo>
                  <a:pt x="8672" y="20920"/>
                </a:lnTo>
                <a:lnTo>
                  <a:pt x="8596" y="20641"/>
                </a:lnTo>
                <a:lnTo>
                  <a:pt x="9687" y="19576"/>
                </a:lnTo>
                <a:lnTo>
                  <a:pt x="10802" y="18537"/>
                </a:lnTo>
                <a:lnTo>
                  <a:pt x="10904" y="18460"/>
                </a:lnTo>
                <a:lnTo>
                  <a:pt x="11031" y="18410"/>
                </a:lnTo>
                <a:lnTo>
                  <a:pt x="11157" y="18384"/>
                </a:lnTo>
                <a:lnTo>
                  <a:pt x="11259" y="18359"/>
                </a:lnTo>
                <a:lnTo>
                  <a:pt x="12704" y="18258"/>
                </a:lnTo>
                <a:lnTo>
                  <a:pt x="14251" y="18156"/>
                </a:lnTo>
                <a:close/>
                <a:moveTo>
                  <a:pt x="3474" y="0"/>
                </a:moveTo>
                <a:lnTo>
                  <a:pt x="3322" y="51"/>
                </a:lnTo>
                <a:lnTo>
                  <a:pt x="3195" y="102"/>
                </a:lnTo>
                <a:lnTo>
                  <a:pt x="3068" y="178"/>
                </a:lnTo>
                <a:lnTo>
                  <a:pt x="2942" y="279"/>
                </a:lnTo>
                <a:lnTo>
                  <a:pt x="2688" y="508"/>
                </a:lnTo>
                <a:lnTo>
                  <a:pt x="2434" y="761"/>
                </a:lnTo>
                <a:lnTo>
                  <a:pt x="1750" y="1547"/>
                </a:lnTo>
                <a:lnTo>
                  <a:pt x="1395" y="1928"/>
                </a:lnTo>
                <a:lnTo>
                  <a:pt x="1040" y="2308"/>
                </a:lnTo>
                <a:lnTo>
                  <a:pt x="888" y="2460"/>
                </a:lnTo>
                <a:lnTo>
                  <a:pt x="761" y="2638"/>
                </a:lnTo>
                <a:lnTo>
                  <a:pt x="634" y="2815"/>
                </a:lnTo>
                <a:lnTo>
                  <a:pt x="533" y="2993"/>
                </a:lnTo>
                <a:lnTo>
                  <a:pt x="457" y="3195"/>
                </a:lnTo>
                <a:lnTo>
                  <a:pt x="406" y="3398"/>
                </a:lnTo>
                <a:lnTo>
                  <a:pt x="355" y="3601"/>
                </a:lnTo>
                <a:lnTo>
                  <a:pt x="355" y="3829"/>
                </a:lnTo>
                <a:lnTo>
                  <a:pt x="178" y="6467"/>
                </a:lnTo>
                <a:lnTo>
                  <a:pt x="76" y="7810"/>
                </a:lnTo>
                <a:lnTo>
                  <a:pt x="25" y="9154"/>
                </a:lnTo>
                <a:lnTo>
                  <a:pt x="0" y="10549"/>
                </a:lnTo>
                <a:lnTo>
                  <a:pt x="0" y="11969"/>
                </a:lnTo>
                <a:lnTo>
                  <a:pt x="25" y="12679"/>
                </a:lnTo>
                <a:lnTo>
                  <a:pt x="76" y="13414"/>
                </a:lnTo>
                <a:lnTo>
                  <a:pt x="127" y="14175"/>
                </a:lnTo>
                <a:lnTo>
                  <a:pt x="203" y="14936"/>
                </a:lnTo>
                <a:lnTo>
                  <a:pt x="203" y="16939"/>
                </a:lnTo>
                <a:lnTo>
                  <a:pt x="228" y="19373"/>
                </a:lnTo>
                <a:lnTo>
                  <a:pt x="228" y="19728"/>
                </a:lnTo>
                <a:lnTo>
                  <a:pt x="254" y="20007"/>
                </a:lnTo>
                <a:lnTo>
                  <a:pt x="330" y="20210"/>
                </a:lnTo>
                <a:lnTo>
                  <a:pt x="406" y="20388"/>
                </a:lnTo>
                <a:lnTo>
                  <a:pt x="558" y="20540"/>
                </a:lnTo>
                <a:lnTo>
                  <a:pt x="735" y="20641"/>
                </a:lnTo>
                <a:lnTo>
                  <a:pt x="989" y="20717"/>
                </a:lnTo>
                <a:lnTo>
                  <a:pt x="1319" y="20793"/>
                </a:lnTo>
                <a:lnTo>
                  <a:pt x="2561" y="21047"/>
                </a:lnTo>
                <a:lnTo>
                  <a:pt x="3829" y="21250"/>
                </a:lnTo>
                <a:lnTo>
                  <a:pt x="5097" y="21427"/>
                </a:lnTo>
                <a:lnTo>
                  <a:pt x="6365" y="21554"/>
                </a:lnTo>
                <a:lnTo>
                  <a:pt x="7633" y="21630"/>
                </a:lnTo>
                <a:lnTo>
                  <a:pt x="8900" y="21655"/>
                </a:lnTo>
                <a:lnTo>
                  <a:pt x="9534" y="21655"/>
                </a:lnTo>
                <a:lnTo>
                  <a:pt x="10168" y="21630"/>
                </a:lnTo>
                <a:lnTo>
                  <a:pt x="10802" y="21579"/>
                </a:lnTo>
                <a:lnTo>
                  <a:pt x="11436" y="21529"/>
                </a:lnTo>
                <a:lnTo>
                  <a:pt x="11943" y="21453"/>
                </a:lnTo>
                <a:lnTo>
                  <a:pt x="12425" y="21377"/>
                </a:lnTo>
                <a:lnTo>
                  <a:pt x="12907" y="21300"/>
                </a:lnTo>
                <a:lnTo>
                  <a:pt x="13389" y="21174"/>
                </a:lnTo>
                <a:lnTo>
                  <a:pt x="13871" y="21047"/>
                </a:lnTo>
                <a:lnTo>
                  <a:pt x="14352" y="20920"/>
                </a:lnTo>
                <a:lnTo>
                  <a:pt x="14809" y="20743"/>
                </a:lnTo>
                <a:lnTo>
                  <a:pt x="15265" y="20565"/>
                </a:lnTo>
                <a:lnTo>
                  <a:pt x="15722" y="20362"/>
                </a:lnTo>
                <a:lnTo>
                  <a:pt x="16153" y="20159"/>
                </a:lnTo>
                <a:lnTo>
                  <a:pt x="16609" y="19931"/>
                </a:lnTo>
                <a:lnTo>
                  <a:pt x="17015" y="19678"/>
                </a:lnTo>
                <a:lnTo>
                  <a:pt x="17446" y="19424"/>
                </a:lnTo>
                <a:lnTo>
                  <a:pt x="17852" y="19145"/>
                </a:lnTo>
                <a:lnTo>
                  <a:pt x="18283" y="18841"/>
                </a:lnTo>
                <a:lnTo>
                  <a:pt x="18663" y="18511"/>
                </a:lnTo>
                <a:lnTo>
                  <a:pt x="19018" y="18207"/>
                </a:lnTo>
                <a:lnTo>
                  <a:pt x="19348" y="17852"/>
                </a:lnTo>
                <a:lnTo>
                  <a:pt x="19601" y="17497"/>
                </a:lnTo>
                <a:lnTo>
                  <a:pt x="19829" y="17091"/>
                </a:lnTo>
                <a:lnTo>
                  <a:pt x="20007" y="16685"/>
                </a:lnTo>
                <a:lnTo>
                  <a:pt x="20159" y="16254"/>
                </a:lnTo>
                <a:lnTo>
                  <a:pt x="20261" y="15798"/>
                </a:lnTo>
                <a:lnTo>
                  <a:pt x="20311" y="15316"/>
                </a:lnTo>
                <a:lnTo>
                  <a:pt x="20311" y="15139"/>
                </a:lnTo>
                <a:lnTo>
                  <a:pt x="20311" y="14961"/>
                </a:lnTo>
                <a:lnTo>
                  <a:pt x="20261" y="14784"/>
                </a:lnTo>
                <a:lnTo>
                  <a:pt x="20210" y="14632"/>
                </a:lnTo>
                <a:lnTo>
                  <a:pt x="20134" y="14479"/>
                </a:lnTo>
                <a:lnTo>
                  <a:pt x="20058" y="14327"/>
                </a:lnTo>
                <a:lnTo>
                  <a:pt x="19931" y="14200"/>
                </a:lnTo>
                <a:lnTo>
                  <a:pt x="19779" y="14048"/>
                </a:lnTo>
                <a:lnTo>
                  <a:pt x="16584" y="11234"/>
                </a:lnTo>
                <a:lnTo>
                  <a:pt x="13414" y="8368"/>
                </a:lnTo>
                <a:lnTo>
                  <a:pt x="10219" y="5452"/>
                </a:lnTo>
                <a:lnTo>
                  <a:pt x="7024" y="2511"/>
                </a:lnTo>
                <a:lnTo>
                  <a:pt x="5959" y="1547"/>
                </a:lnTo>
                <a:lnTo>
                  <a:pt x="4869" y="584"/>
                </a:lnTo>
                <a:lnTo>
                  <a:pt x="4666" y="406"/>
                </a:lnTo>
                <a:lnTo>
                  <a:pt x="4463" y="279"/>
                </a:lnTo>
                <a:lnTo>
                  <a:pt x="4260" y="153"/>
                </a:lnTo>
                <a:lnTo>
                  <a:pt x="4083" y="77"/>
                </a:lnTo>
                <a:lnTo>
                  <a:pt x="3905" y="26"/>
                </a:lnTo>
                <a:lnTo>
                  <a:pt x="37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7"/>
          <p:cNvGrpSpPr/>
          <p:nvPr/>
        </p:nvGrpSpPr>
        <p:grpSpPr>
          <a:xfrm>
            <a:off x="895793" y="1722535"/>
            <a:ext cx="401811" cy="723243"/>
            <a:chOff x="2043517" y="3876174"/>
            <a:chExt cx="401811" cy="723243"/>
          </a:xfrm>
        </p:grpSpPr>
        <p:sp>
          <p:nvSpPr>
            <p:cNvPr id="3115" name="Google Shape;3115;p47"/>
            <p:cNvSpPr/>
            <p:nvPr/>
          </p:nvSpPr>
          <p:spPr>
            <a:xfrm>
              <a:off x="2043517" y="4011510"/>
              <a:ext cx="401811" cy="587907"/>
            </a:xfrm>
            <a:custGeom>
              <a:avLst/>
              <a:gdLst/>
              <a:ahLst/>
              <a:cxnLst/>
              <a:rect l="l" t="t" r="r" b="b"/>
              <a:pathLst>
                <a:path w="12467" h="18241" extrusionOk="0">
                  <a:moveTo>
                    <a:pt x="1594" y="1"/>
                  </a:moveTo>
                  <a:lnTo>
                    <a:pt x="1238" y="19"/>
                  </a:lnTo>
                  <a:lnTo>
                    <a:pt x="881" y="38"/>
                  </a:lnTo>
                  <a:lnTo>
                    <a:pt x="581" y="94"/>
                  </a:lnTo>
                  <a:lnTo>
                    <a:pt x="450" y="132"/>
                  </a:lnTo>
                  <a:lnTo>
                    <a:pt x="319" y="188"/>
                  </a:lnTo>
                  <a:lnTo>
                    <a:pt x="225" y="244"/>
                  </a:lnTo>
                  <a:lnTo>
                    <a:pt x="131" y="319"/>
                  </a:lnTo>
                  <a:lnTo>
                    <a:pt x="75" y="394"/>
                  </a:lnTo>
                  <a:lnTo>
                    <a:pt x="38" y="469"/>
                  </a:lnTo>
                  <a:lnTo>
                    <a:pt x="0" y="563"/>
                  </a:lnTo>
                  <a:lnTo>
                    <a:pt x="0" y="657"/>
                  </a:lnTo>
                  <a:lnTo>
                    <a:pt x="19" y="807"/>
                  </a:lnTo>
                  <a:lnTo>
                    <a:pt x="56" y="957"/>
                  </a:lnTo>
                  <a:lnTo>
                    <a:pt x="431" y="1313"/>
                  </a:lnTo>
                  <a:lnTo>
                    <a:pt x="788" y="1669"/>
                  </a:lnTo>
                  <a:lnTo>
                    <a:pt x="1256" y="2156"/>
                  </a:lnTo>
                  <a:lnTo>
                    <a:pt x="1800" y="2719"/>
                  </a:lnTo>
                  <a:lnTo>
                    <a:pt x="2287" y="3187"/>
                  </a:lnTo>
                  <a:lnTo>
                    <a:pt x="2681" y="3506"/>
                  </a:lnTo>
                  <a:lnTo>
                    <a:pt x="3037" y="3825"/>
                  </a:lnTo>
                  <a:lnTo>
                    <a:pt x="3356" y="4144"/>
                  </a:lnTo>
                  <a:lnTo>
                    <a:pt x="3637" y="4462"/>
                  </a:lnTo>
                  <a:lnTo>
                    <a:pt x="3862" y="4706"/>
                  </a:lnTo>
                  <a:lnTo>
                    <a:pt x="4143" y="4968"/>
                  </a:lnTo>
                  <a:lnTo>
                    <a:pt x="4593" y="5418"/>
                  </a:lnTo>
                  <a:lnTo>
                    <a:pt x="5343" y="6168"/>
                  </a:lnTo>
                  <a:lnTo>
                    <a:pt x="5905" y="6656"/>
                  </a:lnTo>
                  <a:lnTo>
                    <a:pt x="6280" y="6993"/>
                  </a:lnTo>
                  <a:lnTo>
                    <a:pt x="6693" y="7312"/>
                  </a:lnTo>
                  <a:lnTo>
                    <a:pt x="7049" y="7574"/>
                  </a:lnTo>
                  <a:lnTo>
                    <a:pt x="7386" y="7818"/>
                  </a:lnTo>
                  <a:lnTo>
                    <a:pt x="7724" y="8118"/>
                  </a:lnTo>
                  <a:lnTo>
                    <a:pt x="8080" y="8455"/>
                  </a:lnTo>
                  <a:lnTo>
                    <a:pt x="8417" y="8868"/>
                  </a:lnTo>
                  <a:lnTo>
                    <a:pt x="8436" y="8886"/>
                  </a:lnTo>
                  <a:lnTo>
                    <a:pt x="8249" y="9111"/>
                  </a:lnTo>
                  <a:lnTo>
                    <a:pt x="8061" y="9318"/>
                  </a:lnTo>
                  <a:lnTo>
                    <a:pt x="7686" y="9749"/>
                  </a:lnTo>
                  <a:lnTo>
                    <a:pt x="7311" y="10124"/>
                  </a:lnTo>
                  <a:lnTo>
                    <a:pt x="6974" y="10592"/>
                  </a:lnTo>
                  <a:lnTo>
                    <a:pt x="6618" y="11061"/>
                  </a:lnTo>
                  <a:lnTo>
                    <a:pt x="6243" y="11492"/>
                  </a:lnTo>
                  <a:lnTo>
                    <a:pt x="5849" y="11923"/>
                  </a:lnTo>
                  <a:lnTo>
                    <a:pt x="5474" y="12336"/>
                  </a:lnTo>
                  <a:lnTo>
                    <a:pt x="5081" y="12729"/>
                  </a:lnTo>
                  <a:lnTo>
                    <a:pt x="4706" y="13086"/>
                  </a:lnTo>
                  <a:lnTo>
                    <a:pt x="4331" y="13423"/>
                  </a:lnTo>
                  <a:lnTo>
                    <a:pt x="3900" y="13761"/>
                  </a:lnTo>
                  <a:lnTo>
                    <a:pt x="3525" y="14061"/>
                  </a:lnTo>
                  <a:lnTo>
                    <a:pt x="3150" y="14398"/>
                  </a:lnTo>
                  <a:lnTo>
                    <a:pt x="2700" y="14829"/>
                  </a:lnTo>
                  <a:lnTo>
                    <a:pt x="2231" y="15317"/>
                  </a:lnTo>
                  <a:lnTo>
                    <a:pt x="1462" y="16141"/>
                  </a:lnTo>
                  <a:lnTo>
                    <a:pt x="881" y="16741"/>
                  </a:lnTo>
                  <a:lnTo>
                    <a:pt x="488" y="17116"/>
                  </a:lnTo>
                  <a:lnTo>
                    <a:pt x="300" y="17322"/>
                  </a:lnTo>
                  <a:lnTo>
                    <a:pt x="206" y="17454"/>
                  </a:lnTo>
                  <a:lnTo>
                    <a:pt x="150" y="17585"/>
                  </a:lnTo>
                  <a:lnTo>
                    <a:pt x="113" y="17697"/>
                  </a:lnTo>
                  <a:lnTo>
                    <a:pt x="94" y="17810"/>
                  </a:lnTo>
                  <a:lnTo>
                    <a:pt x="113" y="17922"/>
                  </a:lnTo>
                  <a:lnTo>
                    <a:pt x="169" y="18016"/>
                  </a:lnTo>
                  <a:lnTo>
                    <a:pt x="263" y="18110"/>
                  </a:lnTo>
                  <a:lnTo>
                    <a:pt x="394" y="18166"/>
                  </a:lnTo>
                  <a:lnTo>
                    <a:pt x="788" y="18185"/>
                  </a:lnTo>
                  <a:lnTo>
                    <a:pt x="1350" y="18204"/>
                  </a:lnTo>
                  <a:lnTo>
                    <a:pt x="2943" y="18241"/>
                  </a:lnTo>
                  <a:lnTo>
                    <a:pt x="3056" y="18204"/>
                  </a:lnTo>
                  <a:lnTo>
                    <a:pt x="3168" y="18147"/>
                  </a:lnTo>
                  <a:lnTo>
                    <a:pt x="3300" y="18054"/>
                  </a:lnTo>
                  <a:lnTo>
                    <a:pt x="3431" y="17941"/>
                  </a:lnTo>
                  <a:lnTo>
                    <a:pt x="3750" y="17604"/>
                  </a:lnTo>
                  <a:lnTo>
                    <a:pt x="4124" y="17191"/>
                  </a:lnTo>
                  <a:lnTo>
                    <a:pt x="4612" y="16648"/>
                  </a:lnTo>
                  <a:lnTo>
                    <a:pt x="4912" y="16329"/>
                  </a:lnTo>
                  <a:lnTo>
                    <a:pt x="5212" y="16010"/>
                  </a:lnTo>
                  <a:lnTo>
                    <a:pt x="6130" y="15054"/>
                  </a:lnTo>
                  <a:lnTo>
                    <a:pt x="6430" y="14773"/>
                  </a:lnTo>
                  <a:lnTo>
                    <a:pt x="6880" y="14398"/>
                  </a:lnTo>
                  <a:lnTo>
                    <a:pt x="7386" y="14004"/>
                  </a:lnTo>
                  <a:lnTo>
                    <a:pt x="7424" y="13967"/>
                  </a:lnTo>
                  <a:lnTo>
                    <a:pt x="8549" y="12992"/>
                  </a:lnTo>
                  <a:lnTo>
                    <a:pt x="9486" y="12205"/>
                  </a:lnTo>
                  <a:lnTo>
                    <a:pt x="10198" y="11642"/>
                  </a:lnTo>
                  <a:lnTo>
                    <a:pt x="10686" y="11286"/>
                  </a:lnTo>
                  <a:lnTo>
                    <a:pt x="11061" y="11005"/>
                  </a:lnTo>
                  <a:lnTo>
                    <a:pt x="11417" y="10742"/>
                  </a:lnTo>
                  <a:lnTo>
                    <a:pt x="11717" y="10461"/>
                  </a:lnTo>
                  <a:lnTo>
                    <a:pt x="11998" y="10199"/>
                  </a:lnTo>
                  <a:lnTo>
                    <a:pt x="12129" y="10067"/>
                  </a:lnTo>
                  <a:lnTo>
                    <a:pt x="12223" y="9936"/>
                  </a:lnTo>
                  <a:lnTo>
                    <a:pt x="12317" y="9786"/>
                  </a:lnTo>
                  <a:lnTo>
                    <a:pt x="12373" y="9655"/>
                  </a:lnTo>
                  <a:lnTo>
                    <a:pt x="12429" y="9524"/>
                  </a:lnTo>
                  <a:lnTo>
                    <a:pt x="12448" y="9411"/>
                  </a:lnTo>
                  <a:lnTo>
                    <a:pt x="12467" y="9280"/>
                  </a:lnTo>
                  <a:lnTo>
                    <a:pt x="12467" y="9149"/>
                  </a:lnTo>
                  <a:lnTo>
                    <a:pt x="12467" y="9093"/>
                  </a:lnTo>
                  <a:lnTo>
                    <a:pt x="12448" y="9036"/>
                  </a:lnTo>
                  <a:lnTo>
                    <a:pt x="12392" y="8886"/>
                  </a:lnTo>
                  <a:lnTo>
                    <a:pt x="12260" y="8699"/>
                  </a:lnTo>
                  <a:lnTo>
                    <a:pt x="12092" y="8493"/>
                  </a:lnTo>
                  <a:lnTo>
                    <a:pt x="11886" y="8230"/>
                  </a:lnTo>
                  <a:lnTo>
                    <a:pt x="11604" y="7949"/>
                  </a:lnTo>
                  <a:lnTo>
                    <a:pt x="10911" y="7274"/>
                  </a:lnTo>
                  <a:lnTo>
                    <a:pt x="9936" y="6318"/>
                  </a:lnTo>
                  <a:lnTo>
                    <a:pt x="9186" y="5587"/>
                  </a:lnTo>
                  <a:lnTo>
                    <a:pt x="8361" y="4818"/>
                  </a:lnTo>
                  <a:lnTo>
                    <a:pt x="8080" y="4556"/>
                  </a:lnTo>
                  <a:lnTo>
                    <a:pt x="7799" y="4312"/>
                  </a:lnTo>
                  <a:lnTo>
                    <a:pt x="7274" y="3881"/>
                  </a:lnTo>
                  <a:lnTo>
                    <a:pt x="6749" y="3506"/>
                  </a:lnTo>
                  <a:lnTo>
                    <a:pt x="6262" y="3150"/>
                  </a:lnTo>
                  <a:lnTo>
                    <a:pt x="6018" y="2962"/>
                  </a:lnTo>
                  <a:lnTo>
                    <a:pt x="5774" y="2794"/>
                  </a:lnTo>
                  <a:lnTo>
                    <a:pt x="5549" y="2606"/>
                  </a:lnTo>
                  <a:lnTo>
                    <a:pt x="5324" y="2419"/>
                  </a:lnTo>
                  <a:lnTo>
                    <a:pt x="5118" y="2213"/>
                  </a:lnTo>
                  <a:lnTo>
                    <a:pt x="4912" y="2006"/>
                  </a:lnTo>
                  <a:lnTo>
                    <a:pt x="4143" y="1013"/>
                  </a:lnTo>
                  <a:lnTo>
                    <a:pt x="3806" y="619"/>
                  </a:lnTo>
                  <a:lnTo>
                    <a:pt x="3656" y="450"/>
                  </a:lnTo>
                  <a:lnTo>
                    <a:pt x="3506" y="300"/>
                  </a:lnTo>
                  <a:lnTo>
                    <a:pt x="3356" y="169"/>
                  </a:lnTo>
                  <a:lnTo>
                    <a:pt x="3225" y="76"/>
                  </a:lnTo>
                  <a:lnTo>
                    <a:pt x="3093" y="19"/>
                  </a:lnTo>
                  <a:lnTo>
                    <a:pt x="29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2068882" y="4062853"/>
              <a:ext cx="105779" cy="36291"/>
            </a:xfrm>
            <a:custGeom>
              <a:avLst/>
              <a:gdLst/>
              <a:ahLst/>
              <a:cxnLst/>
              <a:rect l="l" t="t" r="r" b="b"/>
              <a:pathLst>
                <a:path w="3282" h="1126" extrusionOk="0">
                  <a:moveTo>
                    <a:pt x="1069" y="1"/>
                  </a:moveTo>
                  <a:lnTo>
                    <a:pt x="507" y="20"/>
                  </a:lnTo>
                  <a:lnTo>
                    <a:pt x="1" y="76"/>
                  </a:lnTo>
                  <a:lnTo>
                    <a:pt x="469" y="563"/>
                  </a:lnTo>
                  <a:lnTo>
                    <a:pt x="1013" y="1126"/>
                  </a:lnTo>
                  <a:lnTo>
                    <a:pt x="1069" y="1126"/>
                  </a:lnTo>
                  <a:lnTo>
                    <a:pt x="1519" y="1107"/>
                  </a:lnTo>
                  <a:lnTo>
                    <a:pt x="1931" y="1070"/>
                  </a:lnTo>
                  <a:lnTo>
                    <a:pt x="2306" y="1013"/>
                  </a:lnTo>
                  <a:lnTo>
                    <a:pt x="2644" y="957"/>
                  </a:lnTo>
                  <a:lnTo>
                    <a:pt x="2906" y="863"/>
                  </a:lnTo>
                  <a:lnTo>
                    <a:pt x="3113" y="770"/>
                  </a:lnTo>
                  <a:lnTo>
                    <a:pt x="3188" y="732"/>
                  </a:lnTo>
                  <a:lnTo>
                    <a:pt x="3244" y="676"/>
                  </a:lnTo>
                  <a:lnTo>
                    <a:pt x="3281" y="620"/>
                  </a:lnTo>
                  <a:lnTo>
                    <a:pt x="3281" y="563"/>
                  </a:lnTo>
                  <a:lnTo>
                    <a:pt x="3281" y="507"/>
                  </a:lnTo>
                  <a:lnTo>
                    <a:pt x="3244" y="451"/>
                  </a:lnTo>
                  <a:lnTo>
                    <a:pt x="3188" y="395"/>
                  </a:lnTo>
                  <a:lnTo>
                    <a:pt x="3113" y="338"/>
                  </a:lnTo>
                  <a:lnTo>
                    <a:pt x="2906" y="245"/>
                  </a:lnTo>
                  <a:lnTo>
                    <a:pt x="2644" y="170"/>
                  </a:lnTo>
                  <a:lnTo>
                    <a:pt x="2306" y="95"/>
                  </a:lnTo>
                  <a:lnTo>
                    <a:pt x="1931" y="38"/>
                  </a:lnTo>
                  <a:lnTo>
                    <a:pt x="1519" y="20"/>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229615" y="4101530"/>
              <a:ext cx="15728" cy="33261"/>
            </a:xfrm>
            <a:custGeom>
              <a:avLst/>
              <a:gdLst/>
              <a:ahLst/>
              <a:cxnLst/>
              <a:rect l="l" t="t" r="r" b="b"/>
              <a:pathLst>
                <a:path w="488" h="1032" extrusionOk="0">
                  <a:moveTo>
                    <a:pt x="0" y="1"/>
                  </a:moveTo>
                  <a:lnTo>
                    <a:pt x="38" y="413"/>
                  </a:lnTo>
                  <a:lnTo>
                    <a:pt x="94" y="732"/>
                  </a:lnTo>
                  <a:lnTo>
                    <a:pt x="131" y="863"/>
                  </a:lnTo>
                  <a:lnTo>
                    <a:pt x="169" y="957"/>
                  </a:lnTo>
                  <a:lnTo>
                    <a:pt x="206" y="1013"/>
                  </a:lnTo>
                  <a:lnTo>
                    <a:pt x="263" y="1032"/>
                  </a:lnTo>
                  <a:lnTo>
                    <a:pt x="281" y="1013"/>
                  </a:lnTo>
                  <a:lnTo>
                    <a:pt x="319" y="976"/>
                  </a:lnTo>
                  <a:lnTo>
                    <a:pt x="375" y="844"/>
                  </a:lnTo>
                  <a:lnTo>
                    <a:pt x="431" y="638"/>
                  </a:lnTo>
                  <a:lnTo>
                    <a:pt x="488" y="357"/>
                  </a:lnTo>
                  <a:lnTo>
                    <a:pt x="244" y="16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2177047" y="4171631"/>
              <a:ext cx="33874" cy="14536"/>
            </a:xfrm>
            <a:custGeom>
              <a:avLst/>
              <a:gdLst/>
              <a:ahLst/>
              <a:cxnLst/>
              <a:rect l="l" t="t" r="r" b="b"/>
              <a:pathLst>
                <a:path w="1051" h="451" extrusionOk="0">
                  <a:moveTo>
                    <a:pt x="0" y="0"/>
                  </a:moveTo>
                  <a:lnTo>
                    <a:pt x="450" y="450"/>
                  </a:lnTo>
                  <a:lnTo>
                    <a:pt x="694" y="413"/>
                  </a:lnTo>
                  <a:lnTo>
                    <a:pt x="881" y="357"/>
                  </a:lnTo>
                  <a:lnTo>
                    <a:pt x="1013" y="300"/>
                  </a:lnTo>
                  <a:lnTo>
                    <a:pt x="1031" y="282"/>
                  </a:lnTo>
                  <a:lnTo>
                    <a:pt x="1050" y="244"/>
                  </a:lnTo>
                  <a:lnTo>
                    <a:pt x="1031" y="207"/>
                  </a:lnTo>
                  <a:lnTo>
                    <a:pt x="975" y="169"/>
                  </a:lnTo>
                  <a:lnTo>
                    <a:pt x="881" y="132"/>
                  </a:lnTo>
                  <a:lnTo>
                    <a:pt x="750" y="94"/>
                  </a:lnTo>
                  <a:lnTo>
                    <a:pt x="431" y="3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2138983" y="4011510"/>
              <a:ext cx="17533" cy="33261"/>
            </a:xfrm>
            <a:custGeom>
              <a:avLst/>
              <a:gdLst/>
              <a:ahLst/>
              <a:cxnLst/>
              <a:rect l="l" t="t" r="r" b="b"/>
              <a:pathLst>
                <a:path w="544" h="1032" extrusionOk="0">
                  <a:moveTo>
                    <a:pt x="0" y="1"/>
                  </a:moveTo>
                  <a:lnTo>
                    <a:pt x="19" y="413"/>
                  </a:lnTo>
                  <a:lnTo>
                    <a:pt x="56" y="582"/>
                  </a:lnTo>
                  <a:lnTo>
                    <a:pt x="94" y="732"/>
                  </a:lnTo>
                  <a:lnTo>
                    <a:pt x="131" y="863"/>
                  </a:lnTo>
                  <a:lnTo>
                    <a:pt x="169" y="957"/>
                  </a:lnTo>
                  <a:lnTo>
                    <a:pt x="225" y="1013"/>
                  </a:lnTo>
                  <a:lnTo>
                    <a:pt x="281" y="1032"/>
                  </a:lnTo>
                  <a:lnTo>
                    <a:pt x="319" y="1032"/>
                  </a:lnTo>
                  <a:lnTo>
                    <a:pt x="375" y="975"/>
                  </a:lnTo>
                  <a:lnTo>
                    <a:pt x="413" y="919"/>
                  </a:lnTo>
                  <a:lnTo>
                    <a:pt x="450" y="825"/>
                  </a:lnTo>
                  <a:lnTo>
                    <a:pt x="506" y="600"/>
                  </a:lnTo>
                  <a:lnTo>
                    <a:pt x="544" y="300"/>
                  </a:lnTo>
                  <a:lnTo>
                    <a:pt x="394" y="169"/>
                  </a:lnTo>
                  <a:lnTo>
                    <a:pt x="263" y="76"/>
                  </a:lnTo>
                  <a:lnTo>
                    <a:pt x="131" y="19"/>
                  </a:lnTo>
                  <a:lnTo>
                    <a:pt x="0"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2233837" y="4224811"/>
              <a:ext cx="12118" cy="12118"/>
            </a:xfrm>
            <a:custGeom>
              <a:avLst/>
              <a:gdLst/>
              <a:ahLst/>
              <a:cxnLst/>
              <a:rect l="l" t="t" r="r" b="b"/>
              <a:pathLst>
                <a:path w="376" h="376" extrusionOk="0">
                  <a:moveTo>
                    <a:pt x="57" y="0"/>
                  </a:moveTo>
                  <a:lnTo>
                    <a:pt x="0" y="38"/>
                  </a:lnTo>
                  <a:lnTo>
                    <a:pt x="375" y="375"/>
                  </a:lnTo>
                  <a:lnTo>
                    <a:pt x="338" y="225"/>
                  </a:lnTo>
                  <a:lnTo>
                    <a:pt x="282" y="94"/>
                  </a:lnTo>
                  <a:lnTo>
                    <a:pt x="207" y="19"/>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2229003" y="4188552"/>
              <a:ext cx="134754" cy="36291"/>
            </a:xfrm>
            <a:custGeom>
              <a:avLst/>
              <a:gdLst/>
              <a:ahLst/>
              <a:cxnLst/>
              <a:rect l="l" t="t" r="r" b="b"/>
              <a:pathLst>
                <a:path w="4181" h="1126" extrusionOk="0">
                  <a:moveTo>
                    <a:pt x="2231" y="0"/>
                  </a:moveTo>
                  <a:lnTo>
                    <a:pt x="1781" y="19"/>
                  </a:lnTo>
                  <a:lnTo>
                    <a:pt x="1350" y="38"/>
                  </a:lnTo>
                  <a:lnTo>
                    <a:pt x="975" y="94"/>
                  </a:lnTo>
                  <a:lnTo>
                    <a:pt x="638" y="169"/>
                  </a:lnTo>
                  <a:lnTo>
                    <a:pt x="375" y="244"/>
                  </a:lnTo>
                  <a:lnTo>
                    <a:pt x="169" y="338"/>
                  </a:lnTo>
                  <a:lnTo>
                    <a:pt x="94" y="394"/>
                  </a:lnTo>
                  <a:lnTo>
                    <a:pt x="38" y="450"/>
                  </a:lnTo>
                  <a:lnTo>
                    <a:pt x="0" y="506"/>
                  </a:lnTo>
                  <a:lnTo>
                    <a:pt x="0" y="563"/>
                  </a:lnTo>
                  <a:lnTo>
                    <a:pt x="0" y="619"/>
                  </a:lnTo>
                  <a:lnTo>
                    <a:pt x="38" y="675"/>
                  </a:lnTo>
                  <a:lnTo>
                    <a:pt x="94" y="731"/>
                  </a:lnTo>
                  <a:lnTo>
                    <a:pt x="169" y="769"/>
                  </a:lnTo>
                  <a:lnTo>
                    <a:pt x="375" y="863"/>
                  </a:lnTo>
                  <a:lnTo>
                    <a:pt x="638" y="956"/>
                  </a:lnTo>
                  <a:lnTo>
                    <a:pt x="975" y="1013"/>
                  </a:lnTo>
                  <a:lnTo>
                    <a:pt x="1350" y="1069"/>
                  </a:lnTo>
                  <a:lnTo>
                    <a:pt x="1781" y="1106"/>
                  </a:lnTo>
                  <a:lnTo>
                    <a:pt x="2231" y="1125"/>
                  </a:lnTo>
                  <a:lnTo>
                    <a:pt x="2531" y="1106"/>
                  </a:lnTo>
                  <a:lnTo>
                    <a:pt x="2831" y="1088"/>
                  </a:lnTo>
                  <a:lnTo>
                    <a:pt x="3394" y="1031"/>
                  </a:lnTo>
                  <a:lnTo>
                    <a:pt x="3619" y="994"/>
                  </a:lnTo>
                  <a:lnTo>
                    <a:pt x="3843" y="938"/>
                  </a:lnTo>
                  <a:lnTo>
                    <a:pt x="4031" y="881"/>
                  </a:lnTo>
                  <a:lnTo>
                    <a:pt x="4181" y="825"/>
                  </a:lnTo>
                  <a:lnTo>
                    <a:pt x="3431" y="94"/>
                  </a:lnTo>
                  <a:lnTo>
                    <a:pt x="3150" y="57"/>
                  </a:lnTo>
                  <a:lnTo>
                    <a:pt x="2869" y="19"/>
                  </a:lnTo>
                  <a:lnTo>
                    <a:pt x="2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2303326" y="4296105"/>
              <a:ext cx="105166" cy="18145"/>
            </a:xfrm>
            <a:custGeom>
              <a:avLst/>
              <a:gdLst/>
              <a:ahLst/>
              <a:cxnLst/>
              <a:rect l="l" t="t" r="r" b="b"/>
              <a:pathLst>
                <a:path w="3263" h="563" extrusionOk="0">
                  <a:moveTo>
                    <a:pt x="1313" y="0"/>
                  </a:moveTo>
                  <a:lnTo>
                    <a:pt x="806" y="19"/>
                  </a:lnTo>
                  <a:lnTo>
                    <a:pt x="356" y="38"/>
                  </a:lnTo>
                  <a:lnTo>
                    <a:pt x="375" y="56"/>
                  </a:lnTo>
                  <a:lnTo>
                    <a:pt x="188" y="281"/>
                  </a:lnTo>
                  <a:lnTo>
                    <a:pt x="0" y="488"/>
                  </a:lnTo>
                  <a:lnTo>
                    <a:pt x="600" y="544"/>
                  </a:lnTo>
                  <a:lnTo>
                    <a:pt x="1313" y="563"/>
                  </a:lnTo>
                  <a:lnTo>
                    <a:pt x="1706" y="563"/>
                  </a:lnTo>
                  <a:lnTo>
                    <a:pt x="2062" y="544"/>
                  </a:lnTo>
                  <a:lnTo>
                    <a:pt x="2400" y="525"/>
                  </a:lnTo>
                  <a:lnTo>
                    <a:pt x="2681" y="488"/>
                  </a:lnTo>
                  <a:lnTo>
                    <a:pt x="2925" y="450"/>
                  </a:lnTo>
                  <a:lnTo>
                    <a:pt x="3112" y="394"/>
                  </a:lnTo>
                  <a:lnTo>
                    <a:pt x="3225" y="338"/>
                  </a:lnTo>
                  <a:lnTo>
                    <a:pt x="3243" y="319"/>
                  </a:lnTo>
                  <a:lnTo>
                    <a:pt x="3262" y="281"/>
                  </a:lnTo>
                  <a:lnTo>
                    <a:pt x="3243" y="263"/>
                  </a:lnTo>
                  <a:lnTo>
                    <a:pt x="3225" y="225"/>
                  </a:lnTo>
                  <a:lnTo>
                    <a:pt x="3112" y="169"/>
                  </a:lnTo>
                  <a:lnTo>
                    <a:pt x="2925" y="131"/>
                  </a:lnTo>
                  <a:lnTo>
                    <a:pt x="2681" y="94"/>
                  </a:lnTo>
                  <a:lnTo>
                    <a:pt x="2400" y="56"/>
                  </a:lnTo>
                  <a:lnTo>
                    <a:pt x="2062" y="38"/>
                  </a:lnTo>
                  <a:lnTo>
                    <a:pt x="1706" y="19"/>
                  </a:lnTo>
                  <a:lnTo>
                    <a:pt x="1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2300909" y="4350477"/>
              <a:ext cx="53792" cy="53792"/>
            </a:xfrm>
            <a:custGeom>
              <a:avLst/>
              <a:gdLst/>
              <a:ahLst/>
              <a:cxnLst/>
              <a:rect l="l" t="t" r="r" b="b"/>
              <a:pathLst>
                <a:path w="1669" h="1669" extrusionOk="0">
                  <a:moveTo>
                    <a:pt x="825" y="0"/>
                  </a:moveTo>
                  <a:lnTo>
                    <a:pt x="656" y="19"/>
                  </a:lnTo>
                  <a:lnTo>
                    <a:pt x="506" y="57"/>
                  </a:lnTo>
                  <a:lnTo>
                    <a:pt x="356" y="132"/>
                  </a:lnTo>
                  <a:lnTo>
                    <a:pt x="244" y="244"/>
                  </a:lnTo>
                  <a:lnTo>
                    <a:pt x="131" y="357"/>
                  </a:lnTo>
                  <a:lnTo>
                    <a:pt x="57" y="507"/>
                  </a:lnTo>
                  <a:lnTo>
                    <a:pt x="0" y="657"/>
                  </a:lnTo>
                  <a:lnTo>
                    <a:pt x="0" y="825"/>
                  </a:lnTo>
                  <a:lnTo>
                    <a:pt x="0" y="994"/>
                  </a:lnTo>
                  <a:lnTo>
                    <a:pt x="57" y="1163"/>
                  </a:lnTo>
                  <a:lnTo>
                    <a:pt x="131" y="1294"/>
                  </a:lnTo>
                  <a:lnTo>
                    <a:pt x="244" y="1425"/>
                  </a:lnTo>
                  <a:lnTo>
                    <a:pt x="356" y="1519"/>
                  </a:lnTo>
                  <a:lnTo>
                    <a:pt x="506" y="1594"/>
                  </a:lnTo>
                  <a:lnTo>
                    <a:pt x="656" y="1650"/>
                  </a:lnTo>
                  <a:lnTo>
                    <a:pt x="825" y="1669"/>
                  </a:lnTo>
                  <a:lnTo>
                    <a:pt x="994" y="1650"/>
                  </a:lnTo>
                  <a:lnTo>
                    <a:pt x="1144" y="1594"/>
                  </a:lnTo>
                  <a:lnTo>
                    <a:pt x="1294" y="1519"/>
                  </a:lnTo>
                  <a:lnTo>
                    <a:pt x="1425" y="1425"/>
                  </a:lnTo>
                  <a:lnTo>
                    <a:pt x="1519" y="1294"/>
                  </a:lnTo>
                  <a:lnTo>
                    <a:pt x="1594" y="1163"/>
                  </a:lnTo>
                  <a:lnTo>
                    <a:pt x="1650" y="994"/>
                  </a:lnTo>
                  <a:lnTo>
                    <a:pt x="1669" y="825"/>
                  </a:lnTo>
                  <a:lnTo>
                    <a:pt x="1650" y="657"/>
                  </a:lnTo>
                  <a:lnTo>
                    <a:pt x="1594" y="507"/>
                  </a:lnTo>
                  <a:lnTo>
                    <a:pt x="1519" y="357"/>
                  </a:lnTo>
                  <a:lnTo>
                    <a:pt x="1425" y="244"/>
                  </a:lnTo>
                  <a:lnTo>
                    <a:pt x="1294" y="132"/>
                  </a:lnTo>
                  <a:lnTo>
                    <a:pt x="1144" y="57"/>
                  </a:lnTo>
                  <a:lnTo>
                    <a:pt x="994" y="19"/>
                  </a:lnTo>
                  <a:lnTo>
                    <a:pt x="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2145010" y="4444139"/>
              <a:ext cx="65910" cy="31424"/>
            </a:xfrm>
            <a:custGeom>
              <a:avLst/>
              <a:gdLst/>
              <a:ahLst/>
              <a:cxnLst/>
              <a:rect l="l" t="t" r="r" b="b"/>
              <a:pathLst>
                <a:path w="2045" h="975" extrusionOk="0">
                  <a:moveTo>
                    <a:pt x="1182" y="0"/>
                  </a:moveTo>
                  <a:lnTo>
                    <a:pt x="751" y="338"/>
                  </a:lnTo>
                  <a:lnTo>
                    <a:pt x="376" y="638"/>
                  </a:lnTo>
                  <a:lnTo>
                    <a:pt x="1" y="975"/>
                  </a:lnTo>
                  <a:lnTo>
                    <a:pt x="413" y="956"/>
                  </a:lnTo>
                  <a:lnTo>
                    <a:pt x="807" y="919"/>
                  </a:lnTo>
                  <a:lnTo>
                    <a:pt x="1144" y="881"/>
                  </a:lnTo>
                  <a:lnTo>
                    <a:pt x="1444" y="806"/>
                  </a:lnTo>
                  <a:lnTo>
                    <a:pt x="1707" y="731"/>
                  </a:lnTo>
                  <a:lnTo>
                    <a:pt x="1875" y="638"/>
                  </a:lnTo>
                  <a:lnTo>
                    <a:pt x="1950" y="581"/>
                  </a:lnTo>
                  <a:lnTo>
                    <a:pt x="2007" y="544"/>
                  </a:lnTo>
                  <a:lnTo>
                    <a:pt x="2025" y="488"/>
                  </a:lnTo>
                  <a:lnTo>
                    <a:pt x="2044" y="431"/>
                  </a:lnTo>
                  <a:lnTo>
                    <a:pt x="2025" y="356"/>
                  </a:lnTo>
                  <a:lnTo>
                    <a:pt x="1988" y="300"/>
                  </a:lnTo>
                  <a:lnTo>
                    <a:pt x="1913" y="244"/>
                  </a:lnTo>
                  <a:lnTo>
                    <a:pt x="1819" y="188"/>
                  </a:lnTo>
                  <a:lnTo>
                    <a:pt x="1688" y="131"/>
                  </a:lnTo>
                  <a:lnTo>
                    <a:pt x="1538" y="75"/>
                  </a:lnTo>
                  <a:lnTo>
                    <a:pt x="1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2264649" y="4404238"/>
              <a:ext cx="18145" cy="71325"/>
            </a:xfrm>
            <a:custGeom>
              <a:avLst/>
              <a:gdLst/>
              <a:ahLst/>
              <a:cxnLst/>
              <a:rect l="l" t="t" r="r" b="b"/>
              <a:pathLst>
                <a:path w="563" h="2213" extrusionOk="0">
                  <a:moveTo>
                    <a:pt x="244" y="1"/>
                  </a:moveTo>
                  <a:lnTo>
                    <a:pt x="225" y="38"/>
                  </a:lnTo>
                  <a:lnTo>
                    <a:pt x="169" y="132"/>
                  </a:lnTo>
                  <a:lnTo>
                    <a:pt x="132" y="282"/>
                  </a:lnTo>
                  <a:lnTo>
                    <a:pt x="75" y="488"/>
                  </a:lnTo>
                  <a:lnTo>
                    <a:pt x="57" y="732"/>
                  </a:lnTo>
                  <a:lnTo>
                    <a:pt x="19" y="1013"/>
                  </a:lnTo>
                  <a:lnTo>
                    <a:pt x="0" y="1332"/>
                  </a:lnTo>
                  <a:lnTo>
                    <a:pt x="0" y="1669"/>
                  </a:lnTo>
                  <a:lnTo>
                    <a:pt x="19" y="2213"/>
                  </a:lnTo>
                  <a:lnTo>
                    <a:pt x="525" y="1819"/>
                  </a:lnTo>
                  <a:lnTo>
                    <a:pt x="563" y="1782"/>
                  </a:lnTo>
                  <a:lnTo>
                    <a:pt x="563" y="1669"/>
                  </a:lnTo>
                  <a:lnTo>
                    <a:pt x="563" y="1332"/>
                  </a:lnTo>
                  <a:lnTo>
                    <a:pt x="544" y="1013"/>
                  </a:lnTo>
                  <a:lnTo>
                    <a:pt x="507" y="732"/>
                  </a:lnTo>
                  <a:lnTo>
                    <a:pt x="469" y="488"/>
                  </a:lnTo>
                  <a:lnTo>
                    <a:pt x="432" y="282"/>
                  </a:lnTo>
                  <a:lnTo>
                    <a:pt x="394" y="132"/>
                  </a:lnTo>
                  <a:lnTo>
                    <a:pt x="338" y="38"/>
                  </a:lnTo>
                  <a:lnTo>
                    <a:pt x="3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2120837" y="4548050"/>
              <a:ext cx="71325" cy="17565"/>
            </a:xfrm>
            <a:custGeom>
              <a:avLst/>
              <a:gdLst/>
              <a:ahLst/>
              <a:cxnLst/>
              <a:rect l="l" t="t" r="r" b="b"/>
              <a:pathLst>
                <a:path w="2213" h="545" extrusionOk="0">
                  <a:moveTo>
                    <a:pt x="1557" y="1"/>
                  </a:moveTo>
                  <a:lnTo>
                    <a:pt x="1201" y="19"/>
                  </a:lnTo>
                  <a:lnTo>
                    <a:pt x="863" y="38"/>
                  </a:lnTo>
                  <a:lnTo>
                    <a:pt x="582" y="76"/>
                  </a:lnTo>
                  <a:lnTo>
                    <a:pt x="338" y="113"/>
                  </a:lnTo>
                  <a:lnTo>
                    <a:pt x="170" y="169"/>
                  </a:lnTo>
                  <a:lnTo>
                    <a:pt x="38" y="207"/>
                  </a:lnTo>
                  <a:lnTo>
                    <a:pt x="20" y="244"/>
                  </a:lnTo>
                  <a:lnTo>
                    <a:pt x="1" y="263"/>
                  </a:lnTo>
                  <a:lnTo>
                    <a:pt x="20" y="300"/>
                  </a:lnTo>
                  <a:lnTo>
                    <a:pt x="38" y="319"/>
                  </a:lnTo>
                  <a:lnTo>
                    <a:pt x="132" y="375"/>
                  </a:lnTo>
                  <a:lnTo>
                    <a:pt x="301" y="413"/>
                  </a:lnTo>
                  <a:lnTo>
                    <a:pt x="507" y="450"/>
                  </a:lnTo>
                  <a:lnTo>
                    <a:pt x="751" y="488"/>
                  </a:lnTo>
                  <a:lnTo>
                    <a:pt x="1051" y="525"/>
                  </a:lnTo>
                  <a:lnTo>
                    <a:pt x="1725" y="544"/>
                  </a:ln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2215724" y="3960167"/>
              <a:ext cx="189126" cy="189738"/>
            </a:xfrm>
            <a:custGeom>
              <a:avLst/>
              <a:gdLst/>
              <a:ahLst/>
              <a:cxnLst/>
              <a:rect l="l" t="t" r="r" b="b"/>
              <a:pathLst>
                <a:path w="5868" h="5887" extrusionOk="0">
                  <a:moveTo>
                    <a:pt x="2943" y="0"/>
                  </a:moveTo>
                  <a:lnTo>
                    <a:pt x="2662" y="19"/>
                  </a:lnTo>
                  <a:lnTo>
                    <a:pt x="2381" y="56"/>
                  </a:lnTo>
                  <a:lnTo>
                    <a:pt x="2100" y="131"/>
                  </a:lnTo>
                  <a:lnTo>
                    <a:pt x="1818" y="225"/>
                  </a:lnTo>
                  <a:lnTo>
                    <a:pt x="1556" y="337"/>
                  </a:lnTo>
                  <a:lnTo>
                    <a:pt x="1312" y="487"/>
                  </a:lnTo>
                  <a:lnTo>
                    <a:pt x="1069" y="675"/>
                  </a:lnTo>
                  <a:lnTo>
                    <a:pt x="844" y="881"/>
                  </a:lnTo>
                  <a:lnTo>
                    <a:pt x="656" y="1087"/>
                  </a:lnTo>
                  <a:lnTo>
                    <a:pt x="469" y="1331"/>
                  </a:lnTo>
                  <a:lnTo>
                    <a:pt x="337" y="1575"/>
                  </a:lnTo>
                  <a:lnTo>
                    <a:pt x="206" y="1837"/>
                  </a:lnTo>
                  <a:lnTo>
                    <a:pt x="112" y="2100"/>
                  </a:lnTo>
                  <a:lnTo>
                    <a:pt x="56" y="2381"/>
                  </a:lnTo>
                  <a:lnTo>
                    <a:pt x="0" y="2662"/>
                  </a:lnTo>
                  <a:lnTo>
                    <a:pt x="0" y="2943"/>
                  </a:lnTo>
                  <a:lnTo>
                    <a:pt x="0" y="3224"/>
                  </a:lnTo>
                  <a:lnTo>
                    <a:pt x="56" y="3506"/>
                  </a:lnTo>
                  <a:lnTo>
                    <a:pt x="112" y="3768"/>
                  </a:lnTo>
                  <a:lnTo>
                    <a:pt x="206" y="4049"/>
                  </a:lnTo>
                  <a:lnTo>
                    <a:pt x="337" y="4312"/>
                  </a:lnTo>
                  <a:lnTo>
                    <a:pt x="487" y="4555"/>
                  </a:lnTo>
                  <a:lnTo>
                    <a:pt x="656" y="4799"/>
                  </a:lnTo>
                  <a:lnTo>
                    <a:pt x="862" y="5024"/>
                  </a:lnTo>
                  <a:lnTo>
                    <a:pt x="1087" y="5230"/>
                  </a:lnTo>
                  <a:lnTo>
                    <a:pt x="1312" y="5399"/>
                  </a:lnTo>
                  <a:lnTo>
                    <a:pt x="1556" y="5549"/>
                  </a:lnTo>
                  <a:lnTo>
                    <a:pt x="1818" y="5662"/>
                  </a:lnTo>
                  <a:lnTo>
                    <a:pt x="2081" y="5755"/>
                  </a:lnTo>
                  <a:lnTo>
                    <a:pt x="2362" y="5830"/>
                  </a:lnTo>
                  <a:lnTo>
                    <a:pt x="2643" y="5868"/>
                  </a:lnTo>
                  <a:lnTo>
                    <a:pt x="2924" y="5887"/>
                  </a:lnTo>
                  <a:lnTo>
                    <a:pt x="3206" y="5868"/>
                  </a:lnTo>
                  <a:lnTo>
                    <a:pt x="3487" y="5830"/>
                  </a:lnTo>
                  <a:lnTo>
                    <a:pt x="3768" y="5755"/>
                  </a:lnTo>
                  <a:lnTo>
                    <a:pt x="4031" y="5662"/>
                  </a:lnTo>
                  <a:lnTo>
                    <a:pt x="4293" y="5549"/>
                  </a:lnTo>
                  <a:lnTo>
                    <a:pt x="4555" y="5399"/>
                  </a:lnTo>
                  <a:lnTo>
                    <a:pt x="4799" y="5212"/>
                  </a:lnTo>
                  <a:lnTo>
                    <a:pt x="5005" y="5005"/>
                  </a:lnTo>
                  <a:lnTo>
                    <a:pt x="5212" y="4799"/>
                  </a:lnTo>
                  <a:lnTo>
                    <a:pt x="5380" y="4555"/>
                  </a:lnTo>
                  <a:lnTo>
                    <a:pt x="5530" y="4312"/>
                  </a:lnTo>
                  <a:lnTo>
                    <a:pt x="5643" y="4049"/>
                  </a:lnTo>
                  <a:lnTo>
                    <a:pt x="5736" y="3787"/>
                  </a:lnTo>
                  <a:lnTo>
                    <a:pt x="5811" y="3506"/>
                  </a:lnTo>
                  <a:lnTo>
                    <a:pt x="5849" y="3224"/>
                  </a:lnTo>
                  <a:lnTo>
                    <a:pt x="5868" y="2943"/>
                  </a:lnTo>
                  <a:lnTo>
                    <a:pt x="5849" y="2662"/>
                  </a:lnTo>
                  <a:lnTo>
                    <a:pt x="5811" y="2381"/>
                  </a:lnTo>
                  <a:lnTo>
                    <a:pt x="5736" y="2118"/>
                  </a:lnTo>
                  <a:lnTo>
                    <a:pt x="5643" y="1837"/>
                  </a:lnTo>
                  <a:lnTo>
                    <a:pt x="5530" y="1575"/>
                  </a:lnTo>
                  <a:lnTo>
                    <a:pt x="5380" y="1331"/>
                  </a:lnTo>
                  <a:lnTo>
                    <a:pt x="5193" y="1087"/>
                  </a:lnTo>
                  <a:lnTo>
                    <a:pt x="5005" y="862"/>
                  </a:lnTo>
                  <a:lnTo>
                    <a:pt x="4780" y="656"/>
                  </a:lnTo>
                  <a:lnTo>
                    <a:pt x="4537" y="487"/>
                  </a:lnTo>
                  <a:lnTo>
                    <a:pt x="4293" y="337"/>
                  </a:lnTo>
                  <a:lnTo>
                    <a:pt x="4031" y="225"/>
                  </a:lnTo>
                  <a:lnTo>
                    <a:pt x="3768" y="131"/>
                  </a:lnTo>
                  <a:lnTo>
                    <a:pt x="3506" y="56"/>
                  </a:lnTo>
                  <a:lnTo>
                    <a:pt x="3224" y="19"/>
                  </a:lnTo>
                  <a:lnTo>
                    <a:pt x="2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247729" y="3992784"/>
              <a:ext cx="124504" cy="124504"/>
            </a:xfrm>
            <a:custGeom>
              <a:avLst/>
              <a:gdLst/>
              <a:ahLst/>
              <a:cxnLst/>
              <a:rect l="l" t="t" r="r" b="b"/>
              <a:pathLst>
                <a:path w="3863" h="3863" extrusionOk="0">
                  <a:moveTo>
                    <a:pt x="1894" y="0"/>
                  </a:moveTo>
                  <a:lnTo>
                    <a:pt x="1594" y="19"/>
                  </a:lnTo>
                  <a:lnTo>
                    <a:pt x="1313" y="94"/>
                  </a:lnTo>
                  <a:lnTo>
                    <a:pt x="1163" y="150"/>
                  </a:lnTo>
                  <a:lnTo>
                    <a:pt x="994" y="244"/>
                  </a:lnTo>
                  <a:lnTo>
                    <a:pt x="844" y="319"/>
                  </a:lnTo>
                  <a:lnTo>
                    <a:pt x="713" y="432"/>
                  </a:lnTo>
                  <a:lnTo>
                    <a:pt x="563" y="563"/>
                  </a:lnTo>
                  <a:lnTo>
                    <a:pt x="432" y="713"/>
                  </a:lnTo>
                  <a:lnTo>
                    <a:pt x="319" y="863"/>
                  </a:lnTo>
                  <a:lnTo>
                    <a:pt x="226" y="1031"/>
                  </a:lnTo>
                  <a:lnTo>
                    <a:pt x="151" y="1200"/>
                  </a:lnTo>
                  <a:lnTo>
                    <a:pt x="76" y="1369"/>
                  </a:lnTo>
                  <a:lnTo>
                    <a:pt x="38" y="1556"/>
                  </a:lnTo>
                  <a:lnTo>
                    <a:pt x="19" y="1744"/>
                  </a:lnTo>
                  <a:lnTo>
                    <a:pt x="1" y="1931"/>
                  </a:lnTo>
                  <a:lnTo>
                    <a:pt x="1" y="2119"/>
                  </a:lnTo>
                  <a:lnTo>
                    <a:pt x="38" y="2287"/>
                  </a:lnTo>
                  <a:lnTo>
                    <a:pt x="76" y="2475"/>
                  </a:lnTo>
                  <a:lnTo>
                    <a:pt x="151" y="2662"/>
                  </a:lnTo>
                  <a:lnTo>
                    <a:pt x="226" y="2831"/>
                  </a:lnTo>
                  <a:lnTo>
                    <a:pt x="319" y="3000"/>
                  </a:lnTo>
                  <a:lnTo>
                    <a:pt x="432" y="3150"/>
                  </a:lnTo>
                  <a:lnTo>
                    <a:pt x="582" y="3300"/>
                  </a:lnTo>
                  <a:lnTo>
                    <a:pt x="713" y="3431"/>
                  </a:lnTo>
                  <a:lnTo>
                    <a:pt x="863" y="3543"/>
                  </a:lnTo>
                  <a:lnTo>
                    <a:pt x="1032" y="3637"/>
                  </a:lnTo>
                  <a:lnTo>
                    <a:pt x="1200" y="3731"/>
                  </a:lnTo>
                  <a:lnTo>
                    <a:pt x="1388" y="3787"/>
                  </a:lnTo>
                  <a:lnTo>
                    <a:pt x="1557" y="3825"/>
                  </a:lnTo>
                  <a:lnTo>
                    <a:pt x="1744" y="3862"/>
                  </a:lnTo>
                  <a:lnTo>
                    <a:pt x="2119" y="3862"/>
                  </a:lnTo>
                  <a:lnTo>
                    <a:pt x="2306" y="3825"/>
                  </a:lnTo>
                  <a:lnTo>
                    <a:pt x="2494" y="3787"/>
                  </a:lnTo>
                  <a:lnTo>
                    <a:pt x="2663" y="3731"/>
                  </a:lnTo>
                  <a:lnTo>
                    <a:pt x="2831" y="3637"/>
                  </a:lnTo>
                  <a:lnTo>
                    <a:pt x="3000" y="3543"/>
                  </a:lnTo>
                  <a:lnTo>
                    <a:pt x="3169" y="3431"/>
                  </a:lnTo>
                  <a:lnTo>
                    <a:pt x="3300" y="3300"/>
                  </a:lnTo>
                  <a:lnTo>
                    <a:pt x="3431" y="3150"/>
                  </a:lnTo>
                  <a:lnTo>
                    <a:pt x="3544" y="3000"/>
                  </a:lnTo>
                  <a:lnTo>
                    <a:pt x="3637" y="2850"/>
                  </a:lnTo>
                  <a:lnTo>
                    <a:pt x="3769" y="2587"/>
                  </a:lnTo>
                  <a:lnTo>
                    <a:pt x="3844" y="2306"/>
                  </a:lnTo>
                  <a:lnTo>
                    <a:pt x="3862" y="2044"/>
                  </a:lnTo>
                  <a:lnTo>
                    <a:pt x="3862" y="1763"/>
                  </a:lnTo>
                  <a:lnTo>
                    <a:pt x="3825" y="1481"/>
                  </a:lnTo>
                  <a:lnTo>
                    <a:pt x="3731" y="1200"/>
                  </a:lnTo>
                  <a:lnTo>
                    <a:pt x="3600" y="938"/>
                  </a:lnTo>
                  <a:lnTo>
                    <a:pt x="3525" y="825"/>
                  </a:lnTo>
                  <a:lnTo>
                    <a:pt x="3431" y="713"/>
                  </a:lnTo>
                  <a:lnTo>
                    <a:pt x="3337" y="582"/>
                  </a:lnTo>
                  <a:lnTo>
                    <a:pt x="3225" y="488"/>
                  </a:lnTo>
                  <a:lnTo>
                    <a:pt x="3112" y="394"/>
                  </a:lnTo>
                  <a:lnTo>
                    <a:pt x="2981" y="300"/>
                  </a:lnTo>
                  <a:lnTo>
                    <a:pt x="2738" y="169"/>
                  </a:lnTo>
                  <a:lnTo>
                    <a:pt x="2456" y="75"/>
                  </a:lnTo>
                  <a:lnTo>
                    <a:pt x="2175" y="19"/>
                  </a:lnTo>
                  <a:lnTo>
                    <a:pt x="1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287598" y="3992784"/>
              <a:ext cx="84636" cy="92468"/>
            </a:xfrm>
            <a:custGeom>
              <a:avLst/>
              <a:gdLst/>
              <a:ahLst/>
              <a:cxnLst/>
              <a:rect l="l" t="t" r="r" b="b"/>
              <a:pathLst>
                <a:path w="2626" h="2869" extrusionOk="0">
                  <a:moveTo>
                    <a:pt x="657" y="0"/>
                  </a:moveTo>
                  <a:lnTo>
                    <a:pt x="357" y="19"/>
                  </a:lnTo>
                  <a:lnTo>
                    <a:pt x="76" y="94"/>
                  </a:lnTo>
                  <a:lnTo>
                    <a:pt x="38" y="207"/>
                  </a:lnTo>
                  <a:lnTo>
                    <a:pt x="1" y="338"/>
                  </a:lnTo>
                  <a:lnTo>
                    <a:pt x="1" y="469"/>
                  </a:lnTo>
                  <a:lnTo>
                    <a:pt x="20" y="582"/>
                  </a:lnTo>
                  <a:lnTo>
                    <a:pt x="38" y="713"/>
                  </a:lnTo>
                  <a:lnTo>
                    <a:pt x="76" y="844"/>
                  </a:lnTo>
                  <a:lnTo>
                    <a:pt x="170" y="1088"/>
                  </a:lnTo>
                  <a:lnTo>
                    <a:pt x="301" y="1313"/>
                  </a:lnTo>
                  <a:lnTo>
                    <a:pt x="451" y="1519"/>
                  </a:lnTo>
                  <a:lnTo>
                    <a:pt x="713" y="1838"/>
                  </a:lnTo>
                  <a:lnTo>
                    <a:pt x="938" y="2100"/>
                  </a:lnTo>
                  <a:lnTo>
                    <a:pt x="1126" y="2287"/>
                  </a:lnTo>
                  <a:lnTo>
                    <a:pt x="1351" y="2494"/>
                  </a:lnTo>
                  <a:lnTo>
                    <a:pt x="1613" y="2662"/>
                  </a:lnTo>
                  <a:lnTo>
                    <a:pt x="1744" y="2737"/>
                  </a:lnTo>
                  <a:lnTo>
                    <a:pt x="1875" y="2794"/>
                  </a:lnTo>
                  <a:lnTo>
                    <a:pt x="2007" y="2831"/>
                  </a:lnTo>
                  <a:lnTo>
                    <a:pt x="2138" y="2869"/>
                  </a:lnTo>
                  <a:lnTo>
                    <a:pt x="2269" y="2869"/>
                  </a:lnTo>
                  <a:lnTo>
                    <a:pt x="2400" y="2850"/>
                  </a:lnTo>
                  <a:lnTo>
                    <a:pt x="2532" y="2587"/>
                  </a:lnTo>
                  <a:lnTo>
                    <a:pt x="2607" y="2306"/>
                  </a:lnTo>
                  <a:lnTo>
                    <a:pt x="2625" y="2044"/>
                  </a:lnTo>
                  <a:lnTo>
                    <a:pt x="2625" y="1763"/>
                  </a:lnTo>
                  <a:lnTo>
                    <a:pt x="2588" y="1481"/>
                  </a:lnTo>
                  <a:lnTo>
                    <a:pt x="2494" y="1200"/>
                  </a:lnTo>
                  <a:lnTo>
                    <a:pt x="2363" y="938"/>
                  </a:lnTo>
                  <a:lnTo>
                    <a:pt x="2288" y="825"/>
                  </a:lnTo>
                  <a:lnTo>
                    <a:pt x="2194" y="713"/>
                  </a:lnTo>
                  <a:lnTo>
                    <a:pt x="2100" y="582"/>
                  </a:lnTo>
                  <a:lnTo>
                    <a:pt x="1988" y="488"/>
                  </a:lnTo>
                  <a:lnTo>
                    <a:pt x="1875" y="394"/>
                  </a:lnTo>
                  <a:lnTo>
                    <a:pt x="1744" y="300"/>
                  </a:lnTo>
                  <a:lnTo>
                    <a:pt x="1501" y="169"/>
                  </a:lnTo>
                  <a:lnTo>
                    <a:pt x="1219" y="75"/>
                  </a:lnTo>
                  <a:lnTo>
                    <a:pt x="938" y="19"/>
                  </a:lnTo>
                  <a:lnTo>
                    <a:pt x="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2064047" y="3876174"/>
              <a:ext cx="189158" cy="189126"/>
            </a:xfrm>
            <a:custGeom>
              <a:avLst/>
              <a:gdLst/>
              <a:ahLst/>
              <a:cxnLst/>
              <a:rect l="l" t="t" r="r" b="b"/>
              <a:pathLst>
                <a:path w="5869" h="5868" extrusionOk="0">
                  <a:moveTo>
                    <a:pt x="2944" y="0"/>
                  </a:moveTo>
                  <a:lnTo>
                    <a:pt x="2644" y="19"/>
                  </a:lnTo>
                  <a:lnTo>
                    <a:pt x="2381" y="57"/>
                  </a:lnTo>
                  <a:lnTo>
                    <a:pt x="2100" y="113"/>
                  </a:lnTo>
                  <a:lnTo>
                    <a:pt x="1819" y="225"/>
                  </a:lnTo>
                  <a:lnTo>
                    <a:pt x="1557" y="338"/>
                  </a:lnTo>
                  <a:lnTo>
                    <a:pt x="1313" y="488"/>
                  </a:lnTo>
                  <a:lnTo>
                    <a:pt x="1069" y="675"/>
                  </a:lnTo>
                  <a:lnTo>
                    <a:pt x="844" y="863"/>
                  </a:lnTo>
                  <a:lnTo>
                    <a:pt x="638" y="1088"/>
                  </a:lnTo>
                  <a:lnTo>
                    <a:pt x="469" y="1331"/>
                  </a:lnTo>
                  <a:lnTo>
                    <a:pt x="338" y="1575"/>
                  </a:lnTo>
                  <a:lnTo>
                    <a:pt x="207" y="1837"/>
                  </a:lnTo>
                  <a:lnTo>
                    <a:pt x="113" y="2100"/>
                  </a:lnTo>
                  <a:lnTo>
                    <a:pt x="57" y="2362"/>
                  </a:lnTo>
                  <a:lnTo>
                    <a:pt x="1" y="2644"/>
                  </a:lnTo>
                  <a:lnTo>
                    <a:pt x="1" y="2925"/>
                  </a:lnTo>
                  <a:lnTo>
                    <a:pt x="1" y="3206"/>
                  </a:lnTo>
                  <a:lnTo>
                    <a:pt x="38" y="3487"/>
                  </a:lnTo>
                  <a:lnTo>
                    <a:pt x="113" y="3768"/>
                  </a:lnTo>
                  <a:lnTo>
                    <a:pt x="207" y="4050"/>
                  </a:lnTo>
                  <a:lnTo>
                    <a:pt x="338" y="4312"/>
                  </a:lnTo>
                  <a:lnTo>
                    <a:pt x="488" y="4556"/>
                  </a:lnTo>
                  <a:lnTo>
                    <a:pt x="657" y="4799"/>
                  </a:lnTo>
                  <a:lnTo>
                    <a:pt x="863" y="5024"/>
                  </a:lnTo>
                  <a:lnTo>
                    <a:pt x="1088" y="5212"/>
                  </a:lnTo>
                  <a:lnTo>
                    <a:pt x="1313" y="5381"/>
                  </a:lnTo>
                  <a:lnTo>
                    <a:pt x="1557" y="5531"/>
                  </a:lnTo>
                  <a:lnTo>
                    <a:pt x="1819" y="5662"/>
                  </a:lnTo>
                  <a:lnTo>
                    <a:pt x="2081" y="5755"/>
                  </a:lnTo>
                  <a:lnTo>
                    <a:pt x="2363" y="5812"/>
                  </a:lnTo>
                  <a:lnTo>
                    <a:pt x="2644" y="5849"/>
                  </a:lnTo>
                  <a:lnTo>
                    <a:pt x="2925" y="5868"/>
                  </a:lnTo>
                  <a:lnTo>
                    <a:pt x="3206" y="5868"/>
                  </a:lnTo>
                  <a:lnTo>
                    <a:pt x="3487" y="5812"/>
                  </a:lnTo>
                  <a:lnTo>
                    <a:pt x="3769" y="5755"/>
                  </a:lnTo>
                  <a:lnTo>
                    <a:pt x="4031" y="5662"/>
                  </a:lnTo>
                  <a:lnTo>
                    <a:pt x="4294" y="5531"/>
                  </a:lnTo>
                  <a:lnTo>
                    <a:pt x="4556" y="5381"/>
                  </a:lnTo>
                  <a:lnTo>
                    <a:pt x="4800" y="5212"/>
                  </a:lnTo>
                  <a:lnTo>
                    <a:pt x="5006" y="5006"/>
                  </a:lnTo>
                  <a:lnTo>
                    <a:pt x="5212" y="4781"/>
                  </a:lnTo>
                  <a:lnTo>
                    <a:pt x="5381" y="4556"/>
                  </a:lnTo>
                  <a:lnTo>
                    <a:pt x="5531" y="4312"/>
                  </a:lnTo>
                  <a:lnTo>
                    <a:pt x="5643" y="4050"/>
                  </a:lnTo>
                  <a:lnTo>
                    <a:pt x="5737" y="3768"/>
                  </a:lnTo>
                  <a:lnTo>
                    <a:pt x="5812" y="3506"/>
                  </a:lnTo>
                  <a:lnTo>
                    <a:pt x="5850" y="3225"/>
                  </a:lnTo>
                  <a:lnTo>
                    <a:pt x="5868" y="2943"/>
                  </a:lnTo>
                  <a:lnTo>
                    <a:pt x="5850" y="2662"/>
                  </a:lnTo>
                  <a:lnTo>
                    <a:pt x="5812" y="2381"/>
                  </a:lnTo>
                  <a:lnTo>
                    <a:pt x="5737" y="2100"/>
                  </a:lnTo>
                  <a:lnTo>
                    <a:pt x="5643" y="1837"/>
                  </a:lnTo>
                  <a:lnTo>
                    <a:pt x="5531" y="1575"/>
                  </a:lnTo>
                  <a:lnTo>
                    <a:pt x="5381" y="1313"/>
                  </a:lnTo>
                  <a:lnTo>
                    <a:pt x="5193" y="1069"/>
                  </a:lnTo>
                  <a:lnTo>
                    <a:pt x="4987" y="844"/>
                  </a:lnTo>
                  <a:lnTo>
                    <a:pt x="4781" y="656"/>
                  </a:lnTo>
                  <a:lnTo>
                    <a:pt x="4537" y="488"/>
                  </a:lnTo>
                  <a:lnTo>
                    <a:pt x="4294" y="338"/>
                  </a:lnTo>
                  <a:lnTo>
                    <a:pt x="4031" y="225"/>
                  </a:lnTo>
                  <a:lnTo>
                    <a:pt x="3769" y="132"/>
                  </a:lnTo>
                  <a:lnTo>
                    <a:pt x="3487" y="57"/>
                  </a:lnTo>
                  <a:lnTo>
                    <a:pt x="3225" y="19"/>
                  </a:lnTo>
                  <a:lnTo>
                    <a:pt x="2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2096084" y="3908179"/>
              <a:ext cx="124472" cy="125117"/>
            </a:xfrm>
            <a:custGeom>
              <a:avLst/>
              <a:gdLst/>
              <a:ahLst/>
              <a:cxnLst/>
              <a:rect l="l" t="t" r="r" b="b"/>
              <a:pathLst>
                <a:path w="3862" h="3882" extrusionOk="0">
                  <a:moveTo>
                    <a:pt x="1894" y="1"/>
                  </a:moveTo>
                  <a:lnTo>
                    <a:pt x="1594" y="38"/>
                  </a:lnTo>
                  <a:lnTo>
                    <a:pt x="1312" y="113"/>
                  </a:lnTo>
                  <a:lnTo>
                    <a:pt x="1162" y="170"/>
                  </a:lnTo>
                  <a:lnTo>
                    <a:pt x="994" y="245"/>
                  </a:lnTo>
                  <a:lnTo>
                    <a:pt x="844" y="338"/>
                  </a:lnTo>
                  <a:lnTo>
                    <a:pt x="713" y="451"/>
                  </a:lnTo>
                  <a:lnTo>
                    <a:pt x="563" y="582"/>
                  </a:lnTo>
                  <a:lnTo>
                    <a:pt x="431" y="732"/>
                  </a:lnTo>
                  <a:lnTo>
                    <a:pt x="319" y="882"/>
                  </a:lnTo>
                  <a:lnTo>
                    <a:pt x="225" y="1051"/>
                  </a:lnTo>
                  <a:lnTo>
                    <a:pt x="150" y="1219"/>
                  </a:lnTo>
                  <a:lnTo>
                    <a:pt x="75" y="1388"/>
                  </a:lnTo>
                  <a:lnTo>
                    <a:pt x="38" y="1576"/>
                  </a:lnTo>
                  <a:lnTo>
                    <a:pt x="0" y="1763"/>
                  </a:lnTo>
                  <a:lnTo>
                    <a:pt x="0" y="1932"/>
                  </a:lnTo>
                  <a:lnTo>
                    <a:pt x="0" y="2119"/>
                  </a:lnTo>
                  <a:lnTo>
                    <a:pt x="38" y="2307"/>
                  </a:lnTo>
                  <a:lnTo>
                    <a:pt x="75" y="2494"/>
                  </a:lnTo>
                  <a:lnTo>
                    <a:pt x="131" y="2663"/>
                  </a:lnTo>
                  <a:lnTo>
                    <a:pt x="225" y="2850"/>
                  </a:lnTo>
                  <a:lnTo>
                    <a:pt x="319" y="3019"/>
                  </a:lnTo>
                  <a:lnTo>
                    <a:pt x="431" y="3169"/>
                  </a:lnTo>
                  <a:lnTo>
                    <a:pt x="563" y="3319"/>
                  </a:lnTo>
                  <a:lnTo>
                    <a:pt x="713" y="3450"/>
                  </a:lnTo>
                  <a:lnTo>
                    <a:pt x="863" y="3563"/>
                  </a:lnTo>
                  <a:lnTo>
                    <a:pt x="1031" y="3656"/>
                  </a:lnTo>
                  <a:lnTo>
                    <a:pt x="1200" y="3731"/>
                  </a:lnTo>
                  <a:lnTo>
                    <a:pt x="1387" y="3806"/>
                  </a:lnTo>
                  <a:lnTo>
                    <a:pt x="1556" y="3844"/>
                  </a:lnTo>
                  <a:lnTo>
                    <a:pt x="1744" y="3863"/>
                  </a:lnTo>
                  <a:lnTo>
                    <a:pt x="1931" y="3881"/>
                  </a:lnTo>
                  <a:lnTo>
                    <a:pt x="2119" y="3863"/>
                  </a:lnTo>
                  <a:lnTo>
                    <a:pt x="2306" y="3844"/>
                  </a:lnTo>
                  <a:lnTo>
                    <a:pt x="2475" y="3806"/>
                  </a:lnTo>
                  <a:lnTo>
                    <a:pt x="2662" y="3731"/>
                  </a:lnTo>
                  <a:lnTo>
                    <a:pt x="2831" y="3656"/>
                  </a:lnTo>
                  <a:lnTo>
                    <a:pt x="3000" y="3563"/>
                  </a:lnTo>
                  <a:lnTo>
                    <a:pt x="3168" y="3431"/>
                  </a:lnTo>
                  <a:lnTo>
                    <a:pt x="3300" y="3300"/>
                  </a:lnTo>
                  <a:lnTo>
                    <a:pt x="3431" y="3169"/>
                  </a:lnTo>
                  <a:lnTo>
                    <a:pt x="3543" y="3019"/>
                  </a:lnTo>
                  <a:lnTo>
                    <a:pt x="3637" y="2850"/>
                  </a:lnTo>
                  <a:lnTo>
                    <a:pt x="3749" y="2588"/>
                  </a:lnTo>
                  <a:lnTo>
                    <a:pt x="3824" y="2325"/>
                  </a:lnTo>
                  <a:lnTo>
                    <a:pt x="3862" y="2044"/>
                  </a:lnTo>
                  <a:lnTo>
                    <a:pt x="3862" y="1763"/>
                  </a:lnTo>
                  <a:lnTo>
                    <a:pt x="3824" y="1482"/>
                  </a:lnTo>
                  <a:lnTo>
                    <a:pt x="3731" y="1219"/>
                  </a:lnTo>
                  <a:lnTo>
                    <a:pt x="3600" y="957"/>
                  </a:lnTo>
                  <a:lnTo>
                    <a:pt x="3525" y="826"/>
                  </a:lnTo>
                  <a:lnTo>
                    <a:pt x="3431" y="713"/>
                  </a:lnTo>
                  <a:lnTo>
                    <a:pt x="3337" y="601"/>
                  </a:lnTo>
                  <a:lnTo>
                    <a:pt x="3225" y="488"/>
                  </a:lnTo>
                  <a:lnTo>
                    <a:pt x="3112" y="395"/>
                  </a:lnTo>
                  <a:lnTo>
                    <a:pt x="2981" y="320"/>
                  </a:lnTo>
                  <a:lnTo>
                    <a:pt x="2718" y="170"/>
                  </a:lnTo>
                  <a:lnTo>
                    <a:pt x="2456" y="76"/>
                  </a:lnTo>
                  <a:lnTo>
                    <a:pt x="2175" y="20"/>
                  </a:lnTo>
                  <a:lnTo>
                    <a:pt x="1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2135953" y="3908179"/>
              <a:ext cx="84604" cy="92500"/>
            </a:xfrm>
            <a:custGeom>
              <a:avLst/>
              <a:gdLst/>
              <a:ahLst/>
              <a:cxnLst/>
              <a:rect l="l" t="t" r="r" b="b"/>
              <a:pathLst>
                <a:path w="2625" h="2870" extrusionOk="0">
                  <a:moveTo>
                    <a:pt x="657" y="1"/>
                  </a:moveTo>
                  <a:lnTo>
                    <a:pt x="357" y="38"/>
                  </a:lnTo>
                  <a:lnTo>
                    <a:pt x="75" y="113"/>
                  </a:lnTo>
                  <a:lnTo>
                    <a:pt x="38" y="226"/>
                  </a:lnTo>
                  <a:lnTo>
                    <a:pt x="0" y="357"/>
                  </a:lnTo>
                  <a:lnTo>
                    <a:pt x="0" y="470"/>
                  </a:lnTo>
                  <a:lnTo>
                    <a:pt x="0" y="601"/>
                  </a:lnTo>
                  <a:lnTo>
                    <a:pt x="38" y="732"/>
                  </a:lnTo>
                  <a:lnTo>
                    <a:pt x="75" y="844"/>
                  </a:lnTo>
                  <a:lnTo>
                    <a:pt x="169" y="1088"/>
                  </a:lnTo>
                  <a:lnTo>
                    <a:pt x="300" y="1332"/>
                  </a:lnTo>
                  <a:lnTo>
                    <a:pt x="450" y="1538"/>
                  </a:lnTo>
                  <a:lnTo>
                    <a:pt x="713" y="1857"/>
                  </a:lnTo>
                  <a:lnTo>
                    <a:pt x="938" y="2119"/>
                  </a:lnTo>
                  <a:lnTo>
                    <a:pt x="1125" y="2307"/>
                  </a:lnTo>
                  <a:lnTo>
                    <a:pt x="1350" y="2494"/>
                  </a:lnTo>
                  <a:lnTo>
                    <a:pt x="1594" y="2682"/>
                  </a:lnTo>
                  <a:lnTo>
                    <a:pt x="1744" y="2757"/>
                  </a:lnTo>
                  <a:lnTo>
                    <a:pt x="1875" y="2813"/>
                  </a:lnTo>
                  <a:lnTo>
                    <a:pt x="2006" y="2850"/>
                  </a:lnTo>
                  <a:lnTo>
                    <a:pt x="2138" y="2869"/>
                  </a:lnTo>
                  <a:lnTo>
                    <a:pt x="2269" y="2869"/>
                  </a:lnTo>
                  <a:lnTo>
                    <a:pt x="2400" y="2850"/>
                  </a:lnTo>
                  <a:lnTo>
                    <a:pt x="2512" y="2588"/>
                  </a:lnTo>
                  <a:lnTo>
                    <a:pt x="2587" y="2325"/>
                  </a:lnTo>
                  <a:lnTo>
                    <a:pt x="2625" y="2044"/>
                  </a:lnTo>
                  <a:lnTo>
                    <a:pt x="2625" y="1763"/>
                  </a:lnTo>
                  <a:lnTo>
                    <a:pt x="2587" y="1482"/>
                  </a:lnTo>
                  <a:lnTo>
                    <a:pt x="2494" y="1219"/>
                  </a:lnTo>
                  <a:lnTo>
                    <a:pt x="2363" y="957"/>
                  </a:lnTo>
                  <a:lnTo>
                    <a:pt x="2288" y="826"/>
                  </a:lnTo>
                  <a:lnTo>
                    <a:pt x="2194" y="713"/>
                  </a:lnTo>
                  <a:lnTo>
                    <a:pt x="2100" y="601"/>
                  </a:lnTo>
                  <a:lnTo>
                    <a:pt x="1988" y="488"/>
                  </a:lnTo>
                  <a:lnTo>
                    <a:pt x="1875" y="395"/>
                  </a:lnTo>
                  <a:lnTo>
                    <a:pt x="1744" y="320"/>
                  </a:lnTo>
                  <a:lnTo>
                    <a:pt x="1481" y="170"/>
                  </a:lnTo>
                  <a:lnTo>
                    <a:pt x="1219" y="76"/>
                  </a:lnTo>
                  <a:lnTo>
                    <a:pt x="938" y="20"/>
                  </a:lnTo>
                  <a:lnTo>
                    <a:pt x="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47"/>
          <p:cNvGrpSpPr/>
          <p:nvPr/>
        </p:nvGrpSpPr>
        <p:grpSpPr>
          <a:xfrm>
            <a:off x="7633751" y="686673"/>
            <a:ext cx="473104" cy="686411"/>
            <a:chOff x="2932303" y="3876174"/>
            <a:chExt cx="473104" cy="686411"/>
          </a:xfrm>
        </p:grpSpPr>
        <p:sp>
          <p:nvSpPr>
            <p:cNvPr id="3134" name="Google Shape;3134;p47"/>
            <p:cNvSpPr/>
            <p:nvPr/>
          </p:nvSpPr>
          <p:spPr>
            <a:xfrm>
              <a:off x="2948611" y="3957750"/>
              <a:ext cx="456796" cy="604828"/>
            </a:xfrm>
            <a:custGeom>
              <a:avLst/>
              <a:gdLst/>
              <a:ahLst/>
              <a:cxnLst/>
              <a:rect l="l" t="t" r="r" b="b"/>
              <a:pathLst>
                <a:path w="14173" h="18766" extrusionOk="0">
                  <a:moveTo>
                    <a:pt x="11923" y="0"/>
                  </a:moveTo>
                  <a:lnTo>
                    <a:pt x="11698" y="19"/>
                  </a:lnTo>
                  <a:lnTo>
                    <a:pt x="9786" y="19"/>
                  </a:lnTo>
                  <a:lnTo>
                    <a:pt x="9693" y="38"/>
                  </a:lnTo>
                  <a:lnTo>
                    <a:pt x="9599" y="56"/>
                  </a:lnTo>
                  <a:lnTo>
                    <a:pt x="9486" y="113"/>
                  </a:lnTo>
                  <a:lnTo>
                    <a:pt x="9393" y="188"/>
                  </a:lnTo>
                  <a:lnTo>
                    <a:pt x="9168" y="375"/>
                  </a:lnTo>
                  <a:lnTo>
                    <a:pt x="8924" y="619"/>
                  </a:lnTo>
                  <a:lnTo>
                    <a:pt x="8680" y="937"/>
                  </a:lnTo>
                  <a:lnTo>
                    <a:pt x="8399" y="1275"/>
                  </a:lnTo>
                  <a:lnTo>
                    <a:pt x="7762" y="2081"/>
                  </a:lnTo>
                  <a:lnTo>
                    <a:pt x="7593" y="2268"/>
                  </a:lnTo>
                  <a:lnTo>
                    <a:pt x="7405" y="2437"/>
                  </a:lnTo>
                  <a:lnTo>
                    <a:pt x="7031" y="2775"/>
                  </a:lnTo>
                  <a:lnTo>
                    <a:pt x="6618" y="3093"/>
                  </a:lnTo>
                  <a:lnTo>
                    <a:pt x="6168" y="3412"/>
                  </a:lnTo>
                  <a:lnTo>
                    <a:pt x="5662" y="3768"/>
                  </a:lnTo>
                  <a:lnTo>
                    <a:pt x="5325" y="4031"/>
                  </a:lnTo>
                  <a:lnTo>
                    <a:pt x="4968" y="4312"/>
                  </a:lnTo>
                  <a:lnTo>
                    <a:pt x="4593" y="4630"/>
                  </a:lnTo>
                  <a:lnTo>
                    <a:pt x="4219" y="4968"/>
                  </a:lnTo>
                  <a:lnTo>
                    <a:pt x="3019" y="6093"/>
                  </a:lnTo>
                  <a:lnTo>
                    <a:pt x="1557" y="7499"/>
                  </a:lnTo>
                  <a:lnTo>
                    <a:pt x="1069" y="7986"/>
                  </a:lnTo>
                  <a:lnTo>
                    <a:pt x="675" y="8399"/>
                  </a:lnTo>
                  <a:lnTo>
                    <a:pt x="357" y="8755"/>
                  </a:lnTo>
                  <a:lnTo>
                    <a:pt x="151" y="9055"/>
                  </a:lnTo>
                  <a:lnTo>
                    <a:pt x="76" y="9167"/>
                  </a:lnTo>
                  <a:lnTo>
                    <a:pt x="38" y="9280"/>
                  </a:lnTo>
                  <a:lnTo>
                    <a:pt x="1" y="9355"/>
                  </a:lnTo>
                  <a:lnTo>
                    <a:pt x="1" y="9430"/>
                  </a:lnTo>
                  <a:lnTo>
                    <a:pt x="1" y="9448"/>
                  </a:lnTo>
                  <a:lnTo>
                    <a:pt x="1" y="9561"/>
                  </a:lnTo>
                  <a:lnTo>
                    <a:pt x="19" y="9692"/>
                  </a:lnTo>
                  <a:lnTo>
                    <a:pt x="38" y="9805"/>
                  </a:lnTo>
                  <a:lnTo>
                    <a:pt x="94" y="9936"/>
                  </a:lnTo>
                  <a:lnTo>
                    <a:pt x="151" y="10067"/>
                  </a:lnTo>
                  <a:lnTo>
                    <a:pt x="226" y="10198"/>
                  </a:lnTo>
                  <a:lnTo>
                    <a:pt x="432" y="10461"/>
                  </a:lnTo>
                  <a:lnTo>
                    <a:pt x="600" y="10648"/>
                  </a:lnTo>
                  <a:lnTo>
                    <a:pt x="769" y="10817"/>
                  </a:lnTo>
                  <a:lnTo>
                    <a:pt x="1013" y="11023"/>
                  </a:lnTo>
                  <a:lnTo>
                    <a:pt x="1257" y="11229"/>
                  </a:lnTo>
                  <a:lnTo>
                    <a:pt x="1538" y="11417"/>
                  </a:lnTo>
                  <a:lnTo>
                    <a:pt x="1838" y="11623"/>
                  </a:lnTo>
                  <a:lnTo>
                    <a:pt x="2213" y="11904"/>
                  </a:lnTo>
                  <a:lnTo>
                    <a:pt x="2719" y="12298"/>
                  </a:lnTo>
                  <a:lnTo>
                    <a:pt x="3375" y="12823"/>
                  </a:lnTo>
                  <a:lnTo>
                    <a:pt x="4162" y="13498"/>
                  </a:lnTo>
                  <a:lnTo>
                    <a:pt x="4256" y="13554"/>
                  </a:lnTo>
                  <a:lnTo>
                    <a:pt x="5250" y="14416"/>
                  </a:lnTo>
                  <a:lnTo>
                    <a:pt x="5906" y="14960"/>
                  </a:lnTo>
                  <a:lnTo>
                    <a:pt x="6356" y="15391"/>
                  </a:lnTo>
                  <a:lnTo>
                    <a:pt x="6431" y="15447"/>
                  </a:lnTo>
                  <a:lnTo>
                    <a:pt x="6487" y="15504"/>
                  </a:lnTo>
                  <a:lnTo>
                    <a:pt x="6806" y="15822"/>
                  </a:lnTo>
                  <a:lnTo>
                    <a:pt x="7424" y="16478"/>
                  </a:lnTo>
                  <a:lnTo>
                    <a:pt x="7987" y="17022"/>
                  </a:lnTo>
                  <a:lnTo>
                    <a:pt x="8474" y="17528"/>
                  </a:lnTo>
                  <a:lnTo>
                    <a:pt x="8512" y="17566"/>
                  </a:lnTo>
                  <a:lnTo>
                    <a:pt x="8605" y="17659"/>
                  </a:lnTo>
                  <a:lnTo>
                    <a:pt x="8774" y="17847"/>
                  </a:lnTo>
                  <a:lnTo>
                    <a:pt x="8849" y="17941"/>
                  </a:lnTo>
                  <a:lnTo>
                    <a:pt x="9130" y="18278"/>
                  </a:lnTo>
                  <a:lnTo>
                    <a:pt x="9355" y="18541"/>
                  </a:lnTo>
                  <a:lnTo>
                    <a:pt x="9468" y="18634"/>
                  </a:lnTo>
                  <a:lnTo>
                    <a:pt x="9580" y="18709"/>
                  </a:lnTo>
                  <a:lnTo>
                    <a:pt x="9674" y="18765"/>
                  </a:lnTo>
                  <a:lnTo>
                    <a:pt x="10742" y="18765"/>
                  </a:lnTo>
                  <a:lnTo>
                    <a:pt x="11174" y="18747"/>
                  </a:lnTo>
                  <a:lnTo>
                    <a:pt x="12111" y="18747"/>
                  </a:lnTo>
                  <a:lnTo>
                    <a:pt x="12879" y="18728"/>
                  </a:lnTo>
                  <a:lnTo>
                    <a:pt x="13348" y="18728"/>
                  </a:lnTo>
                  <a:lnTo>
                    <a:pt x="13761" y="18709"/>
                  </a:lnTo>
                  <a:lnTo>
                    <a:pt x="13836" y="18672"/>
                  </a:lnTo>
                  <a:lnTo>
                    <a:pt x="13854" y="18672"/>
                  </a:lnTo>
                  <a:lnTo>
                    <a:pt x="13892" y="18634"/>
                  </a:lnTo>
                  <a:lnTo>
                    <a:pt x="13986" y="18578"/>
                  </a:lnTo>
                  <a:lnTo>
                    <a:pt x="14042" y="18484"/>
                  </a:lnTo>
                  <a:lnTo>
                    <a:pt x="14079" y="18391"/>
                  </a:lnTo>
                  <a:lnTo>
                    <a:pt x="14079" y="18334"/>
                  </a:lnTo>
                  <a:lnTo>
                    <a:pt x="14079" y="18278"/>
                  </a:lnTo>
                  <a:lnTo>
                    <a:pt x="14061" y="18222"/>
                  </a:lnTo>
                  <a:lnTo>
                    <a:pt x="14042" y="18166"/>
                  </a:lnTo>
                  <a:lnTo>
                    <a:pt x="13986" y="18016"/>
                  </a:lnTo>
                  <a:lnTo>
                    <a:pt x="13929" y="17922"/>
                  </a:lnTo>
                  <a:lnTo>
                    <a:pt x="13873" y="17828"/>
                  </a:lnTo>
                  <a:lnTo>
                    <a:pt x="13817" y="17772"/>
                  </a:lnTo>
                  <a:lnTo>
                    <a:pt x="13779" y="17716"/>
                  </a:lnTo>
                  <a:lnTo>
                    <a:pt x="13648" y="17603"/>
                  </a:lnTo>
                  <a:lnTo>
                    <a:pt x="13648" y="17584"/>
                  </a:lnTo>
                  <a:lnTo>
                    <a:pt x="12954" y="16928"/>
                  </a:lnTo>
                  <a:lnTo>
                    <a:pt x="12467" y="16422"/>
                  </a:lnTo>
                  <a:lnTo>
                    <a:pt x="11848" y="15766"/>
                  </a:lnTo>
                  <a:lnTo>
                    <a:pt x="11417" y="15316"/>
                  </a:lnTo>
                  <a:lnTo>
                    <a:pt x="10986" y="14885"/>
                  </a:lnTo>
                  <a:lnTo>
                    <a:pt x="10574" y="14510"/>
                  </a:lnTo>
                  <a:lnTo>
                    <a:pt x="10161" y="14191"/>
                  </a:lnTo>
                  <a:lnTo>
                    <a:pt x="9805" y="13891"/>
                  </a:lnTo>
                  <a:lnTo>
                    <a:pt x="9430" y="13554"/>
                  </a:lnTo>
                  <a:lnTo>
                    <a:pt x="8643" y="12804"/>
                  </a:lnTo>
                  <a:lnTo>
                    <a:pt x="8287" y="12429"/>
                  </a:lnTo>
                  <a:lnTo>
                    <a:pt x="8268" y="12429"/>
                  </a:lnTo>
                  <a:lnTo>
                    <a:pt x="8099" y="12260"/>
                  </a:lnTo>
                  <a:lnTo>
                    <a:pt x="7724" y="11885"/>
                  </a:lnTo>
                  <a:lnTo>
                    <a:pt x="7162" y="11323"/>
                  </a:lnTo>
                  <a:lnTo>
                    <a:pt x="6618" y="10817"/>
                  </a:lnTo>
                  <a:lnTo>
                    <a:pt x="6206" y="10386"/>
                  </a:lnTo>
                  <a:lnTo>
                    <a:pt x="5793" y="9917"/>
                  </a:lnTo>
                  <a:lnTo>
                    <a:pt x="5775" y="9898"/>
                  </a:lnTo>
                  <a:lnTo>
                    <a:pt x="5475" y="9523"/>
                  </a:lnTo>
                  <a:lnTo>
                    <a:pt x="5700" y="9242"/>
                  </a:lnTo>
                  <a:lnTo>
                    <a:pt x="5718" y="9242"/>
                  </a:lnTo>
                  <a:lnTo>
                    <a:pt x="5999" y="8923"/>
                  </a:lnTo>
                  <a:lnTo>
                    <a:pt x="6299" y="8642"/>
                  </a:lnTo>
                  <a:lnTo>
                    <a:pt x="6581" y="8380"/>
                  </a:lnTo>
                  <a:lnTo>
                    <a:pt x="6862" y="8174"/>
                  </a:lnTo>
                  <a:lnTo>
                    <a:pt x="7237" y="7911"/>
                  </a:lnTo>
                  <a:lnTo>
                    <a:pt x="7649" y="7574"/>
                  </a:lnTo>
                  <a:lnTo>
                    <a:pt x="8137" y="7180"/>
                  </a:lnTo>
                  <a:lnTo>
                    <a:pt x="8643" y="6730"/>
                  </a:lnTo>
                  <a:lnTo>
                    <a:pt x="9655" y="5718"/>
                  </a:lnTo>
                  <a:lnTo>
                    <a:pt x="9674" y="5718"/>
                  </a:lnTo>
                  <a:lnTo>
                    <a:pt x="9880" y="5512"/>
                  </a:lnTo>
                  <a:lnTo>
                    <a:pt x="9993" y="5399"/>
                  </a:lnTo>
                  <a:lnTo>
                    <a:pt x="10086" y="5305"/>
                  </a:lnTo>
                  <a:lnTo>
                    <a:pt x="10255" y="5137"/>
                  </a:lnTo>
                  <a:lnTo>
                    <a:pt x="10405" y="4968"/>
                  </a:lnTo>
                  <a:lnTo>
                    <a:pt x="10461" y="4912"/>
                  </a:lnTo>
                  <a:lnTo>
                    <a:pt x="10499" y="4855"/>
                  </a:lnTo>
                  <a:lnTo>
                    <a:pt x="10611" y="4724"/>
                  </a:lnTo>
                  <a:lnTo>
                    <a:pt x="10874" y="4462"/>
                  </a:lnTo>
                  <a:lnTo>
                    <a:pt x="11155" y="4199"/>
                  </a:lnTo>
                  <a:lnTo>
                    <a:pt x="11736" y="3656"/>
                  </a:lnTo>
                  <a:lnTo>
                    <a:pt x="12130" y="3318"/>
                  </a:lnTo>
                  <a:lnTo>
                    <a:pt x="12448" y="3018"/>
                  </a:lnTo>
                  <a:lnTo>
                    <a:pt x="12748" y="2718"/>
                  </a:lnTo>
                  <a:lnTo>
                    <a:pt x="13029" y="2437"/>
                  </a:lnTo>
                  <a:lnTo>
                    <a:pt x="13292" y="2118"/>
                  </a:lnTo>
                  <a:lnTo>
                    <a:pt x="13554" y="1781"/>
                  </a:lnTo>
                  <a:lnTo>
                    <a:pt x="13817" y="1425"/>
                  </a:lnTo>
                  <a:lnTo>
                    <a:pt x="14117" y="994"/>
                  </a:lnTo>
                  <a:lnTo>
                    <a:pt x="14154" y="844"/>
                  </a:lnTo>
                  <a:lnTo>
                    <a:pt x="14173" y="694"/>
                  </a:lnTo>
                  <a:lnTo>
                    <a:pt x="14173" y="581"/>
                  </a:lnTo>
                  <a:lnTo>
                    <a:pt x="14135" y="506"/>
                  </a:lnTo>
                  <a:lnTo>
                    <a:pt x="14098" y="412"/>
                  </a:lnTo>
                  <a:lnTo>
                    <a:pt x="14042" y="338"/>
                  </a:lnTo>
                  <a:lnTo>
                    <a:pt x="13948" y="263"/>
                  </a:lnTo>
                  <a:lnTo>
                    <a:pt x="13854" y="206"/>
                  </a:lnTo>
                  <a:lnTo>
                    <a:pt x="13723" y="150"/>
                  </a:lnTo>
                  <a:lnTo>
                    <a:pt x="13573" y="113"/>
                  </a:lnTo>
                  <a:lnTo>
                    <a:pt x="13292" y="56"/>
                  </a:lnTo>
                  <a:lnTo>
                    <a:pt x="12936" y="19"/>
                  </a:lnTo>
                  <a:lnTo>
                    <a:pt x="1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3037438" y="4067688"/>
              <a:ext cx="123280" cy="226609"/>
            </a:xfrm>
            <a:custGeom>
              <a:avLst/>
              <a:gdLst/>
              <a:ahLst/>
              <a:cxnLst/>
              <a:rect l="l" t="t" r="r" b="b"/>
              <a:pathLst>
                <a:path w="3825" h="7031" extrusionOk="0">
                  <a:moveTo>
                    <a:pt x="3412" y="1"/>
                  </a:moveTo>
                  <a:lnTo>
                    <a:pt x="2906" y="357"/>
                  </a:lnTo>
                  <a:lnTo>
                    <a:pt x="3168" y="357"/>
                  </a:lnTo>
                  <a:lnTo>
                    <a:pt x="3262" y="376"/>
                  </a:lnTo>
                  <a:lnTo>
                    <a:pt x="3337" y="395"/>
                  </a:lnTo>
                  <a:lnTo>
                    <a:pt x="3375" y="451"/>
                  </a:lnTo>
                  <a:lnTo>
                    <a:pt x="3393" y="507"/>
                  </a:lnTo>
                  <a:lnTo>
                    <a:pt x="3393" y="582"/>
                  </a:lnTo>
                  <a:lnTo>
                    <a:pt x="3375" y="676"/>
                  </a:lnTo>
                  <a:lnTo>
                    <a:pt x="3337" y="788"/>
                  </a:lnTo>
                  <a:lnTo>
                    <a:pt x="3243" y="1032"/>
                  </a:lnTo>
                  <a:lnTo>
                    <a:pt x="3112" y="1257"/>
                  </a:lnTo>
                  <a:lnTo>
                    <a:pt x="2831" y="1707"/>
                  </a:lnTo>
                  <a:lnTo>
                    <a:pt x="2512" y="2157"/>
                  </a:lnTo>
                  <a:lnTo>
                    <a:pt x="2175" y="2607"/>
                  </a:lnTo>
                  <a:lnTo>
                    <a:pt x="1481" y="3488"/>
                  </a:lnTo>
                  <a:lnTo>
                    <a:pt x="1144" y="3938"/>
                  </a:lnTo>
                  <a:lnTo>
                    <a:pt x="806" y="4388"/>
                  </a:lnTo>
                  <a:lnTo>
                    <a:pt x="488" y="4875"/>
                  </a:lnTo>
                  <a:lnTo>
                    <a:pt x="338" y="5119"/>
                  </a:lnTo>
                  <a:lnTo>
                    <a:pt x="207" y="5400"/>
                  </a:lnTo>
                  <a:lnTo>
                    <a:pt x="75" y="5700"/>
                  </a:lnTo>
                  <a:lnTo>
                    <a:pt x="38" y="5850"/>
                  </a:lnTo>
                  <a:lnTo>
                    <a:pt x="0" y="6037"/>
                  </a:lnTo>
                  <a:lnTo>
                    <a:pt x="0" y="6150"/>
                  </a:lnTo>
                  <a:lnTo>
                    <a:pt x="0" y="6262"/>
                  </a:lnTo>
                  <a:lnTo>
                    <a:pt x="19" y="6375"/>
                  </a:lnTo>
                  <a:lnTo>
                    <a:pt x="57" y="6506"/>
                  </a:lnTo>
                  <a:lnTo>
                    <a:pt x="132" y="6637"/>
                  </a:lnTo>
                  <a:lnTo>
                    <a:pt x="207" y="6731"/>
                  </a:lnTo>
                  <a:lnTo>
                    <a:pt x="300" y="6825"/>
                  </a:lnTo>
                  <a:lnTo>
                    <a:pt x="413" y="6900"/>
                  </a:lnTo>
                  <a:lnTo>
                    <a:pt x="638" y="6993"/>
                  </a:lnTo>
                  <a:lnTo>
                    <a:pt x="825" y="7031"/>
                  </a:lnTo>
                  <a:lnTo>
                    <a:pt x="1163" y="7031"/>
                  </a:lnTo>
                  <a:lnTo>
                    <a:pt x="1481" y="6993"/>
                  </a:lnTo>
                  <a:lnTo>
                    <a:pt x="1781" y="6937"/>
                  </a:lnTo>
                  <a:lnTo>
                    <a:pt x="2100" y="6843"/>
                  </a:lnTo>
                  <a:lnTo>
                    <a:pt x="2419" y="6731"/>
                  </a:lnTo>
                  <a:lnTo>
                    <a:pt x="2737" y="6619"/>
                  </a:lnTo>
                  <a:lnTo>
                    <a:pt x="3037" y="6506"/>
                  </a:lnTo>
                  <a:lnTo>
                    <a:pt x="3019" y="6487"/>
                  </a:lnTo>
                  <a:lnTo>
                    <a:pt x="2719" y="6112"/>
                  </a:lnTo>
                  <a:lnTo>
                    <a:pt x="2944" y="5831"/>
                  </a:lnTo>
                  <a:lnTo>
                    <a:pt x="2287" y="6019"/>
                  </a:lnTo>
                  <a:lnTo>
                    <a:pt x="1631" y="6187"/>
                  </a:lnTo>
                  <a:lnTo>
                    <a:pt x="1369" y="6225"/>
                  </a:lnTo>
                  <a:lnTo>
                    <a:pt x="1125" y="6244"/>
                  </a:lnTo>
                  <a:lnTo>
                    <a:pt x="919" y="6244"/>
                  </a:lnTo>
                  <a:lnTo>
                    <a:pt x="844" y="6225"/>
                  </a:lnTo>
                  <a:lnTo>
                    <a:pt x="806" y="6206"/>
                  </a:lnTo>
                  <a:lnTo>
                    <a:pt x="788" y="6206"/>
                  </a:lnTo>
                  <a:lnTo>
                    <a:pt x="788" y="6112"/>
                  </a:lnTo>
                  <a:lnTo>
                    <a:pt x="788" y="6019"/>
                  </a:lnTo>
                  <a:lnTo>
                    <a:pt x="825" y="5925"/>
                  </a:lnTo>
                  <a:lnTo>
                    <a:pt x="900" y="5700"/>
                  </a:lnTo>
                  <a:lnTo>
                    <a:pt x="994" y="5456"/>
                  </a:lnTo>
                  <a:lnTo>
                    <a:pt x="1125" y="5231"/>
                  </a:lnTo>
                  <a:lnTo>
                    <a:pt x="1388" y="4763"/>
                  </a:lnTo>
                  <a:lnTo>
                    <a:pt x="1688" y="4313"/>
                  </a:lnTo>
                  <a:lnTo>
                    <a:pt x="1987" y="3844"/>
                  </a:lnTo>
                  <a:lnTo>
                    <a:pt x="2625" y="2925"/>
                  </a:lnTo>
                  <a:lnTo>
                    <a:pt x="2944" y="2457"/>
                  </a:lnTo>
                  <a:lnTo>
                    <a:pt x="3243" y="1988"/>
                  </a:lnTo>
                  <a:lnTo>
                    <a:pt x="3525" y="1482"/>
                  </a:lnTo>
                  <a:lnTo>
                    <a:pt x="3656" y="1219"/>
                  </a:lnTo>
                  <a:lnTo>
                    <a:pt x="3768" y="938"/>
                  </a:lnTo>
                  <a:lnTo>
                    <a:pt x="3806" y="770"/>
                  </a:lnTo>
                  <a:lnTo>
                    <a:pt x="3825" y="601"/>
                  </a:lnTo>
                  <a:lnTo>
                    <a:pt x="3825" y="507"/>
                  </a:lnTo>
                  <a:lnTo>
                    <a:pt x="3806" y="413"/>
                  </a:lnTo>
                  <a:lnTo>
                    <a:pt x="3768" y="320"/>
                  </a:lnTo>
                  <a:lnTo>
                    <a:pt x="3731" y="207"/>
                  </a:lnTo>
                  <a:lnTo>
                    <a:pt x="3656" y="132"/>
                  </a:lnTo>
                  <a:lnTo>
                    <a:pt x="3581" y="76"/>
                  </a:lnTo>
                  <a:lnTo>
                    <a:pt x="3506" y="38"/>
                  </a:lnTo>
                  <a:lnTo>
                    <a:pt x="3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216285" y="3958330"/>
              <a:ext cx="116640" cy="184323"/>
            </a:xfrm>
            <a:custGeom>
              <a:avLst/>
              <a:gdLst/>
              <a:ahLst/>
              <a:cxnLst/>
              <a:rect l="l" t="t" r="r" b="b"/>
              <a:pathLst>
                <a:path w="3619" h="5719" extrusionOk="0">
                  <a:moveTo>
                    <a:pt x="3093" y="1"/>
                  </a:moveTo>
                  <a:lnTo>
                    <a:pt x="2831" y="413"/>
                  </a:lnTo>
                  <a:lnTo>
                    <a:pt x="2512" y="844"/>
                  </a:lnTo>
                  <a:lnTo>
                    <a:pt x="2175" y="1294"/>
                  </a:lnTo>
                  <a:lnTo>
                    <a:pt x="1500" y="2175"/>
                  </a:lnTo>
                  <a:lnTo>
                    <a:pt x="1163" y="2625"/>
                  </a:lnTo>
                  <a:lnTo>
                    <a:pt x="825" y="3075"/>
                  </a:lnTo>
                  <a:lnTo>
                    <a:pt x="506" y="3563"/>
                  </a:lnTo>
                  <a:lnTo>
                    <a:pt x="356" y="3825"/>
                  </a:lnTo>
                  <a:lnTo>
                    <a:pt x="207" y="4088"/>
                  </a:lnTo>
                  <a:lnTo>
                    <a:pt x="94" y="4388"/>
                  </a:lnTo>
                  <a:lnTo>
                    <a:pt x="38" y="4556"/>
                  </a:lnTo>
                  <a:lnTo>
                    <a:pt x="19" y="4744"/>
                  </a:lnTo>
                  <a:lnTo>
                    <a:pt x="0" y="4837"/>
                  </a:lnTo>
                  <a:lnTo>
                    <a:pt x="19" y="4950"/>
                  </a:lnTo>
                  <a:lnTo>
                    <a:pt x="38" y="5081"/>
                  </a:lnTo>
                  <a:lnTo>
                    <a:pt x="75" y="5194"/>
                  </a:lnTo>
                  <a:lnTo>
                    <a:pt x="132" y="5325"/>
                  </a:lnTo>
                  <a:lnTo>
                    <a:pt x="225" y="5437"/>
                  </a:lnTo>
                  <a:lnTo>
                    <a:pt x="319" y="5531"/>
                  </a:lnTo>
                  <a:lnTo>
                    <a:pt x="431" y="5587"/>
                  </a:lnTo>
                  <a:lnTo>
                    <a:pt x="638" y="5681"/>
                  </a:lnTo>
                  <a:lnTo>
                    <a:pt x="844" y="5719"/>
                  </a:lnTo>
                  <a:lnTo>
                    <a:pt x="1181" y="5719"/>
                  </a:lnTo>
                  <a:lnTo>
                    <a:pt x="1350" y="5700"/>
                  </a:lnTo>
                  <a:lnTo>
                    <a:pt x="1369" y="5700"/>
                  </a:lnTo>
                  <a:lnTo>
                    <a:pt x="1762" y="5287"/>
                  </a:lnTo>
                  <a:lnTo>
                    <a:pt x="2100" y="4950"/>
                  </a:lnTo>
                  <a:lnTo>
                    <a:pt x="2325" y="4706"/>
                  </a:lnTo>
                  <a:lnTo>
                    <a:pt x="1969" y="4800"/>
                  </a:lnTo>
                  <a:lnTo>
                    <a:pt x="1631" y="4875"/>
                  </a:lnTo>
                  <a:lnTo>
                    <a:pt x="1388" y="4912"/>
                  </a:lnTo>
                  <a:lnTo>
                    <a:pt x="1144" y="4931"/>
                  </a:lnTo>
                  <a:lnTo>
                    <a:pt x="938" y="4931"/>
                  </a:lnTo>
                  <a:lnTo>
                    <a:pt x="863" y="4912"/>
                  </a:lnTo>
                  <a:lnTo>
                    <a:pt x="806" y="4894"/>
                  </a:lnTo>
                  <a:lnTo>
                    <a:pt x="788" y="4800"/>
                  </a:lnTo>
                  <a:lnTo>
                    <a:pt x="825" y="4612"/>
                  </a:lnTo>
                  <a:lnTo>
                    <a:pt x="900" y="4388"/>
                  </a:lnTo>
                  <a:lnTo>
                    <a:pt x="1013" y="4163"/>
                  </a:lnTo>
                  <a:lnTo>
                    <a:pt x="1125" y="3919"/>
                  </a:lnTo>
                  <a:lnTo>
                    <a:pt x="1388" y="3469"/>
                  </a:lnTo>
                  <a:lnTo>
                    <a:pt x="1688" y="3000"/>
                  </a:lnTo>
                  <a:lnTo>
                    <a:pt x="1987" y="2532"/>
                  </a:lnTo>
                  <a:lnTo>
                    <a:pt x="2625" y="1613"/>
                  </a:lnTo>
                  <a:lnTo>
                    <a:pt x="2944" y="1163"/>
                  </a:lnTo>
                  <a:lnTo>
                    <a:pt x="3262" y="676"/>
                  </a:lnTo>
                  <a:lnTo>
                    <a:pt x="3450" y="338"/>
                  </a:lnTo>
                  <a:lnTo>
                    <a:pt x="3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2948611" y="4247759"/>
              <a:ext cx="40513" cy="58626"/>
            </a:xfrm>
            <a:custGeom>
              <a:avLst/>
              <a:gdLst/>
              <a:ahLst/>
              <a:cxnLst/>
              <a:rect l="l" t="t" r="r" b="b"/>
              <a:pathLst>
                <a:path w="1257" h="1819" extrusionOk="0">
                  <a:moveTo>
                    <a:pt x="469" y="0"/>
                  </a:moveTo>
                  <a:lnTo>
                    <a:pt x="151" y="57"/>
                  </a:lnTo>
                  <a:lnTo>
                    <a:pt x="76" y="169"/>
                  </a:lnTo>
                  <a:lnTo>
                    <a:pt x="38" y="282"/>
                  </a:lnTo>
                  <a:lnTo>
                    <a:pt x="1" y="357"/>
                  </a:lnTo>
                  <a:lnTo>
                    <a:pt x="1" y="432"/>
                  </a:lnTo>
                  <a:lnTo>
                    <a:pt x="1" y="450"/>
                  </a:lnTo>
                  <a:lnTo>
                    <a:pt x="244" y="394"/>
                  </a:lnTo>
                  <a:lnTo>
                    <a:pt x="469" y="375"/>
                  </a:lnTo>
                  <a:lnTo>
                    <a:pt x="600" y="394"/>
                  </a:lnTo>
                  <a:lnTo>
                    <a:pt x="694" y="413"/>
                  </a:lnTo>
                  <a:lnTo>
                    <a:pt x="769" y="432"/>
                  </a:lnTo>
                  <a:lnTo>
                    <a:pt x="807" y="469"/>
                  </a:lnTo>
                  <a:lnTo>
                    <a:pt x="825" y="544"/>
                  </a:lnTo>
                  <a:lnTo>
                    <a:pt x="825" y="619"/>
                  </a:lnTo>
                  <a:lnTo>
                    <a:pt x="769" y="825"/>
                  </a:lnTo>
                  <a:lnTo>
                    <a:pt x="694" y="994"/>
                  </a:lnTo>
                  <a:lnTo>
                    <a:pt x="619" y="1144"/>
                  </a:lnTo>
                  <a:lnTo>
                    <a:pt x="432" y="1463"/>
                  </a:lnTo>
                  <a:lnTo>
                    <a:pt x="600" y="1650"/>
                  </a:lnTo>
                  <a:lnTo>
                    <a:pt x="788" y="1819"/>
                  </a:lnTo>
                  <a:lnTo>
                    <a:pt x="900" y="1631"/>
                  </a:lnTo>
                  <a:lnTo>
                    <a:pt x="1013" y="1425"/>
                  </a:lnTo>
                  <a:lnTo>
                    <a:pt x="1107" y="1200"/>
                  </a:lnTo>
                  <a:lnTo>
                    <a:pt x="1182" y="957"/>
                  </a:lnTo>
                  <a:lnTo>
                    <a:pt x="1219" y="807"/>
                  </a:lnTo>
                  <a:lnTo>
                    <a:pt x="1257" y="638"/>
                  </a:lnTo>
                  <a:lnTo>
                    <a:pt x="1238" y="544"/>
                  </a:lnTo>
                  <a:lnTo>
                    <a:pt x="1238" y="450"/>
                  </a:lnTo>
                  <a:lnTo>
                    <a:pt x="1200" y="338"/>
                  </a:lnTo>
                  <a:lnTo>
                    <a:pt x="1144" y="244"/>
                  </a:lnTo>
                  <a:lnTo>
                    <a:pt x="1069" y="150"/>
                  </a:lnTo>
                  <a:lnTo>
                    <a:pt x="975" y="94"/>
                  </a:lnTo>
                  <a:lnTo>
                    <a:pt x="882" y="57"/>
                  </a:lnTo>
                  <a:lnTo>
                    <a:pt x="807" y="19"/>
                  </a:lnTo>
                  <a:lnTo>
                    <a:pt x="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3082754" y="4340808"/>
              <a:ext cx="126922" cy="53792"/>
            </a:xfrm>
            <a:custGeom>
              <a:avLst/>
              <a:gdLst/>
              <a:ahLst/>
              <a:cxnLst/>
              <a:rect l="l" t="t" r="r" b="b"/>
              <a:pathLst>
                <a:path w="3938" h="1669" extrusionOk="0">
                  <a:moveTo>
                    <a:pt x="3562" y="0"/>
                  </a:moveTo>
                  <a:lnTo>
                    <a:pt x="3300" y="57"/>
                  </a:lnTo>
                  <a:lnTo>
                    <a:pt x="3037" y="132"/>
                  </a:lnTo>
                  <a:lnTo>
                    <a:pt x="2794" y="207"/>
                  </a:lnTo>
                  <a:lnTo>
                    <a:pt x="2550" y="319"/>
                  </a:lnTo>
                  <a:lnTo>
                    <a:pt x="2062" y="525"/>
                  </a:lnTo>
                  <a:lnTo>
                    <a:pt x="1594" y="750"/>
                  </a:lnTo>
                  <a:lnTo>
                    <a:pt x="788" y="1163"/>
                  </a:lnTo>
                  <a:lnTo>
                    <a:pt x="0" y="1613"/>
                  </a:lnTo>
                  <a:lnTo>
                    <a:pt x="94" y="1669"/>
                  </a:lnTo>
                  <a:lnTo>
                    <a:pt x="881" y="1313"/>
                  </a:lnTo>
                  <a:lnTo>
                    <a:pt x="1688" y="957"/>
                  </a:lnTo>
                  <a:lnTo>
                    <a:pt x="2212" y="750"/>
                  </a:lnTo>
                  <a:lnTo>
                    <a:pt x="2737" y="563"/>
                  </a:lnTo>
                  <a:lnTo>
                    <a:pt x="3000" y="488"/>
                  </a:lnTo>
                  <a:lnTo>
                    <a:pt x="3243" y="432"/>
                  </a:lnTo>
                  <a:lnTo>
                    <a:pt x="3506" y="375"/>
                  </a:lnTo>
                  <a:lnTo>
                    <a:pt x="3768" y="357"/>
                  </a:lnTo>
                  <a:lnTo>
                    <a:pt x="3937" y="375"/>
                  </a:lnTo>
                  <a:lnTo>
                    <a:pt x="356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3153435" y="4358341"/>
              <a:ext cx="73742" cy="109389"/>
            </a:xfrm>
            <a:custGeom>
              <a:avLst/>
              <a:gdLst/>
              <a:ahLst/>
              <a:cxnLst/>
              <a:rect l="l" t="t" r="r" b="b"/>
              <a:pathLst>
                <a:path w="2288" h="3394" extrusionOk="0">
                  <a:moveTo>
                    <a:pt x="1932" y="0"/>
                  </a:moveTo>
                  <a:lnTo>
                    <a:pt x="1913" y="131"/>
                  </a:lnTo>
                  <a:lnTo>
                    <a:pt x="1857" y="263"/>
                  </a:lnTo>
                  <a:lnTo>
                    <a:pt x="1763" y="488"/>
                  </a:lnTo>
                  <a:lnTo>
                    <a:pt x="1632" y="731"/>
                  </a:lnTo>
                  <a:lnTo>
                    <a:pt x="1350" y="1181"/>
                  </a:lnTo>
                  <a:lnTo>
                    <a:pt x="1032" y="1631"/>
                  </a:lnTo>
                  <a:lnTo>
                    <a:pt x="694" y="2062"/>
                  </a:lnTo>
                  <a:lnTo>
                    <a:pt x="19" y="2943"/>
                  </a:lnTo>
                  <a:lnTo>
                    <a:pt x="1" y="2962"/>
                  </a:lnTo>
                  <a:lnTo>
                    <a:pt x="76" y="3018"/>
                  </a:lnTo>
                  <a:lnTo>
                    <a:pt x="132" y="3075"/>
                  </a:lnTo>
                  <a:lnTo>
                    <a:pt x="451" y="3393"/>
                  </a:lnTo>
                  <a:lnTo>
                    <a:pt x="507" y="3300"/>
                  </a:lnTo>
                  <a:lnTo>
                    <a:pt x="1144" y="2400"/>
                  </a:lnTo>
                  <a:lnTo>
                    <a:pt x="1463" y="1931"/>
                  </a:lnTo>
                  <a:lnTo>
                    <a:pt x="1763" y="1444"/>
                  </a:lnTo>
                  <a:lnTo>
                    <a:pt x="1913" y="1200"/>
                  </a:lnTo>
                  <a:lnTo>
                    <a:pt x="2044" y="956"/>
                  </a:lnTo>
                  <a:lnTo>
                    <a:pt x="2175" y="694"/>
                  </a:lnTo>
                  <a:lnTo>
                    <a:pt x="2288" y="394"/>
                  </a:lnTo>
                  <a:lnTo>
                    <a:pt x="2288" y="375"/>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3221732" y="4497899"/>
              <a:ext cx="72518" cy="38096"/>
            </a:xfrm>
            <a:custGeom>
              <a:avLst/>
              <a:gdLst/>
              <a:ahLst/>
              <a:cxnLst/>
              <a:rect l="l" t="t" r="r" b="b"/>
              <a:pathLst>
                <a:path w="2250" h="1182" extrusionOk="0">
                  <a:moveTo>
                    <a:pt x="2231" y="1"/>
                  </a:moveTo>
                  <a:lnTo>
                    <a:pt x="1106" y="376"/>
                  </a:lnTo>
                  <a:lnTo>
                    <a:pt x="0" y="769"/>
                  </a:lnTo>
                  <a:lnTo>
                    <a:pt x="38" y="807"/>
                  </a:lnTo>
                  <a:lnTo>
                    <a:pt x="225" y="994"/>
                  </a:lnTo>
                  <a:lnTo>
                    <a:pt x="375" y="1182"/>
                  </a:lnTo>
                  <a:lnTo>
                    <a:pt x="862" y="938"/>
                  </a:lnTo>
                  <a:lnTo>
                    <a:pt x="1331" y="657"/>
                  </a:lnTo>
                  <a:lnTo>
                    <a:pt x="1800" y="376"/>
                  </a:lnTo>
                  <a:lnTo>
                    <a:pt x="2250" y="76"/>
                  </a:lnTo>
                  <a:lnTo>
                    <a:pt x="22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3294830" y="4524489"/>
              <a:ext cx="107584" cy="38096"/>
            </a:xfrm>
            <a:custGeom>
              <a:avLst/>
              <a:gdLst/>
              <a:ahLst/>
              <a:cxnLst/>
              <a:rect l="l" t="t" r="r" b="b"/>
              <a:pathLst>
                <a:path w="3338" h="1182" extrusionOk="0">
                  <a:moveTo>
                    <a:pt x="2906" y="0"/>
                  </a:moveTo>
                  <a:lnTo>
                    <a:pt x="2606" y="57"/>
                  </a:lnTo>
                  <a:lnTo>
                    <a:pt x="2306" y="132"/>
                  </a:lnTo>
                  <a:lnTo>
                    <a:pt x="2044" y="207"/>
                  </a:lnTo>
                  <a:lnTo>
                    <a:pt x="1781" y="319"/>
                  </a:lnTo>
                  <a:lnTo>
                    <a:pt x="1256" y="544"/>
                  </a:lnTo>
                  <a:lnTo>
                    <a:pt x="750" y="769"/>
                  </a:lnTo>
                  <a:lnTo>
                    <a:pt x="375" y="975"/>
                  </a:lnTo>
                  <a:lnTo>
                    <a:pt x="0" y="1181"/>
                  </a:lnTo>
                  <a:lnTo>
                    <a:pt x="432" y="1163"/>
                  </a:lnTo>
                  <a:lnTo>
                    <a:pt x="844" y="975"/>
                  </a:lnTo>
                  <a:lnTo>
                    <a:pt x="1369" y="788"/>
                  </a:lnTo>
                  <a:lnTo>
                    <a:pt x="1875" y="600"/>
                  </a:lnTo>
                  <a:lnTo>
                    <a:pt x="2137" y="525"/>
                  </a:lnTo>
                  <a:lnTo>
                    <a:pt x="2400" y="469"/>
                  </a:lnTo>
                  <a:lnTo>
                    <a:pt x="2662" y="413"/>
                  </a:lnTo>
                  <a:lnTo>
                    <a:pt x="2925" y="394"/>
                  </a:lnTo>
                  <a:lnTo>
                    <a:pt x="3037" y="394"/>
                  </a:lnTo>
                  <a:lnTo>
                    <a:pt x="3131" y="413"/>
                  </a:lnTo>
                  <a:lnTo>
                    <a:pt x="3206" y="450"/>
                  </a:lnTo>
                  <a:lnTo>
                    <a:pt x="3244" y="488"/>
                  </a:lnTo>
                  <a:lnTo>
                    <a:pt x="3262" y="544"/>
                  </a:lnTo>
                  <a:lnTo>
                    <a:pt x="3262" y="619"/>
                  </a:lnTo>
                  <a:lnTo>
                    <a:pt x="3206" y="844"/>
                  </a:lnTo>
                  <a:lnTo>
                    <a:pt x="3112" y="1088"/>
                  </a:lnTo>
                  <a:lnTo>
                    <a:pt x="3150" y="1050"/>
                  </a:lnTo>
                  <a:lnTo>
                    <a:pt x="3244" y="994"/>
                  </a:lnTo>
                  <a:lnTo>
                    <a:pt x="3300" y="900"/>
                  </a:lnTo>
                  <a:lnTo>
                    <a:pt x="3337" y="807"/>
                  </a:lnTo>
                  <a:lnTo>
                    <a:pt x="3337" y="750"/>
                  </a:lnTo>
                  <a:lnTo>
                    <a:pt x="3319" y="675"/>
                  </a:lnTo>
                  <a:lnTo>
                    <a:pt x="3300" y="582"/>
                  </a:lnTo>
                  <a:lnTo>
                    <a:pt x="3244" y="432"/>
                  </a:lnTo>
                  <a:lnTo>
                    <a:pt x="3131" y="244"/>
                  </a:lnTo>
                  <a:lnTo>
                    <a:pt x="2906" y="19"/>
                  </a:lnTo>
                  <a:lnTo>
                    <a:pt x="2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3050717" y="3876174"/>
              <a:ext cx="189158" cy="189126"/>
            </a:xfrm>
            <a:custGeom>
              <a:avLst/>
              <a:gdLst/>
              <a:ahLst/>
              <a:cxnLst/>
              <a:rect l="l" t="t" r="r" b="b"/>
              <a:pathLst>
                <a:path w="5869" h="5868" extrusionOk="0">
                  <a:moveTo>
                    <a:pt x="2831" y="0"/>
                  </a:moveTo>
                  <a:lnTo>
                    <a:pt x="2532" y="38"/>
                  </a:lnTo>
                  <a:lnTo>
                    <a:pt x="2250" y="94"/>
                  </a:lnTo>
                  <a:lnTo>
                    <a:pt x="1969" y="169"/>
                  </a:lnTo>
                  <a:lnTo>
                    <a:pt x="1688" y="281"/>
                  </a:lnTo>
                  <a:lnTo>
                    <a:pt x="1425" y="431"/>
                  </a:lnTo>
                  <a:lnTo>
                    <a:pt x="1182" y="581"/>
                  </a:lnTo>
                  <a:lnTo>
                    <a:pt x="957" y="769"/>
                  </a:lnTo>
                  <a:lnTo>
                    <a:pt x="751" y="975"/>
                  </a:lnTo>
                  <a:lnTo>
                    <a:pt x="582" y="1200"/>
                  </a:lnTo>
                  <a:lnTo>
                    <a:pt x="413" y="1444"/>
                  </a:lnTo>
                  <a:lnTo>
                    <a:pt x="282" y="1687"/>
                  </a:lnTo>
                  <a:lnTo>
                    <a:pt x="188" y="1950"/>
                  </a:lnTo>
                  <a:lnTo>
                    <a:pt x="94" y="2212"/>
                  </a:lnTo>
                  <a:lnTo>
                    <a:pt x="38" y="2494"/>
                  </a:lnTo>
                  <a:lnTo>
                    <a:pt x="19" y="2775"/>
                  </a:lnTo>
                  <a:lnTo>
                    <a:pt x="1" y="3056"/>
                  </a:lnTo>
                  <a:lnTo>
                    <a:pt x="38" y="3337"/>
                  </a:lnTo>
                  <a:lnTo>
                    <a:pt x="94" y="3637"/>
                  </a:lnTo>
                  <a:lnTo>
                    <a:pt x="169" y="3918"/>
                  </a:lnTo>
                  <a:lnTo>
                    <a:pt x="282" y="4200"/>
                  </a:lnTo>
                  <a:lnTo>
                    <a:pt x="432" y="4462"/>
                  </a:lnTo>
                  <a:lnTo>
                    <a:pt x="601" y="4706"/>
                  </a:lnTo>
                  <a:lnTo>
                    <a:pt x="769" y="4931"/>
                  </a:lnTo>
                  <a:lnTo>
                    <a:pt x="976" y="5118"/>
                  </a:lnTo>
                  <a:lnTo>
                    <a:pt x="1201" y="5306"/>
                  </a:lnTo>
                  <a:lnTo>
                    <a:pt x="1444" y="5456"/>
                  </a:lnTo>
                  <a:lnTo>
                    <a:pt x="1688" y="5587"/>
                  </a:lnTo>
                  <a:lnTo>
                    <a:pt x="1950" y="5699"/>
                  </a:lnTo>
                  <a:lnTo>
                    <a:pt x="2213" y="5793"/>
                  </a:lnTo>
                  <a:lnTo>
                    <a:pt x="2494" y="5849"/>
                  </a:lnTo>
                  <a:lnTo>
                    <a:pt x="2775" y="5868"/>
                  </a:lnTo>
                  <a:lnTo>
                    <a:pt x="3056" y="5868"/>
                  </a:lnTo>
                  <a:lnTo>
                    <a:pt x="3338" y="5849"/>
                  </a:lnTo>
                  <a:lnTo>
                    <a:pt x="3638" y="5793"/>
                  </a:lnTo>
                  <a:lnTo>
                    <a:pt x="3919" y="5718"/>
                  </a:lnTo>
                  <a:lnTo>
                    <a:pt x="4200" y="5606"/>
                  </a:lnTo>
                  <a:lnTo>
                    <a:pt x="4462" y="5456"/>
                  </a:lnTo>
                  <a:lnTo>
                    <a:pt x="4706" y="5287"/>
                  </a:lnTo>
                  <a:lnTo>
                    <a:pt x="4931" y="5099"/>
                  </a:lnTo>
                  <a:lnTo>
                    <a:pt x="5137" y="4893"/>
                  </a:lnTo>
                  <a:lnTo>
                    <a:pt x="5306" y="4687"/>
                  </a:lnTo>
                  <a:lnTo>
                    <a:pt x="5456" y="4443"/>
                  </a:lnTo>
                  <a:lnTo>
                    <a:pt x="5587" y="4200"/>
                  </a:lnTo>
                  <a:lnTo>
                    <a:pt x="5700" y="3937"/>
                  </a:lnTo>
                  <a:lnTo>
                    <a:pt x="5793" y="3656"/>
                  </a:lnTo>
                  <a:lnTo>
                    <a:pt x="5850" y="3393"/>
                  </a:lnTo>
                  <a:lnTo>
                    <a:pt x="5868" y="3112"/>
                  </a:lnTo>
                  <a:lnTo>
                    <a:pt x="5868" y="2831"/>
                  </a:lnTo>
                  <a:lnTo>
                    <a:pt x="5850" y="2531"/>
                  </a:lnTo>
                  <a:lnTo>
                    <a:pt x="5793" y="2250"/>
                  </a:lnTo>
                  <a:lnTo>
                    <a:pt x="5718" y="1969"/>
                  </a:lnTo>
                  <a:lnTo>
                    <a:pt x="5606" y="1687"/>
                  </a:lnTo>
                  <a:lnTo>
                    <a:pt x="5456" y="1425"/>
                  </a:lnTo>
                  <a:lnTo>
                    <a:pt x="5287" y="1181"/>
                  </a:lnTo>
                  <a:lnTo>
                    <a:pt x="5100" y="956"/>
                  </a:lnTo>
                  <a:lnTo>
                    <a:pt x="4912" y="750"/>
                  </a:lnTo>
                  <a:lnTo>
                    <a:pt x="4687" y="581"/>
                  </a:lnTo>
                  <a:lnTo>
                    <a:pt x="4444" y="413"/>
                  </a:lnTo>
                  <a:lnTo>
                    <a:pt x="4200" y="281"/>
                  </a:lnTo>
                  <a:lnTo>
                    <a:pt x="3938" y="188"/>
                  </a:lnTo>
                  <a:lnTo>
                    <a:pt x="3675" y="94"/>
                  </a:lnTo>
                  <a:lnTo>
                    <a:pt x="3394" y="38"/>
                  </a:lnTo>
                  <a:lnTo>
                    <a:pt x="31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3083367" y="3908792"/>
              <a:ext cx="124472" cy="124504"/>
            </a:xfrm>
            <a:custGeom>
              <a:avLst/>
              <a:gdLst/>
              <a:ahLst/>
              <a:cxnLst/>
              <a:rect l="l" t="t" r="r" b="b"/>
              <a:pathLst>
                <a:path w="3862" h="3863"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9" y="2250"/>
                  </a:lnTo>
                  <a:lnTo>
                    <a:pt x="56" y="2419"/>
                  </a:lnTo>
                  <a:lnTo>
                    <a:pt x="113" y="2588"/>
                  </a:lnTo>
                  <a:lnTo>
                    <a:pt x="169" y="2756"/>
                  </a:lnTo>
                  <a:lnTo>
                    <a:pt x="263" y="2925"/>
                  </a:lnTo>
                  <a:lnTo>
                    <a:pt x="375" y="3094"/>
                  </a:lnTo>
                  <a:lnTo>
                    <a:pt x="506" y="3244"/>
                  </a:lnTo>
                  <a:lnTo>
                    <a:pt x="637" y="3375"/>
                  </a:lnTo>
                  <a:lnTo>
                    <a:pt x="787" y="3487"/>
                  </a:lnTo>
                  <a:lnTo>
                    <a:pt x="937" y="3600"/>
                  </a:lnTo>
                  <a:lnTo>
                    <a:pt x="1106" y="3675"/>
                  </a:lnTo>
                  <a:lnTo>
                    <a:pt x="1275" y="3750"/>
                  </a:lnTo>
                  <a:lnTo>
                    <a:pt x="1444" y="3806"/>
                  </a:lnTo>
                  <a:lnTo>
                    <a:pt x="1631" y="3844"/>
                  </a:lnTo>
                  <a:lnTo>
                    <a:pt x="1818" y="3862"/>
                  </a:lnTo>
                  <a:lnTo>
                    <a:pt x="2006" y="3862"/>
                  </a:lnTo>
                  <a:lnTo>
                    <a:pt x="2193" y="3844"/>
                  </a:lnTo>
                  <a:lnTo>
                    <a:pt x="2381" y="3806"/>
                  </a:lnTo>
                  <a:lnTo>
                    <a:pt x="2568" y="3750"/>
                  </a:lnTo>
                  <a:lnTo>
                    <a:pt x="2756" y="3675"/>
                  </a:lnTo>
                  <a:lnTo>
                    <a:pt x="2925" y="3581"/>
                  </a:lnTo>
                  <a:lnTo>
                    <a:pt x="3093" y="3487"/>
                  </a:lnTo>
                  <a:lnTo>
                    <a:pt x="3243" y="3356"/>
                  </a:lnTo>
                  <a:lnTo>
                    <a:pt x="3374" y="3225"/>
                  </a:lnTo>
                  <a:lnTo>
                    <a:pt x="3487" y="3075"/>
                  </a:lnTo>
                  <a:lnTo>
                    <a:pt x="3599" y="2925"/>
                  </a:lnTo>
                  <a:lnTo>
                    <a:pt x="3674" y="2756"/>
                  </a:lnTo>
                  <a:lnTo>
                    <a:pt x="3749" y="2588"/>
                  </a:lnTo>
                  <a:lnTo>
                    <a:pt x="3806" y="2400"/>
                  </a:lnTo>
                  <a:lnTo>
                    <a:pt x="3843" y="2231"/>
                  </a:lnTo>
                  <a:lnTo>
                    <a:pt x="3862" y="2044"/>
                  </a:lnTo>
                  <a:lnTo>
                    <a:pt x="3862" y="1857"/>
                  </a:lnTo>
                  <a:lnTo>
                    <a:pt x="3843" y="1669"/>
                  </a:lnTo>
                  <a:lnTo>
                    <a:pt x="3806" y="1482"/>
                  </a:lnTo>
                  <a:lnTo>
                    <a:pt x="3749" y="1294"/>
                  </a:lnTo>
                  <a:lnTo>
                    <a:pt x="3674" y="1107"/>
                  </a:lnTo>
                  <a:lnTo>
                    <a:pt x="3581" y="938"/>
                  </a:lnTo>
                  <a:lnTo>
                    <a:pt x="3487" y="769"/>
                  </a:lnTo>
                  <a:lnTo>
                    <a:pt x="3356" y="619"/>
                  </a:lnTo>
                  <a:lnTo>
                    <a:pt x="3224" y="488"/>
                  </a:lnTo>
                  <a:lnTo>
                    <a:pt x="3000" y="319"/>
                  </a:lnTo>
                  <a:lnTo>
                    <a:pt x="2756" y="188"/>
                  </a:lnTo>
                  <a:lnTo>
                    <a:pt x="2493" y="76"/>
                  </a:lnTo>
                  <a:lnTo>
                    <a:pt x="2231" y="19"/>
                  </a:lnTo>
                  <a:lnTo>
                    <a:pt x="1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083367" y="3908792"/>
              <a:ext cx="103942" cy="73130"/>
            </a:xfrm>
            <a:custGeom>
              <a:avLst/>
              <a:gdLst/>
              <a:ahLst/>
              <a:cxnLst/>
              <a:rect l="l" t="t" r="r" b="b"/>
              <a:pathLst>
                <a:path w="3225" h="2269"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13" y="2156"/>
                  </a:lnTo>
                  <a:lnTo>
                    <a:pt x="225" y="2213"/>
                  </a:lnTo>
                  <a:lnTo>
                    <a:pt x="338" y="2250"/>
                  </a:lnTo>
                  <a:lnTo>
                    <a:pt x="469" y="2269"/>
                  </a:lnTo>
                  <a:lnTo>
                    <a:pt x="712" y="2269"/>
                  </a:lnTo>
                  <a:lnTo>
                    <a:pt x="975" y="2231"/>
                  </a:lnTo>
                  <a:lnTo>
                    <a:pt x="1237" y="2156"/>
                  </a:lnTo>
                  <a:lnTo>
                    <a:pt x="1481" y="2063"/>
                  </a:lnTo>
                  <a:lnTo>
                    <a:pt x="1837" y="1894"/>
                  </a:lnTo>
                  <a:lnTo>
                    <a:pt x="2156" y="1744"/>
                  </a:lnTo>
                  <a:lnTo>
                    <a:pt x="2381" y="1594"/>
                  </a:lnTo>
                  <a:lnTo>
                    <a:pt x="2625" y="1425"/>
                  </a:lnTo>
                  <a:lnTo>
                    <a:pt x="2868" y="1238"/>
                  </a:lnTo>
                  <a:lnTo>
                    <a:pt x="2962" y="1125"/>
                  </a:lnTo>
                  <a:lnTo>
                    <a:pt x="3056" y="994"/>
                  </a:lnTo>
                  <a:lnTo>
                    <a:pt x="3131" y="882"/>
                  </a:lnTo>
                  <a:lnTo>
                    <a:pt x="3187" y="750"/>
                  </a:lnTo>
                  <a:lnTo>
                    <a:pt x="3224" y="619"/>
                  </a:lnTo>
                  <a:lnTo>
                    <a:pt x="3224" y="488"/>
                  </a:lnTo>
                  <a:lnTo>
                    <a:pt x="3000" y="319"/>
                  </a:lnTo>
                  <a:lnTo>
                    <a:pt x="2756" y="188"/>
                  </a:lnTo>
                  <a:lnTo>
                    <a:pt x="2493" y="76"/>
                  </a:lnTo>
                  <a:lnTo>
                    <a:pt x="2231" y="19"/>
                  </a:lnTo>
                  <a:lnTo>
                    <a:pt x="1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2932303" y="4003066"/>
              <a:ext cx="189158" cy="189126"/>
            </a:xfrm>
            <a:custGeom>
              <a:avLst/>
              <a:gdLst/>
              <a:ahLst/>
              <a:cxnLst/>
              <a:rect l="l" t="t" r="r" b="b"/>
              <a:pathLst>
                <a:path w="5869" h="5868" extrusionOk="0">
                  <a:moveTo>
                    <a:pt x="2812" y="0"/>
                  </a:moveTo>
                  <a:lnTo>
                    <a:pt x="2531" y="19"/>
                  </a:lnTo>
                  <a:lnTo>
                    <a:pt x="2250" y="75"/>
                  </a:lnTo>
                  <a:lnTo>
                    <a:pt x="1969" y="169"/>
                  </a:lnTo>
                  <a:lnTo>
                    <a:pt x="1688" y="281"/>
                  </a:lnTo>
                  <a:lnTo>
                    <a:pt x="1425" y="412"/>
                  </a:lnTo>
                  <a:lnTo>
                    <a:pt x="1181" y="581"/>
                  </a:lnTo>
                  <a:lnTo>
                    <a:pt x="956" y="769"/>
                  </a:lnTo>
                  <a:lnTo>
                    <a:pt x="750" y="975"/>
                  </a:lnTo>
                  <a:lnTo>
                    <a:pt x="563" y="1200"/>
                  </a:lnTo>
                  <a:lnTo>
                    <a:pt x="413" y="1425"/>
                  </a:lnTo>
                  <a:lnTo>
                    <a:pt x="282" y="1669"/>
                  </a:lnTo>
                  <a:lnTo>
                    <a:pt x="169" y="1931"/>
                  </a:lnTo>
                  <a:lnTo>
                    <a:pt x="94" y="2212"/>
                  </a:lnTo>
                  <a:lnTo>
                    <a:pt x="38" y="2475"/>
                  </a:lnTo>
                  <a:lnTo>
                    <a:pt x="0" y="2756"/>
                  </a:lnTo>
                  <a:lnTo>
                    <a:pt x="0" y="3056"/>
                  </a:lnTo>
                  <a:lnTo>
                    <a:pt x="19" y="3337"/>
                  </a:lnTo>
                  <a:lnTo>
                    <a:pt x="75" y="3618"/>
                  </a:lnTo>
                  <a:lnTo>
                    <a:pt x="169" y="3899"/>
                  </a:lnTo>
                  <a:lnTo>
                    <a:pt x="282" y="4181"/>
                  </a:lnTo>
                  <a:lnTo>
                    <a:pt x="413" y="4443"/>
                  </a:lnTo>
                  <a:lnTo>
                    <a:pt x="582" y="4687"/>
                  </a:lnTo>
                  <a:lnTo>
                    <a:pt x="769" y="4912"/>
                  </a:lnTo>
                  <a:lnTo>
                    <a:pt x="975" y="5118"/>
                  </a:lnTo>
                  <a:lnTo>
                    <a:pt x="1200" y="5287"/>
                  </a:lnTo>
                  <a:lnTo>
                    <a:pt x="1425" y="5455"/>
                  </a:lnTo>
                  <a:lnTo>
                    <a:pt x="1688" y="5587"/>
                  </a:lnTo>
                  <a:lnTo>
                    <a:pt x="1931" y="5699"/>
                  </a:lnTo>
                  <a:lnTo>
                    <a:pt x="2213" y="5774"/>
                  </a:lnTo>
                  <a:lnTo>
                    <a:pt x="2494" y="5830"/>
                  </a:lnTo>
                  <a:lnTo>
                    <a:pt x="2775" y="5868"/>
                  </a:lnTo>
                  <a:lnTo>
                    <a:pt x="3056" y="5868"/>
                  </a:lnTo>
                  <a:lnTo>
                    <a:pt x="3337" y="5830"/>
                  </a:lnTo>
                  <a:lnTo>
                    <a:pt x="3619" y="5793"/>
                  </a:lnTo>
                  <a:lnTo>
                    <a:pt x="3900" y="5699"/>
                  </a:lnTo>
                  <a:lnTo>
                    <a:pt x="4181" y="5587"/>
                  </a:lnTo>
                  <a:lnTo>
                    <a:pt x="4443" y="5437"/>
                  </a:lnTo>
                  <a:lnTo>
                    <a:pt x="4687" y="5287"/>
                  </a:lnTo>
                  <a:lnTo>
                    <a:pt x="4912" y="5099"/>
                  </a:lnTo>
                  <a:lnTo>
                    <a:pt x="5118" y="4893"/>
                  </a:lnTo>
                  <a:lnTo>
                    <a:pt x="5306" y="4668"/>
                  </a:lnTo>
                  <a:lnTo>
                    <a:pt x="5456" y="4424"/>
                  </a:lnTo>
                  <a:lnTo>
                    <a:pt x="5587" y="4181"/>
                  </a:lnTo>
                  <a:lnTo>
                    <a:pt x="5699" y="3918"/>
                  </a:lnTo>
                  <a:lnTo>
                    <a:pt x="5774" y="3656"/>
                  </a:lnTo>
                  <a:lnTo>
                    <a:pt x="5831" y="3374"/>
                  </a:lnTo>
                  <a:lnTo>
                    <a:pt x="5868" y="3093"/>
                  </a:lnTo>
                  <a:lnTo>
                    <a:pt x="5868" y="2812"/>
                  </a:lnTo>
                  <a:lnTo>
                    <a:pt x="5849" y="2531"/>
                  </a:lnTo>
                  <a:lnTo>
                    <a:pt x="5793" y="2231"/>
                  </a:lnTo>
                  <a:lnTo>
                    <a:pt x="5699" y="1950"/>
                  </a:lnTo>
                  <a:lnTo>
                    <a:pt x="5587" y="1687"/>
                  </a:lnTo>
                  <a:lnTo>
                    <a:pt x="5456" y="1406"/>
                  </a:lnTo>
                  <a:lnTo>
                    <a:pt x="5287" y="1162"/>
                  </a:lnTo>
                  <a:lnTo>
                    <a:pt x="5099" y="937"/>
                  </a:lnTo>
                  <a:lnTo>
                    <a:pt x="4893" y="750"/>
                  </a:lnTo>
                  <a:lnTo>
                    <a:pt x="4668" y="562"/>
                  </a:lnTo>
                  <a:lnTo>
                    <a:pt x="4443" y="412"/>
                  </a:lnTo>
                  <a:lnTo>
                    <a:pt x="4181" y="281"/>
                  </a:lnTo>
                  <a:lnTo>
                    <a:pt x="3918" y="169"/>
                  </a:lnTo>
                  <a:lnTo>
                    <a:pt x="3656" y="94"/>
                  </a:lnTo>
                  <a:lnTo>
                    <a:pt x="3375" y="38"/>
                  </a:lnTo>
                  <a:lnTo>
                    <a:pt x="30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2964307" y="4035070"/>
              <a:ext cx="125117" cy="125117"/>
            </a:xfrm>
            <a:custGeom>
              <a:avLst/>
              <a:gdLst/>
              <a:ahLst/>
              <a:cxnLst/>
              <a:rect l="l" t="t" r="r" b="b"/>
              <a:pathLst>
                <a:path w="3882" h="3882"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38" y="2250"/>
                  </a:lnTo>
                  <a:lnTo>
                    <a:pt x="76" y="2438"/>
                  </a:lnTo>
                  <a:lnTo>
                    <a:pt x="113" y="2606"/>
                  </a:lnTo>
                  <a:lnTo>
                    <a:pt x="188" y="2756"/>
                  </a:lnTo>
                  <a:lnTo>
                    <a:pt x="282" y="2944"/>
                  </a:lnTo>
                  <a:lnTo>
                    <a:pt x="395" y="3094"/>
                  </a:lnTo>
                  <a:lnTo>
                    <a:pt x="507" y="3244"/>
                  </a:lnTo>
                  <a:lnTo>
                    <a:pt x="657" y="3375"/>
                  </a:lnTo>
                  <a:lnTo>
                    <a:pt x="788" y="3506"/>
                  </a:lnTo>
                  <a:lnTo>
                    <a:pt x="957" y="3600"/>
                  </a:lnTo>
                  <a:lnTo>
                    <a:pt x="1107" y="3694"/>
                  </a:lnTo>
                  <a:lnTo>
                    <a:pt x="1295" y="3750"/>
                  </a:lnTo>
                  <a:lnTo>
                    <a:pt x="1463" y="3806"/>
                  </a:lnTo>
                  <a:lnTo>
                    <a:pt x="1651" y="3844"/>
                  </a:lnTo>
                  <a:lnTo>
                    <a:pt x="1838" y="3862"/>
                  </a:lnTo>
                  <a:lnTo>
                    <a:pt x="2026" y="3881"/>
                  </a:lnTo>
                  <a:lnTo>
                    <a:pt x="2213" y="3862"/>
                  </a:lnTo>
                  <a:lnTo>
                    <a:pt x="2401" y="3825"/>
                  </a:lnTo>
                  <a:lnTo>
                    <a:pt x="2588" y="3769"/>
                  </a:lnTo>
                  <a:lnTo>
                    <a:pt x="2757" y="3694"/>
                  </a:lnTo>
                  <a:lnTo>
                    <a:pt x="2944" y="3600"/>
                  </a:lnTo>
                  <a:lnTo>
                    <a:pt x="3094" y="3488"/>
                  </a:lnTo>
                  <a:lnTo>
                    <a:pt x="3244" y="3356"/>
                  </a:lnTo>
                  <a:lnTo>
                    <a:pt x="3375" y="3225"/>
                  </a:lnTo>
                  <a:lnTo>
                    <a:pt x="3507" y="3075"/>
                  </a:lnTo>
                  <a:lnTo>
                    <a:pt x="3600" y="2925"/>
                  </a:lnTo>
                  <a:lnTo>
                    <a:pt x="3694" y="2756"/>
                  </a:lnTo>
                  <a:lnTo>
                    <a:pt x="3769" y="2588"/>
                  </a:lnTo>
                  <a:lnTo>
                    <a:pt x="3825" y="2419"/>
                  </a:lnTo>
                  <a:lnTo>
                    <a:pt x="3863" y="2231"/>
                  </a:lnTo>
                  <a:lnTo>
                    <a:pt x="3882" y="2044"/>
                  </a:lnTo>
                  <a:lnTo>
                    <a:pt x="3882" y="1857"/>
                  </a:lnTo>
                  <a:lnTo>
                    <a:pt x="3863" y="1669"/>
                  </a:lnTo>
                  <a:lnTo>
                    <a:pt x="3825" y="1482"/>
                  </a:lnTo>
                  <a:lnTo>
                    <a:pt x="3769" y="1294"/>
                  </a:lnTo>
                  <a:lnTo>
                    <a:pt x="3694" y="1107"/>
                  </a:lnTo>
                  <a:lnTo>
                    <a:pt x="3600" y="938"/>
                  </a:lnTo>
                  <a:lnTo>
                    <a:pt x="3488" y="788"/>
                  </a:lnTo>
                  <a:lnTo>
                    <a:pt x="3375" y="638"/>
                  </a:lnTo>
                  <a:lnTo>
                    <a:pt x="3244" y="507"/>
                  </a:lnTo>
                  <a:lnTo>
                    <a:pt x="3019" y="319"/>
                  </a:lnTo>
                  <a:lnTo>
                    <a:pt x="2775" y="188"/>
                  </a:lnTo>
                  <a:lnTo>
                    <a:pt x="2513" y="94"/>
                  </a:lnTo>
                  <a:lnTo>
                    <a:pt x="2232" y="19"/>
                  </a:lnTo>
                  <a:lnTo>
                    <a:pt x="1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2964307" y="4035070"/>
              <a:ext cx="104586" cy="73742"/>
            </a:xfrm>
            <a:custGeom>
              <a:avLst/>
              <a:gdLst/>
              <a:ahLst/>
              <a:cxnLst/>
              <a:rect l="l" t="t" r="r" b="b"/>
              <a:pathLst>
                <a:path w="3245" h="2288"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113" y="2157"/>
                  </a:lnTo>
                  <a:lnTo>
                    <a:pt x="226" y="2213"/>
                  </a:lnTo>
                  <a:lnTo>
                    <a:pt x="338" y="2250"/>
                  </a:lnTo>
                  <a:lnTo>
                    <a:pt x="470" y="2269"/>
                  </a:lnTo>
                  <a:lnTo>
                    <a:pt x="601" y="2288"/>
                  </a:lnTo>
                  <a:lnTo>
                    <a:pt x="732" y="2288"/>
                  </a:lnTo>
                  <a:lnTo>
                    <a:pt x="995" y="2231"/>
                  </a:lnTo>
                  <a:lnTo>
                    <a:pt x="1238" y="2157"/>
                  </a:lnTo>
                  <a:lnTo>
                    <a:pt x="1482" y="2082"/>
                  </a:lnTo>
                  <a:lnTo>
                    <a:pt x="1857" y="1913"/>
                  </a:lnTo>
                  <a:lnTo>
                    <a:pt x="2157" y="1744"/>
                  </a:lnTo>
                  <a:lnTo>
                    <a:pt x="2401" y="1613"/>
                  </a:lnTo>
                  <a:lnTo>
                    <a:pt x="2644" y="1444"/>
                  </a:lnTo>
                  <a:lnTo>
                    <a:pt x="2869" y="1238"/>
                  </a:lnTo>
                  <a:lnTo>
                    <a:pt x="2982" y="1125"/>
                  </a:lnTo>
                  <a:lnTo>
                    <a:pt x="3057" y="1013"/>
                  </a:lnTo>
                  <a:lnTo>
                    <a:pt x="3132" y="882"/>
                  </a:lnTo>
                  <a:lnTo>
                    <a:pt x="3188" y="769"/>
                  </a:lnTo>
                  <a:lnTo>
                    <a:pt x="3225" y="638"/>
                  </a:lnTo>
                  <a:lnTo>
                    <a:pt x="3244" y="507"/>
                  </a:lnTo>
                  <a:lnTo>
                    <a:pt x="3019" y="319"/>
                  </a:lnTo>
                  <a:lnTo>
                    <a:pt x="2775" y="188"/>
                  </a:lnTo>
                  <a:lnTo>
                    <a:pt x="2513" y="94"/>
                  </a:lnTo>
                  <a:lnTo>
                    <a:pt x="2232" y="19"/>
                  </a:lnTo>
                  <a:lnTo>
                    <a:pt x="1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47"/>
          <p:cNvGrpSpPr/>
          <p:nvPr/>
        </p:nvGrpSpPr>
        <p:grpSpPr>
          <a:xfrm>
            <a:off x="5606889" y="3969902"/>
            <a:ext cx="413685" cy="808723"/>
            <a:chOff x="3940500" y="2415075"/>
            <a:chExt cx="342625" cy="669750"/>
          </a:xfrm>
        </p:grpSpPr>
        <p:sp>
          <p:nvSpPr>
            <p:cNvPr id="3149" name="Google Shape;3149;p47"/>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47"/>
          <p:cNvGrpSpPr/>
          <p:nvPr/>
        </p:nvGrpSpPr>
        <p:grpSpPr>
          <a:xfrm>
            <a:off x="1432627" y="3634951"/>
            <a:ext cx="470719" cy="859220"/>
            <a:chOff x="6063075" y="2385075"/>
            <a:chExt cx="365125" cy="666475"/>
          </a:xfrm>
        </p:grpSpPr>
        <p:sp>
          <p:nvSpPr>
            <p:cNvPr id="3180" name="Google Shape;3180;p47"/>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47"/>
          <p:cNvGrpSpPr/>
          <p:nvPr/>
        </p:nvGrpSpPr>
        <p:grpSpPr>
          <a:xfrm>
            <a:off x="3687460" y="4218058"/>
            <a:ext cx="476134" cy="585522"/>
            <a:chOff x="6076675" y="4202550"/>
            <a:chExt cx="369325" cy="454175"/>
          </a:xfrm>
        </p:grpSpPr>
        <p:sp>
          <p:nvSpPr>
            <p:cNvPr id="3194" name="Google Shape;3194;p47"/>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47"/>
          <p:cNvGrpSpPr/>
          <p:nvPr/>
        </p:nvGrpSpPr>
        <p:grpSpPr>
          <a:xfrm>
            <a:off x="7558417" y="3453779"/>
            <a:ext cx="587940" cy="685790"/>
            <a:chOff x="3899250" y="4244750"/>
            <a:chExt cx="456050" cy="531950"/>
          </a:xfrm>
        </p:grpSpPr>
        <p:sp>
          <p:nvSpPr>
            <p:cNvPr id="3212" name="Google Shape;3212;p47"/>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3100"/>
                                        </p:tgtEl>
                                      </p:cBhvr>
                                    </p:animEffect>
                                    <p:animScale>
                                      <p:cBhvr>
                                        <p:cTn id="7" dur="250" autoRev="1" fill="hold"/>
                                        <p:tgtEl>
                                          <p:spTgt spid="3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7"/>
          <p:cNvSpPr/>
          <p:nvPr/>
        </p:nvSpPr>
        <p:spPr>
          <a:xfrm>
            <a:off x="3277355" y="2736632"/>
            <a:ext cx="2589290"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solidFill>
                  <a:schemeClr val="accent6">
                    <a:lumMod val="50000"/>
                  </a:schemeClr>
                </a:solidFill>
                <a:latin typeface="#9Slide07 Baloo Tamma" panose="03080902040302020200" pitchFamily="66" charset="0"/>
                <a:cs typeface="#9Slide07 Baloo Tamma" panose="03080902040302020200" pitchFamily="66" charset="0"/>
              </a:rPr>
              <a:t>VẬN TỐC</a:t>
            </a:r>
            <a:endParaRPr sz="23900" dirty="0">
              <a:solidFill>
                <a:schemeClr val="accent6">
                  <a:lumMod val="50000"/>
                </a:schemeClr>
              </a:solidFill>
              <a:latin typeface="#9Slide07 Baloo Tamma" panose="03080902040302020200" pitchFamily="66" charset="0"/>
              <a:cs typeface="#9Slide07 Baloo Tamma" panose="03080902040302020200" pitchFamily="66" charset="0"/>
            </a:endParaRPr>
          </a:p>
        </p:txBody>
      </p:sp>
      <p:sp>
        <p:nvSpPr>
          <p:cNvPr id="1804" name="Google Shape;1804;p37"/>
          <p:cNvSpPr txBox="1">
            <a:spLocks noGrp="1"/>
          </p:cNvSpPr>
          <p:nvPr>
            <p:ph type="ctrTitle"/>
          </p:nvPr>
        </p:nvSpPr>
        <p:spPr>
          <a:xfrm>
            <a:off x="3710399" y="2841193"/>
            <a:ext cx="1723200" cy="365700"/>
          </a:xfrm>
          <a:prstGeom prst="rect">
            <a:avLst/>
          </a:prstGeom>
        </p:spPr>
        <p:txBody>
          <a:bodyPr spcFirstLastPara="1" wrap="square" lIns="91425" tIns="91425" rIns="91425" bIns="91425" anchor="ctr" anchorCtr="0">
            <a:noAutofit/>
          </a:bodyPr>
          <a:lstStyle/>
          <a:p>
            <a:pPr lvl="0"/>
            <a:r>
              <a:rPr lang="en-US" sz="1800" dirty="0"/>
              <a:t>Trang 138</a:t>
            </a: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802;p37">
            <a:extLst>
              <a:ext uri="{FF2B5EF4-FFF2-40B4-BE49-F238E27FC236}">
                <a16:creationId xmlns:a16="http://schemas.microsoft.com/office/drawing/2014/main" id="{C5399962-9E2C-460D-BD03-CC26DAB3109C}"/>
              </a:ext>
            </a:extLst>
          </p:cNvPr>
          <p:cNvSpPr txBox="1">
            <a:spLocks/>
          </p:cNvSpPr>
          <p:nvPr/>
        </p:nvSpPr>
        <p:spPr>
          <a:xfrm>
            <a:off x="950253" y="1338939"/>
            <a:ext cx="7090500" cy="180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8000" dirty="0">
                <a:solidFill>
                  <a:schemeClr val="accent1"/>
                </a:solidFill>
                <a:latin typeface="#9Slide07 Baloo Tamma" panose="03080902040302020200" pitchFamily="66" charset="0"/>
                <a:cs typeface="#9Slide07 Baloo Tamma" panose="03080902040302020200" pitchFamily="66" charset="0"/>
              </a:rPr>
              <a:t>VẬN TỐC</a:t>
            </a:r>
            <a:endParaRPr lang="en-US" sz="23900" dirty="0">
              <a:latin typeface="#9Slide07 Baloo Tamma" panose="03080902040302020200" pitchFamily="66" charset="0"/>
              <a:cs typeface="#9Slide07 Baloo Tamma" panose="030809020403020202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1000" fill="hold"/>
                                        <p:tgtEl>
                                          <p:spTgt spid="128"/>
                                        </p:tgtEl>
                                        <p:attrNameLst>
                                          <p:attrName>ppt_w</p:attrName>
                                        </p:attrNameLst>
                                      </p:cBhvr>
                                      <p:tavLst>
                                        <p:tav tm="0">
                                          <p:val>
                                            <p:fltVal val="0"/>
                                          </p:val>
                                        </p:tav>
                                        <p:tav tm="100000">
                                          <p:val>
                                            <p:strVal val="#ppt_w"/>
                                          </p:val>
                                        </p:tav>
                                      </p:tavLst>
                                    </p:anim>
                                    <p:anim calcmode="lin" valueType="num">
                                      <p:cBhvr>
                                        <p:cTn id="59" dur="1000" fill="hold"/>
                                        <p:tgtEl>
                                          <p:spTgt spid="128"/>
                                        </p:tgtEl>
                                        <p:attrNameLst>
                                          <p:attrName>ppt_h</p:attrName>
                                        </p:attrNameLst>
                                      </p:cBhvr>
                                      <p:tavLst>
                                        <p:tav tm="0">
                                          <p:val>
                                            <p:fltVal val="0"/>
                                          </p:val>
                                        </p:tav>
                                        <p:tav tm="100000">
                                          <p:val>
                                            <p:strVal val="#ppt_h"/>
                                          </p:val>
                                        </p:tav>
                                      </p:tavLst>
                                    </p:anim>
                                    <p:anim calcmode="lin" valueType="num">
                                      <p:cBhvr>
                                        <p:cTn id="60"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801"/>
                                        </p:tgtEl>
                                        <p:attrNameLst>
                                          <p:attrName>style.visibility</p:attrName>
                                        </p:attrNameLst>
                                      </p:cBhvr>
                                      <p:to>
                                        <p:strVal val="visible"/>
                                      </p:to>
                                    </p:set>
                                    <p:animEffect transition="in" filter="barn(inVertical)">
                                      <p:cBhvr>
                                        <p:cTn id="65" dur="500"/>
                                        <p:tgtEl>
                                          <p:spTgt spid="180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804"/>
                                        </p:tgtEl>
                                        <p:attrNameLst>
                                          <p:attrName>style.visibility</p:attrName>
                                        </p:attrNameLst>
                                      </p:cBhvr>
                                      <p:to>
                                        <p:strVal val="visible"/>
                                      </p:to>
                                    </p:set>
                                    <p:animEffect transition="in" filter="barn(inVertical)">
                                      <p:cBhvr>
                                        <p:cTn id="68"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2" grpId="0"/>
      <p:bldP spid="1804" grpId="0"/>
      <p:bldP spid="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3111250" y="495875"/>
            <a:ext cx="2958829"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3100581" y="526865"/>
            <a:ext cx="296949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Mục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tiêu</a:t>
            </a:r>
            <a:endParaRPr sz="3600" dirty="0">
              <a:latin typeface="#9Slide07 SVNUT Triumph Press" panose="00000500000000000000" pitchFamily="2" charset="0"/>
              <a:cs typeface="#9Slide07 Baloo Tamma" panose="03080902040302020200" pitchFamily="66" charset="0"/>
            </a:endParaRPr>
          </a:p>
        </p:txBody>
      </p:sp>
      <p:grpSp>
        <p:nvGrpSpPr>
          <p:cNvPr id="1920" name="Google Shape;1920;p38"/>
          <p:cNvGrpSpPr/>
          <p:nvPr/>
        </p:nvGrpSpPr>
        <p:grpSpPr>
          <a:xfrm>
            <a:off x="7778428" y="539507"/>
            <a:ext cx="468843" cy="840280"/>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759462" y="591496"/>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3138683" y="678848"/>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709382" y="748005"/>
            <a:ext cx="7981943" cy="1200329"/>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1: </a:t>
            </a:r>
            <a:r>
              <a:rPr lang="en-US" sz="2400" dirty="0" err="1">
                <a:latin typeface="#9Slide07 Cadena" panose="02000503000000020004" pitchFamily="2" charset="0"/>
                <a:cs typeface="Times New Roman" pitchFamily="18" charset="0"/>
                <a:sym typeface="Wingdings"/>
              </a:rPr>
              <a:t>Một</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quãng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đường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dài</a:t>
            </a:r>
            <a:r>
              <a:rPr lang="en-US" sz="2400" dirty="0">
                <a:latin typeface="#9Slide07 Cadena" panose="02000503000000020004" pitchFamily="2" charset="0"/>
                <a:cs typeface="Times New Roman" pitchFamily="18" charset="0"/>
                <a:sym typeface="Wingdings"/>
              </a:rPr>
              <a:t> 170km </a:t>
            </a:r>
            <a:r>
              <a:rPr lang="en-US" sz="2400" dirty="0" err="1">
                <a:latin typeface="#9Slide07 Cadena" panose="02000503000000020004" pitchFamily="2" charset="0"/>
                <a:cs typeface="Times New Roman" pitchFamily="18" charset="0"/>
                <a:sym typeface="Wingdings"/>
              </a:rPr>
              <a:t>hết</a:t>
            </a:r>
            <a:endParaRPr lang="en-US" sz="2400" dirty="0">
              <a:latin typeface="#9Slide07 Cadena" panose="02000503000000020004" pitchFamily="2" charset="0"/>
              <a:cs typeface="Times New Roman" pitchFamily="18" charset="0"/>
              <a:sym typeface="Wingdings"/>
            </a:endParaRPr>
          </a:p>
          <a:p>
            <a:pPr algn="just"/>
            <a:r>
              <a:rPr lang="en-US" sz="2400" dirty="0">
                <a:latin typeface="#9Slide07 Cadena" panose="02000503000000020004" pitchFamily="2" charset="0"/>
                <a:cs typeface="Times New Roman" pitchFamily="18" charset="0"/>
                <a:sym typeface="Wingdings"/>
              </a:rPr>
              <a:t> 4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Hỏi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trung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bình</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mỗi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đó</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bao </a:t>
            </a:r>
            <a:r>
              <a:rPr lang="en-US" sz="2400" dirty="0" err="1">
                <a:latin typeface="#9Slide07 Cadena" panose="02000503000000020004" pitchFamily="2" charset="0"/>
                <a:cs typeface="Times New Roman" pitchFamily="18" charset="0"/>
                <a:sym typeface="Wingdings"/>
              </a:rPr>
              <a:t>nhiêu</a:t>
            </a:r>
            <a:r>
              <a:rPr lang="en-US" sz="2400" dirty="0">
                <a:latin typeface="#9Slide07 Cadena" panose="02000503000000020004" pitchFamily="2" charset="0"/>
                <a:cs typeface="Times New Roman" pitchFamily="18" charset="0"/>
                <a:sym typeface="Wingdings"/>
              </a:rPr>
              <a:t> </a:t>
            </a:r>
          </a:p>
          <a:p>
            <a:pPr algn="just"/>
            <a:r>
              <a:rPr lang="en-US" sz="2400" dirty="0" err="1">
                <a:latin typeface="#9Slide07 Cadena" panose="02000503000000020004" pitchFamily="2" charset="0"/>
                <a:cs typeface="Times New Roman" pitchFamily="18" charset="0"/>
                <a:sym typeface="Wingdings"/>
              </a:rPr>
              <a:t>ki-lô-mét</a:t>
            </a:r>
            <a:r>
              <a:rPr lang="en-US" sz="2400" dirty="0">
                <a:latin typeface="#9Slide07 Cadena" panose="02000503000000020004" pitchFamily="2" charset="0"/>
                <a:cs typeface="Times New Roman" pitchFamily="18" charset="0"/>
                <a:sym typeface="Wingdings"/>
              </a:rPr>
              <a:t>.</a:t>
            </a:r>
          </a:p>
        </p:txBody>
      </p:sp>
      <p:cxnSp>
        <p:nvCxnSpPr>
          <p:cNvPr id="21" name="Straight Connector 20">
            <a:extLst>
              <a:ext uri="{FF2B5EF4-FFF2-40B4-BE49-F238E27FC236}">
                <a16:creationId xmlns:a16="http://schemas.microsoft.com/office/drawing/2014/main" id="{06F65A60-4719-4969-B837-09FFF09EBFD0}"/>
              </a:ext>
            </a:extLst>
          </p:cNvPr>
          <p:cNvCxnSpPr/>
          <p:nvPr/>
        </p:nvCxnSpPr>
        <p:spPr>
          <a:xfrm>
            <a:off x="709381" y="3302869"/>
            <a:ext cx="36576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15A5F46-82C7-4D2D-A46C-2C55B37DC4C0}"/>
              </a:ext>
            </a:extLst>
          </p:cNvPr>
          <p:cNvGrpSpPr/>
          <p:nvPr/>
        </p:nvGrpSpPr>
        <p:grpSpPr>
          <a:xfrm>
            <a:off x="535672" y="2819275"/>
            <a:ext cx="4005017" cy="422150"/>
            <a:chOff x="535672" y="2468394"/>
            <a:chExt cx="4005017" cy="422150"/>
          </a:xfrm>
        </p:grpSpPr>
        <p:pic>
          <p:nvPicPr>
            <p:cNvPr id="1026" name="Picture 2" descr="Location icon, map pin, gps pointer">
              <a:extLst>
                <a:ext uri="{FF2B5EF4-FFF2-40B4-BE49-F238E27FC236}">
                  <a16:creationId xmlns:a16="http://schemas.microsoft.com/office/drawing/2014/main" id="{7D47A1E5-A008-4A1F-9694-99160AE127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Location icon, map pin, gps pointer">
              <a:extLst>
                <a:ext uri="{FF2B5EF4-FFF2-40B4-BE49-F238E27FC236}">
                  <a16:creationId xmlns:a16="http://schemas.microsoft.com/office/drawing/2014/main" id="{58D4F300-74A7-4784-BB46-1A974F74E7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D1D69140-7A1E-47F6-8783-13A86CA6CC1D}"/>
              </a:ext>
            </a:extLst>
          </p:cNvPr>
          <p:cNvGrpSpPr/>
          <p:nvPr/>
        </p:nvGrpSpPr>
        <p:grpSpPr>
          <a:xfrm>
            <a:off x="709380" y="2178235"/>
            <a:ext cx="3657600" cy="638522"/>
            <a:chOff x="709380" y="1763556"/>
            <a:chExt cx="3657600" cy="638522"/>
          </a:xfrm>
        </p:grpSpPr>
        <p:sp>
          <p:nvSpPr>
            <p:cNvPr id="23" name="Left Brace 22">
              <a:extLst>
                <a:ext uri="{FF2B5EF4-FFF2-40B4-BE49-F238E27FC236}">
                  <a16:creationId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D87DF1A1-D659-4891-9EF0-7E9DCA1603CF}"/>
                </a:ext>
              </a:extLst>
            </p:cNvPr>
            <p:cNvSpPr/>
            <p:nvPr/>
          </p:nvSpPr>
          <p:spPr>
            <a:xfrm>
              <a:off x="2046724" y="1763556"/>
              <a:ext cx="833883" cy="523220"/>
            </a:xfrm>
            <a:prstGeom prst="rect">
              <a:avLst/>
            </a:prstGeom>
          </p:spPr>
          <p:txBody>
            <a:bodyPr wrap="none">
              <a:spAutoFit/>
            </a:bodyPr>
            <a:lstStyle/>
            <a:p>
              <a:r>
                <a:rPr lang="en-US" sz="2800" dirty="0">
                  <a:latin typeface="#9Slide07 Dorayaki" pitchFamily="2" charset="0"/>
                  <a:sym typeface="Wingdings"/>
                </a:rPr>
                <a:t>170km</a:t>
              </a:r>
              <a:endParaRPr lang="en-US" sz="2800" dirty="0">
                <a:latin typeface="#9Slide07 Dorayaki" pitchFamily="2" charset="0"/>
              </a:endParaRPr>
            </a:p>
          </p:txBody>
        </p:sp>
      </p:grpSp>
      <p:pic>
        <p:nvPicPr>
          <p:cNvPr id="1028" name="Picture 4" descr="Hình ảnh Xe ô Tô Màu đen Phim Hoạt Hình Xe Thể Thao, Clipart Xe Thể Thao,  Hoa Văn Màu Vàng, Vận Chuyển miễn phí tải tập tin PNG PSDComment và Vector">
            <a:extLst>
              <a:ext uri="{FF2B5EF4-FFF2-40B4-BE49-F238E27FC236}">
                <a16:creationId xmlns:a16="http://schemas.microsoft.com/office/drawing/2014/main" id="{EFBF8343-4C9A-4774-9398-9D97E340F75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p:blipFill>
        <p:spPr bwMode="auto">
          <a:xfrm flipH="1">
            <a:off x="205929" y="3107248"/>
            <a:ext cx="987975"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384BF6B-2630-43B0-A45B-899D0F1F5B16}"/>
              </a:ext>
            </a:extLst>
          </p:cNvPr>
          <p:cNvGrpSpPr/>
          <p:nvPr/>
        </p:nvGrpSpPr>
        <p:grpSpPr>
          <a:xfrm>
            <a:off x="699917" y="3382893"/>
            <a:ext cx="914400" cy="734068"/>
            <a:chOff x="699917" y="3382893"/>
            <a:chExt cx="914400" cy="734068"/>
          </a:xfrm>
        </p:grpSpPr>
        <p:sp>
          <p:nvSpPr>
            <p:cNvPr id="163" name="Left Brace 162">
              <a:extLst>
                <a:ext uri="{FF2B5EF4-FFF2-40B4-BE49-F238E27FC236}">
                  <a16:creationId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ectangle 163">
              <a:extLst>
                <a:ext uri="{FF2B5EF4-FFF2-40B4-BE49-F238E27FC236}">
                  <a16:creationId xmlns:a16="http://schemas.microsoft.com/office/drawing/2014/main" id="{E3167D33-A07E-4123-AE76-85ED3694AB72}"/>
                </a:ext>
              </a:extLst>
            </p:cNvPr>
            <p:cNvSpPr/>
            <p:nvPr/>
          </p:nvSpPr>
          <p:spPr>
            <a:xfrm>
              <a:off x="883089" y="3593741"/>
              <a:ext cx="670376" cy="523220"/>
            </a:xfrm>
            <a:prstGeom prst="rect">
              <a:avLst/>
            </a:prstGeom>
          </p:spPr>
          <p:txBody>
            <a:bodyPr wrap="none">
              <a:spAutoFit/>
            </a:bodyPr>
            <a:lstStyle/>
            <a:p>
              <a:r>
                <a:rPr lang="en-US" sz="2800" dirty="0">
                  <a:latin typeface="#9Slide07 Dorayaki" pitchFamily="2" charset="0"/>
                  <a:sym typeface="Wingdings"/>
                </a:rPr>
                <a:t>? km</a:t>
              </a:r>
              <a:endParaRPr lang="en-US" sz="2800" dirty="0">
                <a:latin typeface="#9Slide07 Dorayaki" pitchFamily="2" charset="0"/>
              </a:endParaRPr>
            </a:p>
          </p:txBody>
        </p:sp>
      </p:grpSp>
      <p:sp>
        <p:nvSpPr>
          <p:cNvPr id="165" name="Google Shape;1984;p39">
            <a:extLst>
              <a:ext uri="{FF2B5EF4-FFF2-40B4-BE49-F238E27FC236}">
                <a16:creationId xmlns:a16="http://schemas.microsoft.com/office/drawing/2014/main" id="{3237F29E-7FF5-47AA-9913-4F77C40E1C96}"/>
              </a:ext>
            </a:extLst>
          </p:cNvPr>
          <p:cNvSpPr/>
          <p:nvPr/>
        </p:nvSpPr>
        <p:spPr>
          <a:xfrm>
            <a:off x="5643228" y="1937888"/>
            <a:ext cx="1723052"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bg1"/>
                </a:solidFill>
                <a:latin typeface="#9Slide07 SVNUT Triumph Press" panose="00000500000000000000" pitchFamily="2" charset="0"/>
              </a:rPr>
              <a:t>Bài</a:t>
            </a:r>
            <a:r>
              <a:rPr lang="en-US" sz="2400" b="1" dirty="0">
                <a:solidFill>
                  <a:schemeClr val="bg1"/>
                </a:solidFill>
                <a:latin typeface="#9Slide07 SVNUT Triumph Press" panose="00000500000000000000" pitchFamily="2" charset="0"/>
              </a:rPr>
              <a:t> </a:t>
            </a:r>
            <a:r>
              <a:rPr lang="en-US" sz="2400" b="1" dirty="0" err="1">
                <a:solidFill>
                  <a:schemeClr val="bg1"/>
                </a:solidFill>
                <a:latin typeface="#9Slide07 SVNUT Triumph Press" panose="00000500000000000000" pitchFamily="2" charset="0"/>
              </a:rPr>
              <a:t>giải</a:t>
            </a:r>
            <a:endParaRPr sz="24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637016" y="2593793"/>
            <a:ext cx="3749744" cy="1384995"/>
          </a:xfrm>
          <a:prstGeom prst="rect">
            <a:avLst/>
          </a:prstGeom>
        </p:spPr>
        <p:txBody>
          <a:bodyPr wrap="none">
            <a:spAutoFit/>
          </a:bodyPr>
          <a:lstStyle/>
          <a:p>
            <a:r>
              <a:rPr lang="en-US" sz="2800" dirty="0" err="1">
                <a:latin typeface="#9Slide07 Dorayaki" pitchFamily="2" charset="0"/>
                <a:sym typeface="Wingdings"/>
              </a:rPr>
              <a:t>Trung</a:t>
            </a:r>
            <a:r>
              <a:rPr lang="en-US" sz="2800" dirty="0">
                <a:latin typeface="#9Slide07 Dorayaki" pitchFamily="2" charset="0"/>
                <a:sym typeface="Wingdings"/>
              </a:rPr>
              <a:t> </a:t>
            </a:r>
            <a:r>
              <a:rPr lang="en-US" sz="2800" dirty="0" err="1">
                <a:latin typeface="#9Slide07 Dorayaki" pitchFamily="2" charset="0"/>
                <a:sym typeface="Wingdings"/>
              </a:rPr>
              <a:t>bình</a:t>
            </a:r>
            <a:r>
              <a:rPr lang="en-US" sz="2800" dirty="0">
                <a:latin typeface="#9Slide07 Dorayaki" pitchFamily="2" charset="0"/>
                <a:sym typeface="Wingdings"/>
              </a:rPr>
              <a:t> </a:t>
            </a:r>
            <a:r>
              <a:rPr lang="en-US" sz="2800" dirty="0" err="1">
                <a:latin typeface="#9Slide07 Dorayaki" pitchFamily="2" charset="0"/>
                <a:sym typeface="Wingdings"/>
              </a:rPr>
              <a:t>mỗi</a:t>
            </a:r>
            <a:r>
              <a:rPr lang="en-US" sz="2800" dirty="0">
                <a:latin typeface="#9Slide07 Dorayaki" pitchFamily="2" charset="0"/>
                <a:sym typeface="Wingdings"/>
              </a:rPr>
              <a:t> </a:t>
            </a:r>
            <a:r>
              <a:rPr lang="en-US" sz="2800" dirty="0" err="1">
                <a:latin typeface="#9Slide07 Dorayaki" pitchFamily="2" charset="0"/>
                <a:sym typeface="Wingdings"/>
              </a:rPr>
              <a:t>giờ</a:t>
            </a:r>
            <a:r>
              <a:rPr lang="en-US" sz="2800" dirty="0">
                <a:latin typeface="#9Slide07 Dorayaki" pitchFamily="2" charset="0"/>
                <a:sym typeface="Wingdings"/>
              </a:rPr>
              <a:t> ô </a:t>
            </a:r>
            <a:r>
              <a:rPr lang="en-US" sz="2800" dirty="0" err="1">
                <a:latin typeface="#9Slide07 Dorayaki" pitchFamily="2" charset="0"/>
                <a:sym typeface="Wingdings"/>
              </a:rPr>
              <a:t>tô</a:t>
            </a:r>
            <a:r>
              <a:rPr lang="en-US" sz="2800" dirty="0">
                <a:latin typeface="#9Slide07 Dorayaki" pitchFamily="2" charset="0"/>
                <a:sym typeface="Wingdings"/>
              </a:rPr>
              <a:t> </a:t>
            </a:r>
            <a:r>
              <a:rPr lang="en-US" sz="2800" dirty="0" err="1">
                <a:latin typeface="#9Slide07 Dorayaki" pitchFamily="2" charset="0"/>
                <a:sym typeface="Wingdings"/>
              </a:rPr>
              <a:t>đi</a:t>
            </a:r>
            <a:r>
              <a:rPr lang="en-US" sz="2800" dirty="0">
                <a:latin typeface="#9Slide07 Dorayaki" pitchFamily="2" charset="0"/>
                <a:sym typeface="Wingdings"/>
              </a:rPr>
              <a:t> đ</a:t>
            </a:r>
            <a:r>
              <a:rPr lang="vi-VN" sz="2800" dirty="0">
                <a:latin typeface="#9Slide07 Dorayaki" pitchFamily="2" charset="0"/>
                <a:sym typeface="Wingdings"/>
              </a:rPr>
              <a:t>ư</a:t>
            </a:r>
            <a:r>
              <a:rPr lang="en-US" sz="2800" dirty="0" err="1">
                <a:latin typeface="#9Slide07 Dorayaki" pitchFamily="2" charset="0"/>
                <a:sym typeface="Wingdings"/>
              </a:rPr>
              <a:t>ợc</a:t>
            </a:r>
            <a:r>
              <a:rPr lang="en-US" sz="2800" dirty="0">
                <a:latin typeface="#9Slide07 Dorayaki" pitchFamily="2" charset="0"/>
                <a:sym typeface="Wingdings"/>
              </a:rPr>
              <a:t> </a:t>
            </a:r>
            <a:r>
              <a:rPr lang="en-US" sz="2800" dirty="0" err="1">
                <a:latin typeface="#9Slide07 Dorayaki" pitchFamily="2" charset="0"/>
                <a:sym typeface="Wingdings"/>
              </a:rPr>
              <a:t>là</a:t>
            </a:r>
            <a:r>
              <a:rPr lang="en-US" sz="2800" dirty="0">
                <a:latin typeface="#9Slide07 Dorayaki" pitchFamily="2" charset="0"/>
                <a:sym typeface="Wingdings"/>
              </a:rPr>
              <a:t>:</a:t>
            </a:r>
          </a:p>
          <a:p>
            <a:r>
              <a:rPr lang="en-US" sz="2800" dirty="0">
                <a:latin typeface="#9Slide07 Dorayaki" pitchFamily="2" charset="0"/>
                <a:sym typeface="Wingdings"/>
              </a:rPr>
              <a:t>	170 : 4 = 42,5 (km)</a:t>
            </a:r>
          </a:p>
          <a:p>
            <a:r>
              <a:rPr lang="en-US" sz="2800" dirty="0">
                <a:latin typeface="#9Slide07 Dorayaki" pitchFamily="2" charset="0"/>
                <a:sym typeface="Wingdings"/>
              </a:rPr>
              <a:t>		</a:t>
            </a:r>
            <a:r>
              <a:rPr lang="en-US" sz="2800" dirty="0" err="1">
                <a:latin typeface="#9Slide07 Dorayaki" pitchFamily="2" charset="0"/>
                <a:sym typeface="Wingdings"/>
              </a:rPr>
              <a:t>Đáp</a:t>
            </a:r>
            <a:r>
              <a:rPr lang="en-US" sz="2800" dirty="0">
                <a:latin typeface="#9Slide07 Dorayaki" pitchFamily="2" charset="0"/>
                <a:sym typeface="Wingdings"/>
              </a:rPr>
              <a:t> </a:t>
            </a:r>
            <a:r>
              <a:rPr lang="en-US" sz="2800" dirty="0" err="1">
                <a:latin typeface="#9Slide07 Dorayaki" pitchFamily="2" charset="0"/>
                <a:sym typeface="Wingdings"/>
              </a:rPr>
              <a:t>số</a:t>
            </a:r>
            <a:r>
              <a:rPr lang="en-US" sz="2800" dirty="0">
                <a:latin typeface="#9Slide07 Dorayaki" pitchFamily="2" charset="0"/>
                <a:sym typeface="Wingdings"/>
              </a:rPr>
              <a:t>: 42,5 km.</a:t>
            </a:r>
          </a:p>
        </p:txBody>
      </p:sp>
      <p:cxnSp>
        <p:nvCxnSpPr>
          <p:cNvPr id="33" name="Straight Connector 32">
            <a:extLst>
              <a:ext uri="{FF2B5EF4-FFF2-40B4-BE49-F238E27FC236}">
                <a16:creationId xmlns:a16="http://schemas.microsoft.com/office/drawing/2014/main" id="{E36810F6-9B4F-4776-A868-EEC1BFA65CB4}"/>
              </a:ext>
            </a:extLst>
          </p:cNvPr>
          <p:cNvCxnSpPr>
            <a:cxnSpLocks/>
          </p:cNvCxnSpPr>
          <p:nvPr/>
        </p:nvCxnSpPr>
        <p:spPr>
          <a:xfrm>
            <a:off x="2198507" y="1501585"/>
            <a:ext cx="5935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86DA26-A94B-4566-BE94-695A8B4F2139}"/>
              </a:ext>
            </a:extLst>
          </p:cNvPr>
          <p:cNvCxnSpPr>
            <a:cxnSpLocks/>
          </p:cNvCxnSpPr>
          <p:nvPr/>
        </p:nvCxnSpPr>
        <p:spPr>
          <a:xfrm>
            <a:off x="883089" y="1488248"/>
            <a:ext cx="6373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2B3CA9-804E-4D05-A2B1-8E30B642B264}"/>
              </a:ext>
            </a:extLst>
          </p:cNvPr>
          <p:cNvCxnSpPr>
            <a:cxnSpLocks/>
          </p:cNvCxnSpPr>
          <p:nvPr/>
        </p:nvCxnSpPr>
        <p:spPr>
          <a:xfrm>
            <a:off x="4540689" y="1148006"/>
            <a:ext cx="316791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F31C2F-904C-4882-948B-A7F938E888AC}"/>
              </a:ext>
            </a:extLst>
          </p:cNvPr>
          <p:cNvCxnSpPr>
            <a:cxnSpLocks/>
          </p:cNvCxnSpPr>
          <p:nvPr/>
        </p:nvCxnSpPr>
        <p:spPr>
          <a:xfrm>
            <a:off x="755100" y="1845371"/>
            <a:ext cx="14434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3F88849-E57A-4F10-BABE-D1AA69425F4B}"/>
              </a:ext>
            </a:extLst>
          </p:cNvPr>
          <p:cNvGrpSpPr/>
          <p:nvPr/>
        </p:nvGrpSpPr>
        <p:grpSpPr>
          <a:xfrm>
            <a:off x="663660" y="3267398"/>
            <a:ext cx="3749040" cy="91440"/>
            <a:chOff x="663660" y="3267398"/>
            <a:chExt cx="3749040" cy="91440"/>
          </a:xfrm>
        </p:grpSpPr>
        <p:sp>
          <p:nvSpPr>
            <p:cNvPr id="25" name="Oval 24">
              <a:extLst>
                <a:ext uri="{FF2B5EF4-FFF2-40B4-BE49-F238E27FC236}">
                  <a16:creationId xmlns:a16="http://schemas.microsoft.com/office/drawing/2014/main" id="{C361E048-A698-4C62-AA0E-C8670920D290}"/>
                </a:ext>
              </a:extLst>
            </p:cNvPr>
            <p:cNvSpPr/>
            <p:nvPr/>
          </p:nvSpPr>
          <p:spPr>
            <a:xfrm>
              <a:off x="6636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D752A10-CE87-4151-8299-8D155E65C0B4}"/>
                </a:ext>
              </a:extLst>
            </p:cNvPr>
            <p:cNvSpPr/>
            <p:nvPr/>
          </p:nvSpPr>
          <p:spPr>
            <a:xfrm>
              <a:off x="43212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6E45F-A4C7-4BD1-B939-8674DB4196A5}"/>
                </a:ext>
              </a:extLst>
            </p:cNvPr>
            <p:cNvSpPr/>
            <p:nvPr/>
          </p:nvSpPr>
          <p:spPr>
            <a:xfrm>
              <a:off x="15780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1A04B7E-C73F-4D75-B30D-13AEEA040D7B}"/>
                </a:ext>
              </a:extLst>
            </p:cNvPr>
            <p:cNvSpPr/>
            <p:nvPr/>
          </p:nvSpPr>
          <p:spPr>
            <a:xfrm>
              <a:off x="34068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9FE092-92E1-4493-BB06-7965D825ACAE}"/>
                </a:ext>
              </a:extLst>
            </p:cNvPr>
            <p:cNvSpPr/>
            <p:nvPr/>
          </p:nvSpPr>
          <p:spPr>
            <a:xfrm>
              <a:off x="24924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49" presetClass="path" presetSubtype="0" accel="50000" decel="50000" fill="hold" nodeType="afterEffect">
                                  <p:stCondLst>
                                    <p:cond delay="0"/>
                                  </p:stCondLst>
                                  <p:childTnLst>
                                    <p:animMotion origin="layout" path="M -2.5E-6 -9.87654E-7 L 0.39445 -0.00309 " pathEditMode="relative" rAng="0" ptsTypes="AA">
                                      <p:cBhvr>
                                        <p:cTn id="27" dur="2000" fill="hold"/>
                                        <p:tgtEl>
                                          <p:spTgt spid="1028"/>
                                        </p:tgtEl>
                                        <p:attrNameLst>
                                          <p:attrName>ppt_x</p:attrName>
                                          <p:attrName>ppt_y</p:attrName>
                                        </p:attrNameLst>
                                      </p:cBhvr>
                                      <p:rCtr x="19722" y="-154"/>
                                    </p:animMotion>
                                  </p:childTnLst>
                                </p:cTn>
                              </p:par>
                            </p:childTnLst>
                          </p:cTn>
                        </p:par>
                        <p:par>
                          <p:cTn id="28" fill="hold">
                            <p:stCondLst>
                              <p:cond delay="2500"/>
                            </p:stCondLst>
                            <p:childTnLst>
                              <p:par>
                                <p:cTn id="29" presetID="10" presetClass="exit" presetSubtype="0" fill="hold" nodeType="afterEffect">
                                  <p:stCondLst>
                                    <p:cond delay="500"/>
                                  </p:stCondLst>
                                  <p:childTnLst>
                                    <p:animEffect transition="out" filter="fade">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1000"/>
                                        <p:tgtEl>
                                          <p:spTgt spid="165"/>
                                        </p:tgtEl>
                                      </p:cBhvr>
                                    </p:animEffect>
                                    <p:anim calcmode="lin" valueType="num">
                                      <p:cBhvr>
                                        <p:cTn id="63" dur="1000" fill="hold"/>
                                        <p:tgtEl>
                                          <p:spTgt spid="165"/>
                                        </p:tgtEl>
                                        <p:attrNameLst>
                                          <p:attrName>ppt_x</p:attrName>
                                        </p:attrNameLst>
                                      </p:cBhvr>
                                      <p:tavLst>
                                        <p:tav tm="0">
                                          <p:val>
                                            <p:strVal val="#ppt_x"/>
                                          </p:val>
                                        </p:tav>
                                        <p:tav tm="100000">
                                          <p:val>
                                            <p:strVal val="#ppt_x"/>
                                          </p:val>
                                        </p:tav>
                                      </p:tavLst>
                                    </p:anim>
                                    <p:anim calcmode="lin" valueType="num">
                                      <p:cBhvr>
                                        <p:cTn id="64" dur="900" decel="100000" fill="hold"/>
                                        <p:tgtEl>
                                          <p:spTgt spid="16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65"/>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60400" y="464985"/>
            <a:ext cx="202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9Slide07 SVNUT Triumph Press" panose="00000500000000000000" pitchFamily="2" charset="0"/>
              </a:rPr>
              <a:t>Nhận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xét</a:t>
            </a:r>
            <a:endParaRPr sz="32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369995" y="1502318"/>
            <a:ext cx="8404009" cy="3046988"/>
          </a:xfrm>
          <a:prstGeom prst="rect">
            <a:avLst/>
          </a:prstGeom>
        </p:spPr>
        <p:txBody>
          <a:bodyPr wrap="square">
            <a:spAutoFit/>
          </a:bodyPr>
          <a:lstStyle/>
          <a:p>
            <a:pPr algn="just"/>
            <a:r>
              <a:rPr lang="en-US" sz="3200"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mỗi</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giờ</a:t>
            </a:r>
            <a:r>
              <a:rPr lang="en-US" sz="3200" dirty="0">
                <a:solidFill>
                  <a:srgbClr val="FD7570"/>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đi</a:t>
            </a:r>
            <a:r>
              <a:rPr lang="en-US" sz="3200" dirty="0">
                <a:latin typeface="#9Slide07 Baloo Tamma" panose="03080902040302020200" pitchFamily="66" charset="0"/>
                <a:cs typeface="#9Slide07 Baloo Tamma" panose="03080902040302020200" pitchFamily="66" charset="0"/>
                <a:sym typeface="Wingdings"/>
              </a:rPr>
              <a:t> đ</a:t>
            </a:r>
            <a:r>
              <a:rPr lang="vi-VN" sz="3200" dirty="0">
                <a:latin typeface="#9Slide07 Baloo Tamma" panose="03080902040302020200" pitchFamily="66" charset="0"/>
                <a:cs typeface="#9Slide07 Baloo Tamma" panose="03080902040302020200" pitchFamily="66" charset="0"/>
                <a:sym typeface="Wingdings"/>
              </a:rPr>
              <a:t>ư</a:t>
            </a:r>
            <a:r>
              <a:rPr lang="en-US" sz="3200" dirty="0" err="1">
                <a:latin typeface="#9Slide07 Baloo Tamma" panose="03080902040302020200" pitchFamily="66" charset="0"/>
                <a:cs typeface="#9Slide07 Baloo Tamma" panose="03080902040302020200" pitchFamily="66" charset="0"/>
                <a:sym typeface="Wingdings"/>
              </a:rPr>
              <a:t>ợc</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a:latin typeface="#9Slide07 Baloo Tamma" panose="03080902040302020200" pitchFamily="66" charset="0"/>
                <a:cs typeface="#9Slide07 Baloo Tamma" panose="03080902040302020200" pitchFamily="66" charset="0"/>
                <a:sym typeface="Wingdings"/>
              </a:rPr>
              <a:t>Ta </a:t>
            </a:r>
            <a:r>
              <a:rPr lang="en-US" sz="3200" dirty="0" err="1">
                <a:latin typeface="#9Slide07 Baloo Tamma" panose="03080902040302020200" pitchFamily="66" charset="0"/>
                <a:cs typeface="#9Slide07 Baloo Tamma" panose="03080902040302020200" pitchFamily="66" charset="0"/>
                <a:sym typeface="Wingdings"/>
              </a:rPr>
              <a:t>nói</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hay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của</a:t>
            </a:r>
            <a:endParaRPr lang="en-US" sz="3200" dirty="0">
              <a:latin typeface="#9Slide07 Baloo Tamma" panose="03080902040302020200" pitchFamily="66" charset="0"/>
              <a:cs typeface="#9Slide07 Baloo Tamma" panose="03080902040302020200" pitchFamily="66" charset="0"/>
              <a:sym typeface="Wingdings"/>
            </a:endParaRPr>
          </a:p>
          <a:p>
            <a:pPr algn="just"/>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bốn</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m</a:t>
            </a:r>
            <a:r>
              <a:rPr lang="vi-VN" sz="3200" i="1" dirty="0">
                <a:solidFill>
                  <a:srgbClr val="769BE6"/>
                </a:solidFill>
                <a:latin typeface="#9Slide07 Baloo Tamma" panose="03080902040302020200" pitchFamily="66" charset="0"/>
                <a:cs typeface="#9Slide07 Baloo Tamma" panose="03080902040302020200" pitchFamily="66" charset="0"/>
                <a:sym typeface="Wingdings"/>
              </a:rPr>
              <a:t>ư</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ơi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hai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phẩy</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năm</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ki-lô-mét</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viết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tắt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grpSp>
        <p:nvGrpSpPr>
          <p:cNvPr id="123" name="Google Shape;3044;p46">
            <a:extLst>
              <a:ext uri="{FF2B5EF4-FFF2-40B4-BE49-F238E27FC236}">
                <a16:creationId xmlns:a16="http://schemas.microsoft.com/office/drawing/2014/main" id="{5F1BBB5C-2BC5-4789-B686-74112A33AAEE}"/>
              </a:ext>
            </a:extLst>
          </p:cNvPr>
          <p:cNvGrpSpPr/>
          <p:nvPr/>
        </p:nvGrpSpPr>
        <p:grpSpPr>
          <a:xfrm rot="20960106">
            <a:off x="7339114" y="772377"/>
            <a:ext cx="476134" cy="585522"/>
            <a:chOff x="6076675" y="4202550"/>
            <a:chExt cx="369325" cy="454175"/>
          </a:xfrm>
        </p:grpSpPr>
        <p:sp>
          <p:nvSpPr>
            <p:cNvPr id="124" name="Google Shape;3045;p46">
              <a:extLst>
                <a:ext uri="{FF2B5EF4-FFF2-40B4-BE49-F238E27FC236}">
                  <a16:creationId xmlns:a16="http://schemas.microsoft.com/office/drawing/2014/main" id="{0ECD9320-3FCD-42DB-B552-D45502813D2C}"/>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6;p46">
              <a:extLst>
                <a:ext uri="{FF2B5EF4-FFF2-40B4-BE49-F238E27FC236}">
                  <a16:creationId xmlns:a16="http://schemas.microsoft.com/office/drawing/2014/main" id="{BDE895BD-FFF5-42C0-98EC-DFBC904F6FD1}"/>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47;p46">
              <a:extLst>
                <a:ext uri="{FF2B5EF4-FFF2-40B4-BE49-F238E27FC236}">
                  <a16:creationId xmlns:a16="http://schemas.microsoft.com/office/drawing/2014/main" id="{1E0BC6E6-3FF5-46F9-9EC6-283E0494E9D7}"/>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48;p46">
              <a:extLst>
                <a:ext uri="{FF2B5EF4-FFF2-40B4-BE49-F238E27FC236}">
                  <a16:creationId xmlns:a16="http://schemas.microsoft.com/office/drawing/2014/main" id="{C5B8358E-D455-4502-A5F7-C3A9D2A60DA4}"/>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49;p46">
              <a:extLst>
                <a:ext uri="{FF2B5EF4-FFF2-40B4-BE49-F238E27FC236}">
                  <a16:creationId xmlns:a16="http://schemas.microsoft.com/office/drawing/2014/main" id="{E977D74A-9115-4E1F-A858-43AB21D2A313}"/>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0;p46">
              <a:extLst>
                <a:ext uri="{FF2B5EF4-FFF2-40B4-BE49-F238E27FC236}">
                  <a16:creationId xmlns:a16="http://schemas.microsoft.com/office/drawing/2014/main" id="{1465C79A-AA7A-47F3-A690-DB6A93210402}"/>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1;p46">
              <a:extLst>
                <a:ext uri="{FF2B5EF4-FFF2-40B4-BE49-F238E27FC236}">
                  <a16:creationId xmlns:a16="http://schemas.microsoft.com/office/drawing/2014/main" id="{7F659863-E57D-4B48-A386-915037DFE1A8}"/>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2;p46">
              <a:extLst>
                <a:ext uri="{FF2B5EF4-FFF2-40B4-BE49-F238E27FC236}">
                  <a16:creationId xmlns:a16="http://schemas.microsoft.com/office/drawing/2014/main" id="{DDC9CDAC-9C5D-4C3D-B020-158232EC2658}"/>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53;p46">
              <a:extLst>
                <a:ext uri="{FF2B5EF4-FFF2-40B4-BE49-F238E27FC236}">
                  <a16:creationId xmlns:a16="http://schemas.microsoft.com/office/drawing/2014/main" id="{503325BE-6247-4C04-B2C3-0A609D98AD4E}"/>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54;p46">
              <a:extLst>
                <a:ext uri="{FF2B5EF4-FFF2-40B4-BE49-F238E27FC236}">
                  <a16:creationId xmlns:a16="http://schemas.microsoft.com/office/drawing/2014/main" id="{516420DD-3EB5-4F29-B21D-63372B7CAE39}"/>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55;p46">
              <a:extLst>
                <a:ext uri="{FF2B5EF4-FFF2-40B4-BE49-F238E27FC236}">
                  <a16:creationId xmlns:a16="http://schemas.microsoft.com/office/drawing/2014/main" id="{62FF3817-EB00-4277-8131-32F3ED7729DA}"/>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56;p46">
              <a:extLst>
                <a:ext uri="{FF2B5EF4-FFF2-40B4-BE49-F238E27FC236}">
                  <a16:creationId xmlns:a16="http://schemas.microsoft.com/office/drawing/2014/main" id="{89BAF7EA-019E-4A42-8ADF-6DC20A607273}"/>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57;p46">
              <a:extLst>
                <a:ext uri="{FF2B5EF4-FFF2-40B4-BE49-F238E27FC236}">
                  <a16:creationId xmlns:a16="http://schemas.microsoft.com/office/drawing/2014/main" id="{82C8BDA3-E1E7-4128-B2BC-EDD2B948E3C1}"/>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58;p46">
              <a:extLst>
                <a:ext uri="{FF2B5EF4-FFF2-40B4-BE49-F238E27FC236}">
                  <a16:creationId xmlns:a16="http://schemas.microsoft.com/office/drawing/2014/main" id="{4CFDC38B-C868-4395-B735-B038510802B6}"/>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59;p46">
              <a:extLst>
                <a:ext uri="{FF2B5EF4-FFF2-40B4-BE49-F238E27FC236}">
                  <a16:creationId xmlns:a16="http://schemas.microsoft.com/office/drawing/2014/main" id="{BE2DFB86-AF39-4B7B-B39B-5307FC740ED7}"/>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0;p46">
              <a:extLst>
                <a:ext uri="{FF2B5EF4-FFF2-40B4-BE49-F238E27FC236}">
                  <a16:creationId xmlns:a16="http://schemas.microsoft.com/office/drawing/2014/main" id="{169C3BDC-C17C-46F4-AB52-76DA0E8E46FE}"/>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1;p46">
              <a:extLst>
                <a:ext uri="{FF2B5EF4-FFF2-40B4-BE49-F238E27FC236}">
                  <a16:creationId xmlns:a16="http://schemas.microsoft.com/office/drawing/2014/main" id="{7CF0D5CA-FE62-425F-B886-8A1373307495}"/>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70"/>
                                        </p:tgtEl>
                                        <p:attrNameLst>
                                          <p:attrName>style.visibility</p:attrName>
                                        </p:attrNameLst>
                                      </p:cBhvr>
                                      <p:to>
                                        <p:strVal val="visible"/>
                                      </p:to>
                                    </p:set>
                                    <p:anim calcmode="lin" valueType="num">
                                      <p:cBhvr>
                                        <p:cTn id="7" dur="500" fill="hold"/>
                                        <p:tgtEl>
                                          <p:spTgt spid="2070"/>
                                        </p:tgtEl>
                                        <p:attrNameLst>
                                          <p:attrName>ppt_w</p:attrName>
                                        </p:attrNameLst>
                                      </p:cBhvr>
                                      <p:tavLst>
                                        <p:tav tm="0">
                                          <p:val>
                                            <p:fltVal val="0"/>
                                          </p:val>
                                        </p:tav>
                                        <p:tav tm="100000">
                                          <p:val>
                                            <p:strVal val="#ppt_w"/>
                                          </p:val>
                                        </p:tav>
                                      </p:tavLst>
                                    </p:anim>
                                    <p:anim calcmode="lin" valueType="num">
                                      <p:cBhvr>
                                        <p:cTn id="8" dur="500" fill="hold"/>
                                        <p:tgtEl>
                                          <p:spTgt spid="2070"/>
                                        </p:tgtEl>
                                        <p:attrNameLst>
                                          <p:attrName>ppt_h</p:attrName>
                                        </p:attrNameLst>
                                      </p:cBhvr>
                                      <p:tavLst>
                                        <p:tav tm="0">
                                          <p:val>
                                            <p:fltVal val="0"/>
                                          </p:val>
                                        </p:tav>
                                        <p:tav tm="100000">
                                          <p:val>
                                            <p:strVal val="#ppt_h"/>
                                          </p:val>
                                        </p:tav>
                                      </p:tavLst>
                                    </p:anim>
                                    <p:animEffect transition="in" filter="fade">
                                      <p:cBhvr>
                                        <p:cTn id="9" dur="500"/>
                                        <p:tgtEl>
                                          <p:spTgt spid="20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665563" y="1024208"/>
            <a:ext cx="7962398" cy="1077218"/>
          </a:xfrm>
          <a:prstGeom prst="rect">
            <a:avLst/>
          </a:prstGeom>
        </p:spPr>
        <p:txBody>
          <a:bodyPr wrap="square">
            <a:spAutoFit/>
          </a:bodyPr>
          <a:lstStyle/>
          <a:p>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sp>
        <p:nvSpPr>
          <p:cNvPr id="5" name="TextBox 4">
            <a:extLst>
              <a:ext uri="{FF2B5EF4-FFF2-40B4-BE49-F238E27FC236}">
                <a16:creationId xmlns:a16="http://schemas.microsoft.com/office/drawing/2014/main" id="{D8EE9E80-D998-4DA1-B7E6-76FFB7FB39BF}"/>
              </a:ext>
            </a:extLst>
          </p:cNvPr>
          <p:cNvSpPr txBox="1"/>
          <p:nvPr/>
        </p:nvSpPr>
        <p:spPr>
          <a:xfrm>
            <a:off x="665563" y="1823823"/>
            <a:ext cx="2281395"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p>
        </p:txBody>
      </p:sp>
      <p:sp>
        <p:nvSpPr>
          <p:cNvPr id="15" name="TextBox 14">
            <a:extLst>
              <a:ext uri="{FF2B5EF4-FFF2-40B4-BE49-F238E27FC236}">
                <a16:creationId xmlns:a16="http://schemas.microsoft.com/office/drawing/2014/main" id="{7E142A6D-3FDD-4839-B9B7-2AC8588C20B6}"/>
              </a:ext>
            </a:extLst>
          </p:cNvPr>
          <p:cNvSpPr txBox="1"/>
          <p:nvPr/>
        </p:nvSpPr>
        <p:spPr>
          <a:xfrm>
            <a:off x="2855264" y="1823823"/>
            <a:ext cx="1603324"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6" name="TextBox 15">
            <a:extLst>
              <a:ext uri="{FF2B5EF4-FFF2-40B4-BE49-F238E27FC236}">
                <a16:creationId xmlns:a16="http://schemas.microsoft.com/office/drawing/2014/main" id="{AE04727F-E5B1-4C01-80BB-785994503F35}"/>
              </a:ext>
            </a:extLst>
          </p:cNvPr>
          <p:cNvSpPr txBox="1"/>
          <p:nvPr/>
        </p:nvSpPr>
        <p:spPr>
          <a:xfrm>
            <a:off x="5660517" y="1823824"/>
            <a:ext cx="1516762"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1" name="Flowchart: Alternate Process 10">
            <a:extLst>
              <a:ext uri="{FF2B5EF4-FFF2-40B4-BE49-F238E27FC236}">
                <a16:creationId xmlns:a16="http://schemas.microsoft.com/office/drawing/2014/main" id="{17B43FEF-4962-47F3-B289-96C765B78651}"/>
              </a:ext>
            </a:extLst>
          </p:cNvPr>
          <p:cNvSpPr/>
          <p:nvPr/>
        </p:nvSpPr>
        <p:spPr>
          <a:xfrm>
            <a:off x="945534" y="3056569"/>
            <a:ext cx="7204165" cy="726589"/>
          </a:xfrm>
          <a:prstGeom prst="flowChartAlternateProcess">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BB9014D3-E7BC-42B3-95E8-0E60C13CC04A}"/>
              </a:ext>
            </a:extLst>
          </p:cNvPr>
          <p:cNvSpPr/>
          <p:nvPr/>
        </p:nvSpPr>
        <p:spPr>
          <a:xfrm>
            <a:off x="856505" y="2949434"/>
            <a:ext cx="7204165" cy="726589"/>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7565A4-DD2A-4E61-85EF-C528D5A247E5}"/>
              </a:ext>
            </a:extLst>
          </p:cNvPr>
          <p:cNvSpPr txBox="1"/>
          <p:nvPr/>
        </p:nvSpPr>
        <p:spPr>
          <a:xfrm>
            <a:off x="1014979" y="3061951"/>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hãy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nêu</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cách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của</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một</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chuyển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động</a:t>
            </a:r>
            <a:r>
              <a:rPr lang="en-US" sz="2400" dirty="0">
                <a:solidFill>
                  <a:schemeClr val="tx1"/>
                </a:solidFill>
                <a:latin typeface="#9Slide07 Cadena" panose="02000503000000020004" pitchFamily="2" charset="0"/>
                <a:cs typeface="Times New Roman" pitchFamily="18" charset="0"/>
              </a:rPr>
              <a:t>?</a:t>
            </a:r>
          </a:p>
        </p:txBody>
      </p:sp>
      <p:sp>
        <p:nvSpPr>
          <p:cNvPr id="3" name="Rectangle 2">
            <a:extLst>
              <a:ext uri="{FF2B5EF4-FFF2-40B4-BE49-F238E27FC236}">
                <a16:creationId xmlns:a16="http://schemas.microsoft.com/office/drawing/2014/main" id="{1A0DFB2F-71A1-4D84-92E9-4B4A2BA6F871}"/>
              </a:ext>
            </a:extLst>
          </p:cNvPr>
          <p:cNvSpPr/>
          <p:nvPr/>
        </p:nvSpPr>
        <p:spPr>
          <a:xfrm>
            <a:off x="5741468" y="1822015"/>
            <a:ext cx="1354859"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4" name="Rectangle 3">
            <a:extLst>
              <a:ext uri="{FF2B5EF4-FFF2-40B4-BE49-F238E27FC236}">
                <a16:creationId xmlns:a16="http://schemas.microsoft.com/office/drawing/2014/main" id="{9D9A6F42-6982-42F5-AF9C-FE2A4EB26BC2}"/>
              </a:ext>
            </a:extLst>
          </p:cNvPr>
          <p:cNvSpPr/>
          <p:nvPr/>
        </p:nvSpPr>
        <p:spPr>
          <a:xfrm>
            <a:off x="2855264" y="1824397"/>
            <a:ext cx="1603324"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6" name="Rectangle 5">
            <a:extLst>
              <a:ext uri="{FF2B5EF4-FFF2-40B4-BE49-F238E27FC236}">
                <a16:creationId xmlns:a16="http://schemas.microsoft.com/office/drawing/2014/main" id="{389AAB10-372B-4AC3-94DF-B4F24A6E33FF}"/>
              </a:ext>
            </a:extLst>
          </p:cNvPr>
          <p:cNvSpPr/>
          <p:nvPr/>
        </p:nvSpPr>
        <p:spPr>
          <a:xfrm>
            <a:off x="665562" y="1837535"/>
            <a:ext cx="2281395"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7" name="Rectangle 6">
            <a:extLst>
              <a:ext uri="{FF2B5EF4-FFF2-40B4-BE49-F238E27FC236}">
                <a16:creationId xmlns:a16="http://schemas.microsoft.com/office/drawing/2014/main" id="{44AE656D-4E25-4813-9B90-A83879C3576A}"/>
              </a:ext>
            </a:extLst>
          </p:cNvPr>
          <p:cNvSpPr/>
          <p:nvPr/>
        </p:nvSpPr>
        <p:spPr>
          <a:xfrm>
            <a:off x="2595709" y="1484347"/>
            <a:ext cx="290464"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
        <p:nvSpPr>
          <p:cNvPr id="8" name="Rectangle 7">
            <a:extLst>
              <a:ext uri="{FF2B5EF4-FFF2-40B4-BE49-F238E27FC236}">
                <a16:creationId xmlns:a16="http://schemas.microsoft.com/office/drawing/2014/main" id="{928249DE-DF81-4394-8640-4D9F864B5387}"/>
              </a:ext>
            </a:extLst>
          </p:cNvPr>
          <p:cNvSpPr/>
          <p:nvPr/>
        </p:nvSpPr>
        <p:spPr>
          <a:xfrm>
            <a:off x="4265439" y="1487132"/>
            <a:ext cx="385042"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Tree>
    <p:extLst>
      <p:ext uri="{BB962C8B-B14F-4D97-AF65-F5344CB8AC3E}">
        <p14:creationId xmlns:p14="http://schemas.microsoft.com/office/powerpoint/2010/main" val="38731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500"/>
                                        <p:tgtEl>
                                          <p:spTgt spid="11"/>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outVertical)">
                                      <p:cBhvr>
                                        <p:cTn id="65" dur="500"/>
                                        <p:tgtEl>
                                          <p:spTgt spid="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53" presetClass="entr" presetSubtype="16"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path" presetSubtype="0" accel="50000" decel="50000" fill="hold" grpId="0" nodeType="clickEffect">
                                  <p:stCondLst>
                                    <p:cond delay="0"/>
                                  </p:stCondLst>
                                  <p:childTnLst>
                                    <p:animMotion origin="layout" path="M 2.77778E-7 1.7284E-6 L -0.47795 0.43025 " pathEditMode="relative" rAng="0" ptsTypes="AA">
                                      <p:cBhvr>
                                        <p:cTn id="78" dur="2000" fill="hold"/>
                                        <p:tgtEl>
                                          <p:spTgt spid="3"/>
                                        </p:tgtEl>
                                        <p:attrNameLst>
                                          <p:attrName>ppt_x</p:attrName>
                                          <p:attrName>ppt_y</p:attrName>
                                        </p:attrNameLst>
                                      </p:cBhvr>
                                      <p:rCtr x="-23906" y="21512"/>
                                    </p:animMotion>
                                  </p:childTnLst>
                                </p:cTn>
                              </p:par>
                            </p:childTnLst>
                          </p:cTn>
                        </p:par>
                        <p:par>
                          <p:cTn id="79" fill="hold">
                            <p:stCondLst>
                              <p:cond delay="2000"/>
                            </p:stCondLst>
                            <p:childTnLst>
                              <p:par>
                                <p:cTn id="80" presetID="42" presetClass="path" presetSubtype="0" accel="50000" decel="50000" fill="hold" grpId="0" nodeType="afterEffect">
                                  <p:stCondLst>
                                    <p:cond delay="0"/>
                                  </p:stCondLst>
                                  <p:childTnLst>
                                    <p:animMotion origin="layout" path="M 0 2.34568E-6 L -0.16215 0.49321 " pathEditMode="relative" rAng="0" ptsTypes="AA">
                                      <p:cBhvr>
                                        <p:cTn id="81" dur="1500" fill="hold"/>
                                        <p:tgtEl>
                                          <p:spTgt spid="8"/>
                                        </p:tgtEl>
                                        <p:attrNameLst>
                                          <p:attrName>ppt_x</p:attrName>
                                          <p:attrName>ppt_y</p:attrName>
                                        </p:attrNameLst>
                                      </p:cBhvr>
                                      <p:rCtr x="-8108" y="24660"/>
                                    </p:animMotion>
                                  </p:childTnLst>
                                </p:cTn>
                              </p:par>
                            </p:childTnLst>
                          </p:cTn>
                        </p:par>
                        <p:par>
                          <p:cTn id="82" fill="hold">
                            <p:stCondLst>
                              <p:cond delay="3500"/>
                            </p:stCondLst>
                            <p:childTnLst>
                              <p:par>
                                <p:cTn id="83" presetID="49" presetClass="path" presetSubtype="0" accel="50000" decel="50000" fill="hold" grpId="0" nodeType="afterEffect">
                                  <p:stCondLst>
                                    <p:cond delay="0"/>
                                  </p:stCondLst>
                                  <p:childTnLst>
                                    <p:animMotion origin="layout" path="M 4.16667E-6 -4.69136E-6 L 0.29027 0.42099 " pathEditMode="relative" rAng="0" ptsTypes="AA">
                                      <p:cBhvr>
                                        <p:cTn id="84" dur="1500" fill="hold"/>
                                        <p:tgtEl>
                                          <p:spTgt spid="6"/>
                                        </p:tgtEl>
                                        <p:attrNameLst>
                                          <p:attrName>ppt_x</p:attrName>
                                          <p:attrName>ppt_y</p:attrName>
                                        </p:attrNameLst>
                                      </p:cBhvr>
                                      <p:rCtr x="14514" y="21049"/>
                                    </p:animMotion>
                                  </p:childTnLst>
                                </p:cTn>
                              </p:par>
                            </p:childTnLst>
                          </p:cTn>
                        </p:par>
                        <p:par>
                          <p:cTn id="85" fill="hold">
                            <p:stCondLst>
                              <p:cond delay="5000"/>
                            </p:stCondLst>
                            <p:childTnLst>
                              <p:par>
                                <p:cTn id="86" presetID="49" presetClass="path" presetSubtype="0" accel="50000" decel="50000" fill="hold" grpId="0" nodeType="afterEffect">
                                  <p:stCondLst>
                                    <p:cond delay="0"/>
                                  </p:stCondLst>
                                  <p:childTnLst>
                                    <p:animMotion origin="layout" path="M -2.77778E-6 -3.7037E-7 L 0.34566 0.49198 " pathEditMode="relative" rAng="0" ptsTypes="AA">
                                      <p:cBhvr>
                                        <p:cTn id="87" dur="1500" fill="hold"/>
                                        <p:tgtEl>
                                          <p:spTgt spid="7"/>
                                        </p:tgtEl>
                                        <p:attrNameLst>
                                          <p:attrName>ppt_x</p:attrName>
                                          <p:attrName>ppt_y</p:attrName>
                                        </p:attrNameLst>
                                      </p:cBhvr>
                                      <p:rCtr x="17274" y="24599"/>
                                    </p:animMotion>
                                  </p:childTnLst>
                                </p:cTn>
                              </p:par>
                            </p:childTnLst>
                          </p:cTn>
                        </p:par>
                        <p:par>
                          <p:cTn id="88" fill="hold">
                            <p:stCondLst>
                              <p:cond delay="6500"/>
                            </p:stCondLst>
                            <p:childTnLst>
                              <p:par>
                                <p:cTn id="89" presetID="49" presetClass="path" presetSubtype="0" accel="50000" decel="50000" fill="hold" grpId="0" nodeType="afterEffect">
                                  <p:stCondLst>
                                    <p:cond delay="0"/>
                                  </p:stCondLst>
                                  <p:childTnLst>
                                    <p:animMotion origin="layout" path="M 0 4.44444E-6 L 0.3849 0.42746 " pathEditMode="relative" rAng="0" ptsTypes="AA">
                                      <p:cBhvr>
                                        <p:cTn id="90" dur="1500" fill="hold"/>
                                        <p:tgtEl>
                                          <p:spTgt spid="4"/>
                                        </p:tgtEl>
                                        <p:attrNameLst>
                                          <p:attrName>ppt_x</p:attrName>
                                          <p:attrName>ppt_y</p:attrName>
                                        </p:attrNameLst>
                                      </p:cBhvr>
                                      <p:rCtr x="19236" y="21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15" grpId="0"/>
      <p:bldP spid="16" grpId="0"/>
      <p:bldP spid="11" grpId="0" animBg="1"/>
      <p:bldP spid="12" grpId="0" animBg="1"/>
      <p:bldP spid="13" grpId="0"/>
      <p:bldP spid="13" grpId="1"/>
      <p:bldP spid="3" grpId="0"/>
      <p:bldP spid="3" grpId="1"/>
      <p:bldP spid="4" grpId="0"/>
      <p:bldP spid="4" grpId="1"/>
      <p:bldP spid="6" grpId="0"/>
      <p:bldP spid="6" grpId="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63836" y="-808866"/>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59227" y="-700185"/>
            <a:ext cx="212278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rPr>
              <a:t>Ghi</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nhớ</a:t>
            </a:r>
            <a:endParaRPr sz="36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93EA78FC-C09F-49E6-A51D-0F8B1E108A83}"/>
              </a:ext>
            </a:extLst>
          </p:cNvPr>
          <p:cNvSpPr txBox="1"/>
          <p:nvPr/>
        </p:nvSpPr>
        <p:spPr>
          <a:xfrm>
            <a:off x="3068112" y="3939826"/>
            <a:ext cx="300777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4400" b="1" dirty="0">
                <a:solidFill>
                  <a:srgbClr val="FFC000"/>
                </a:solidFill>
                <a:latin typeface="#9Slide07 Cadena" panose="02000503000000020004" pitchFamily="2" charset="0"/>
                <a:cs typeface="#9Slide07 Baloo Tamma" panose="03080902040302020200" pitchFamily="66" charset="0"/>
              </a:rPr>
              <a:t>v</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chemeClr val="tx1"/>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56C64A"/>
                </a:solidFill>
                <a:latin typeface="#9Slide07 Cadena" panose="02000503000000020004" pitchFamily="2" charset="0"/>
                <a:cs typeface="#9Slide07 Baloo Tamma" panose="03080902040302020200" pitchFamily="66" charset="0"/>
              </a:rPr>
              <a:t>s</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769BE6"/>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FC4A46"/>
                </a:solidFill>
                <a:latin typeface="#9Slide07 Cadena" panose="02000503000000020004" pitchFamily="2" charset="0"/>
                <a:cs typeface="#9Slide07 Baloo Tamma" panose="03080902040302020200" pitchFamily="66" charset="0"/>
              </a:rPr>
              <a:t>t</a:t>
            </a:r>
          </a:p>
        </p:txBody>
      </p:sp>
      <p:sp>
        <p:nvSpPr>
          <p:cNvPr id="9" name="Rectangle 8">
            <a:extLst>
              <a:ext uri="{FF2B5EF4-FFF2-40B4-BE49-F238E27FC236}">
                <a16:creationId xmlns:a16="http://schemas.microsoft.com/office/drawing/2014/main" id="{0494A518-031D-40AA-8D3A-A38E66F80E18}"/>
              </a:ext>
            </a:extLst>
          </p:cNvPr>
          <p:cNvSpPr/>
          <p:nvPr/>
        </p:nvSpPr>
        <p:spPr>
          <a:xfrm>
            <a:off x="735448" y="1922040"/>
            <a:ext cx="7676338" cy="1077218"/>
          </a:xfrm>
          <a:prstGeom prst="rect">
            <a:avLst/>
          </a:prstGeom>
        </p:spPr>
        <p:txBody>
          <a:bodyPr wrap="square">
            <a:spAutoFit/>
          </a:bodyPr>
          <a:lstStyle/>
          <a:p>
            <a:r>
              <a:rPr lang="en-US" sz="3200" dirty="0" err="1">
                <a:latin typeface="#9Slide07 Itim" panose="00000500000000000000" pitchFamily="2" charset="-34"/>
                <a:cs typeface="#9Slide07 Itim" panose="00000500000000000000" pitchFamily="2" charset="-34"/>
              </a:rPr>
              <a:t>Muốn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tính</a:t>
            </a:r>
            <a:r>
              <a:rPr lang="en-US" sz="3200" dirty="0">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vận</a:t>
            </a:r>
            <a:r>
              <a:rPr lang="en-US" sz="3200" dirty="0">
                <a:solidFill>
                  <a:srgbClr val="FFC000"/>
                </a:solidFill>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tốc</a:t>
            </a:r>
            <a:r>
              <a:rPr lang="en-US" sz="3200" dirty="0">
                <a:solidFill>
                  <a:srgbClr val="FFC000"/>
                </a:solidFill>
                <a:latin typeface="#9Slide07 Itim" panose="00000500000000000000" pitchFamily="2" charset="-34"/>
                <a:cs typeface="#9Slide07 Itim" panose="00000500000000000000" pitchFamily="2" charset="-34"/>
              </a:rPr>
              <a:t> </a:t>
            </a:r>
            <a:r>
              <a:rPr lang="en-US" sz="3200" dirty="0">
                <a:latin typeface="#9Slide07 Itim" panose="00000500000000000000" pitchFamily="2" charset="-34"/>
                <a:cs typeface="#9Slide07 Itim" panose="00000500000000000000" pitchFamily="2" charset="-34"/>
              </a:rPr>
              <a:t>ta </a:t>
            </a:r>
            <a:r>
              <a:rPr lang="en-US" sz="3200" dirty="0" err="1">
                <a:latin typeface="#9Slide07 Itim" panose="00000500000000000000" pitchFamily="2" charset="-34"/>
                <a:cs typeface="#9Slide07 Itim" panose="00000500000000000000" pitchFamily="2" charset="-34"/>
              </a:rPr>
              <a:t>lấy</a:t>
            </a:r>
            <a:r>
              <a:rPr lang="en-US" sz="3200" dirty="0">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quãng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đường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a:solidFill>
                  <a:srgbClr val="769BE6"/>
                </a:solidFill>
                <a:latin typeface="#9Slide07 Itim" panose="00000500000000000000" pitchFamily="2" charset="-34"/>
                <a:cs typeface="#9Slide07 Itim" panose="00000500000000000000" pitchFamily="2" charset="-34"/>
              </a:rPr>
              <a:t>chia</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thời</a:t>
            </a:r>
            <a:r>
              <a:rPr lang="en-US" sz="3200" dirty="0">
                <a:solidFill>
                  <a:srgbClr val="FC4A46"/>
                </a:solidFill>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gian</a:t>
            </a:r>
            <a:r>
              <a:rPr lang="en-US" sz="3200" dirty="0">
                <a:latin typeface="#9Slide07 Itim" panose="00000500000000000000" pitchFamily="2" charset="-34"/>
                <a:cs typeface="#9Slide07 Itim" panose="00000500000000000000" pitchFamily="2" charset="-34"/>
              </a:rPr>
              <a:t>.</a:t>
            </a:r>
          </a:p>
        </p:txBody>
      </p:sp>
      <p:grpSp>
        <p:nvGrpSpPr>
          <p:cNvPr id="32" name="Google Shape;3044;p46">
            <a:extLst>
              <a:ext uri="{FF2B5EF4-FFF2-40B4-BE49-F238E27FC236}">
                <a16:creationId xmlns:a16="http://schemas.microsoft.com/office/drawing/2014/main" id="{D215DC54-3E6B-4787-8FB5-ED3D7A66C4C4}"/>
              </a:ext>
            </a:extLst>
          </p:cNvPr>
          <p:cNvGrpSpPr/>
          <p:nvPr/>
        </p:nvGrpSpPr>
        <p:grpSpPr>
          <a:xfrm rot="678370">
            <a:off x="310762" y="2106440"/>
            <a:ext cx="363644" cy="384216"/>
            <a:chOff x="6076675" y="4202550"/>
            <a:chExt cx="369325" cy="454175"/>
          </a:xfrm>
        </p:grpSpPr>
        <p:sp>
          <p:nvSpPr>
            <p:cNvPr id="33" name="Google Shape;3045;p46">
              <a:extLst>
                <a:ext uri="{FF2B5EF4-FFF2-40B4-BE49-F238E27FC236}">
                  <a16:creationId xmlns:a16="http://schemas.microsoft.com/office/drawing/2014/main" id="{5305C053-37BE-42D0-8387-FADC1404150F}"/>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6;p46">
              <a:extLst>
                <a:ext uri="{FF2B5EF4-FFF2-40B4-BE49-F238E27FC236}">
                  <a16:creationId xmlns:a16="http://schemas.microsoft.com/office/drawing/2014/main" id="{14B3E2EF-199B-41EB-931E-E6A9EB98EB68}"/>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7;p46">
              <a:extLst>
                <a:ext uri="{FF2B5EF4-FFF2-40B4-BE49-F238E27FC236}">
                  <a16:creationId xmlns:a16="http://schemas.microsoft.com/office/drawing/2014/main" id="{43782595-B1EC-4A8A-85C5-1EBC3A5F7B15}"/>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8;p46">
              <a:extLst>
                <a:ext uri="{FF2B5EF4-FFF2-40B4-BE49-F238E27FC236}">
                  <a16:creationId xmlns:a16="http://schemas.microsoft.com/office/drawing/2014/main" id="{B203A4EF-ED62-4261-A4E3-0EBA16EB0DA3}"/>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9;p46">
              <a:extLst>
                <a:ext uri="{FF2B5EF4-FFF2-40B4-BE49-F238E27FC236}">
                  <a16:creationId xmlns:a16="http://schemas.microsoft.com/office/drawing/2014/main" id="{A3C01FD4-B1FB-492D-B56F-6FA0A23A3AA2}"/>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46">
              <a:extLst>
                <a:ext uri="{FF2B5EF4-FFF2-40B4-BE49-F238E27FC236}">
                  <a16:creationId xmlns:a16="http://schemas.microsoft.com/office/drawing/2014/main" id="{6AB00C89-6AA1-4021-9FFA-4951AC4B21B3}"/>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1;p46">
              <a:extLst>
                <a:ext uri="{FF2B5EF4-FFF2-40B4-BE49-F238E27FC236}">
                  <a16:creationId xmlns:a16="http://schemas.microsoft.com/office/drawing/2014/main" id="{08C1A75F-1CBA-4B32-8726-D38C87CF411A}"/>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2;p46">
              <a:extLst>
                <a:ext uri="{FF2B5EF4-FFF2-40B4-BE49-F238E27FC236}">
                  <a16:creationId xmlns:a16="http://schemas.microsoft.com/office/drawing/2014/main" id="{0DACBF4E-1984-42C4-89C0-FC76A5A4D2EB}"/>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53;p46">
              <a:extLst>
                <a:ext uri="{FF2B5EF4-FFF2-40B4-BE49-F238E27FC236}">
                  <a16:creationId xmlns:a16="http://schemas.microsoft.com/office/drawing/2014/main" id="{FD3F3D26-16FE-4A18-BC2D-9CA1700E1262}"/>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4;p46">
              <a:extLst>
                <a:ext uri="{FF2B5EF4-FFF2-40B4-BE49-F238E27FC236}">
                  <a16:creationId xmlns:a16="http://schemas.microsoft.com/office/drawing/2014/main" id="{1ADD267F-CBBE-4C22-AA8C-30A9F18F4193}"/>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5;p46">
              <a:extLst>
                <a:ext uri="{FF2B5EF4-FFF2-40B4-BE49-F238E27FC236}">
                  <a16:creationId xmlns:a16="http://schemas.microsoft.com/office/drawing/2014/main" id="{C2EF338F-6E4B-4694-B63E-E8760A227C14}"/>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6;p46">
              <a:extLst>
                <a:ext uri="{FF2B5EF4-FFF2-40B4-BE49-F238E27FC236}">
                  <a16:creationId xmlns:a16="http://schemas.microsoft.com/office/drawing/2014/main" id="{D8C5D155-F08F-4D89-AE6D-91D53A1AE1E0}"/>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7;p46">
              <a:extLst>
                <a:ext uri="{FF2B5EF4-FFF2-40B4-BE49-F238E27FC236}">
                  <a16:creationId xmlns:a16="http://schemas.microsoft.com/office/drawing/2014/main" id="{F2DCC520-AEA0-43B1-87B4-30A17AB3A327}"/>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8;p46">
              <a:extLst>
                <a:ext uri="{FF2B5EF4-FFF2-40B4-BE49-F238E27FC236}">
                  <a16:creationId xmlns:a16="http://schemas.microsoft.com/office/drawing/2014/main" id="{31AE01CF-28BB-4C49-82CA-64DE8479903E}"/>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9;p46">
              <a:extLst>
                <a:ext uri="{FF2B5EF4-FFF2-40B4-BE49-F238E27FC236}">
                  <a16:creationId xmlns:a16="http://schemas.microsoft.com/office/drawing/2014/main" id="{8B478958-8C92-4E95-B57E-BE259BFDDD58}"/>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0;p46">
              <a:extLst>
                <a:ext uri="{FF2B5EF4-FFF2-40B4-BE49-F238E27FC236}">
                  <a16:creationId xmlns:a16="http://schemas.microsoft.com/office/drawing/2014/main" id="{34FBA5FB-6D9D-4BA1-AC09-204AA34B7F46}"/>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1;p46">
              <a:extLst>
                <a:ext uri="{FF2B5EF4-FFF2-40B4-BE49-F238E27FC236}">
                  <a16:creationId xmlns:a16="http://schemas.microsoft.com/office/drawing/2014/main" id="{31F28F51-69B0-46E6-92F5-A52342E97DF9}"/>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Connector: Curved 49">
            <a:extLst>
              <a:ext uri="{FF2B5EF4-FFF2-40B4-BE49-F238E27FC236}">
                <a16:creationId xmlns:a16="http://schemas.microsoft.com/office/drawing/2014/main" id="{DE0605F3-6D62-4D74-907A-D23F19D9FAC4}"/>
              </a:ext>
            </a:extLst>
          </p:cNvPr>
          <p:cNvCxnSpPr>
            <a:cxnSpLocks/>
          </p:cNvCxnSpPr>
          <p:nvPr/>
        </p:nvCxnSpPr>
        <p:spPr>
          <a:xfrm flipV="1">
            <a:off x="6151570" y="1608569"/>
            <a:ext cx="681672" cy="397172"/>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02EA7F34-5653-4CAF-B10D-EE01D482D2D0}"/>
              </a:ext>
            </a:extLst>
          </p:cNvPr>
          <p:cNvCxnSpPr>
            <a:cxnSpLocks/>
          </p:cNvCxnSpPr>
          <p:nvPr/>
        </p:nvCxnSpPr>
        <p:spPr>
          <a:xfrm flipV="1">
            <a:off x="3198275" y="1655489"/>
            <a:ext cx="490468" cy="418958"/>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45DCBA-65AE-4AC3-ACF9-69D7AB4CCDCB}"/>
              </a:ext>
            </a:extLst>
          </p:cNvPr>
          <p:cNvSpPr txBox="1"/>
          <p:nvPr/>
        </p:nvSpPr>
        <p:spPr>
          <a:xfrm>
            <a:off x="6769188" y="1281927"/>
            <a:ext cx="383438" cy="584775"/>
          </a:xfrm>
          <a:prstGeom prst="rect">
            <a:avLst/>
          </a:prstGeom>
          <a:noFill/>
        </p:spPr>
        <p:txBody>
          <a:bodyPr wrap="none" rtlCol="0">
            <a:spAutoFit/>
          </a:bodyPr>
          <a:lstStyle/>
          <a:p>
            <a:r>
              <a:rPr lang="en-US" sz="3200" b="1" dirty="0">
                <a:solidFill>
                  <a:srgbClr val="56C64A"/>
                </a:solidFill>
                <a:latin typeface="#9Slide07 Cadena" panose="02000503000000020004" pitchFamily="2" charset="0"/>
                <a:cs typeface="#9Slide07 Baloo Tamma" panose="03080902040302020200" pitchFamily="66" charset="0"/>
              </a:rPr>
              <a:t>s</a:t>
            </a:r>
            <a:endParaRPr lang="en-US" sz="3200" dirty="0">
              <a:solidFill>
                <a:srgbClr val="FF6600"/>
              </a:solidFill>
              <a:latin typeface="#9Slide07 Cadena" panose="02000503000000020004" pitchFamily="2" charset="0"/>
            </a:endParaRPr>
          </a:p>
        </p:txBody>
      </p:sp>
      <p:sp>
        <p:nvSpPr>
          <p:cNvPr id="53" name="TextBox 52">
            <a:extLst>
              <a:ext uri="{FF2B5EF4-FFF2-40B4-BE49-F238E27FC236}">
                <a16:creationId xmlns:a16="http://schemas.microsoft.com/office/drawing/2014/main" id="{9C3FA464-9E94-4AE2-9D7B-FBC1CAE8B6D3}"/>
              </a:ext>
            </a:extLst>
          </p:cNvPr>
          <p:cNvSpPr txBox="1"/>
          <p:nvPr/>
        </p:nvSpPr>
        <p:spPr>
          <a:xfrm>
            <a:off x="2568636" y="3346983"/>
            <a:ext cx="346570" cy="584775"/>
          </a:xfrm>
          <a:prstGeom prst="rect">
            <a:avLst/>
          </a:prstGeom>
          <a:noFill/>
        </p:spPr>
        <p:txBody>
          <a:bodyPr wrap="none" rtlCol="0">
            <a:spAutoFit/>
          </a:bodyPr>
          <a:lstStyle/>
          <a:p>
            <a:r>
              <a:rPr lang="en-US" sz="3200" b="1" dirty="0">
                <a:solidFill>
                  <a:srgbClr val="FC4A46"/>
                </a:solidFill>
                <a:latin typeface="#9Slide07 Cadena" panose="02000503000000020004" pitchFamily="2" charset="0"/>
                <a:cs typeface="#9Slide07 Baloo Tamma" panose="03080902040302020200" pitchFamily="66" charset="0"/>
              </a:rPr>
              <a:t>t</a:t>
            </a:r>
            <a:endParaRPr lang="en-US" sz="3200" dirty="0">
              <a:solidFill>
                <a:srgbClr val="FF6600"/>
              </a:solidFill>
              <a:latin typeface="#9Slide07 Cadena" panose="02000503000000020004" pitchFamily="2" charset="0"/>
            </a:endParaRPr>
          </a:p>
        </p:txBody>
      </p:sp>
      <p:sp>
        <p:nvSpPr>
          <p:cNvPr id="54" name="TextBox 53">
            <a:extLst>
              <a:ext uri="{FF2B5EF4-FFF2-40B4-BE49-F238E27FC236}">
                <a16:creationId xmlns:a16="http://schemas.microsoft.com/office/drawing/2014/main" id="{B55B6C31-6069-46CE-B80A-704CCD14E325}"/>
              </a:ext>
            </a:extLst>
          </p:cNvPr>
          <p:cNvSpPr txBox="1"/>
          <p:nvPr/>
        </p:nvSpPr>
        <p:spPr>
          <a:xfrm>
            <a:off x="3656517" y="1343757"/>
            <a:ext cx="407484" cy="584775"/>
          </a:xfrm>
          <a:prstGeom prst="rect">
            <a:avLst/>
          </a:prstGeom>
          <a:noFill/>
        </p:spPr>
        <p:txBody>
          <a:bodyPr wrap="none" rtlCol="0">
            <a:spAutoFit/>
          </a:bodyPr>
          <a:lstStyle/>
          <a:p>
            <a:r>
              <a:rPr lang="en-US" sz="3200" b="1" dirty="0">
                <a:solidFill>
                  <a:srgbClr val="FFC000"/>
                </a:solidFill>
                <a:latin typeface="#9Slide07 Cadena" panose="02000503000000020004" pitchFamily="2" charset="0"/>
                <a:cs typeface="#9Slide07 Baloo Tamma" panose="03080902040302020200" pitchFamily="66" charset="0"/>
              </a:rPr>
              <a:t>v</a:t>
            </a:r>
            <a:endParaRPr lang="en-US" sz="3200" dirty="0">
              <a:solidFill>
                <a:srgbClr val="FF6600"/>
              </a:solidFill>
              <a:latin typeface="#9Slide07 Cadena" panose="02000503000000020004" pitchFamily="2" charset="0"/>
            </a:endParaRPr>
          </a:p>
        </p:txBody>
      </p:sp>
      <p:cxnSp>
        <p:nvCxnSpPr>
          <p:cNvPr id="55" name="Connector: Curved 54">
            <a:extLst>
              <a:ext uri="{FF2B5EF4-FFF2-40B4-BE49-F238E27FC236}">
                <a16:creationId xmlns:a16="http://schemas.microsoft.com/office/drawing/2014/main" id="{E518F43B-C769-4834-B23F-8735066818FD}"/>
              </a:ext>
            </a:extLst>
          </p:cNvPr>
          <p:cNvCxnSpPr>
            <a:cxnSpLocks/>
          </p:cNvCxnSpPr>
          <p:nvPr/>
        </p:nvCxnSpPr>
        <p:spPr>
          <a:xfrm rot="16200000" flipH="1">
            <a:off x="2297474" y="3020382"/>
            <a:ext cx="441923" cy="386031"/>
          </a:xfrm>
          <a:prstGeom prst="curvedConnector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Google Shape;2070;p40">
            <a:extLst>
              <a:ext uri="{FF2B5EF4-FFF2-40B4-BE49-F238E27FC236}">
                <a16:creationId xmlns:a16="http://schemas.microsoft.com/office/drawing/2014/main" id="{BDFCDC84-2AB0-4DE5-B8C1-37D3BFDD159C}"/>
              </a:ext>
            </a:extLst>
          </p:cNvPr>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1;p40">
            <a:extLst>
              <a:ext uri="{FF2B5EF4-FFF2-40B4-BE49-F238E27FC236}">
                <a16:creationId xmlns:a16="http://schemas.microsoft.com/office/drawing/2014/main" id="{B56A9B94-C16C-477F-9AC6-CF35400A7E07}"/>
              </a:ext>
            </a:extLst>
          </p:cNvPr>
          <p:cNvSpPr txBox="1">
            <a:spLocks/>
          </p:cNvSpPr>
          <p:nvPr/>
        </p:nvSpPr>
        <p:spPr>
          <a:xfrm>
            <a:off x="3560400" y="464985"/>
            <a:ext cx="20232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Ghi</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nhớ</a:t>
            </a:r>
            <a:endParaRPr lang="en-US" sz="3200" dirty="0">
              <a:latin typeface="#9Slide07 SVNUT Triumph Press" panose="00000500000000000000" pitchFamily="2" charset="0"/>
            </a:endParaRPr>
          </a:p>
        </p:txBody>
      </p:sp>
    </p:spTree>
    <p:extLst>
      <p:ext uri="{BB962C8B-B14F-4D97-AF65-F5344CB8AC3E}">
        <p14:creationId xmlns:p14="http://schemas.microsoft.com/office/powerpoint/2010/main" val="17344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52" grpId="0"/>
      <p:bldP spid="53" grpId="0"/>
      <p:bldP spid="54" grpId="0"/>
      <p:bldP spid="5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901146" y="452476"/>
            <a:ext cx="3307788" cy="1222218"/>
          </a:xfrm>
          <a:prstGeom prst="wedgeRoundRectCallout">
            <a:avLst>
              <a:gd name="adj1" fmla="val 688"/>
              <a:gd name="adj2" fmla="val 6924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Bây</a:t>
            </a:r>
            <a:r>
              <a:rPr lang="en-US" sz="2800" dirty="0">
                <a:latin typeface="#9Slide07 Dorayaki" pitchFamily="2" charset="0"/>
              </a:rPr>
              <a:t> </a:t>
            </a:r>
            <a:r>
              <a:rPr lang="en-US" sz="2800" dirty="0" err="1">
                <a:latin typeface="#9Slide07 Dorayaki" pitchFamily="2" charset="0"/>
              </a:rPr>
              <a:t>giờ</a:t>
            </a:r>
            <a:r>
              <a:rPr lang="en-US" sz="2800" dirty="0">
                <a:latin typeface="#9Slide07 Dorayaki" pitchFamily="2" charset="0"/>
              </a:rPr>
              <a:t>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đã</a:t>
            </a:r>
            <a:r>
              <a:rPr lang="en-US" sz="2800" dirty="0">
                <a:latin typeface="#9Slide07 Dorayaki" pitchFamily="2" charset="0"/>
              </a:rPr>
              <a:t> </a:t>
            </a:r>
            <a:r>
              <a:rPr lang="en-US" sz="2800" dirty="0" err="1">
                <a:latin typeface="#9Slide07 Dorayaki" pitchFamily="2" charset="0"/>
              </a:rPr>
              <a:t>hiểu</a:t>
            </a:r>
            <a:r>
              <a:rPr lang="en-US" sz="2800" dirty="0">
                <a:latin typeface="#9Slide07 Dorayaki" pitchFamily="2" charset="0"/>
              </a:rPr>
              <a:t> ý </a:t>
            </a:r>
            <a:r>
              <a:rPr lang="en-US" sz="2800" dirty="0" err="1">
                <a:latin typeface="#9Slide07 Dorayaki" pitchFamily="2" charset="0"/>
              </a:rPr>
              <a:t>nghĩa</a:t>
            </a:r>
            <a:r>
              <a:rPr lang="en-US" sz="2800" dirty="0">
                <a:latin typeface="#9Slide07 Dorayaki" pitchFamily="2" charset="0"/>
              </a:rPr>
              <a:t> </a:t>
            </a:r>
            <a:r>
              <a:rPr lang="en-US" sz="2800" dirty="0" err="1">
                <a:latin typeface="#9Slide07 Dorayaki" pitchFamily="2" charset="0"/>
              </a:rPr>
              <a:t>của</a:t>
            </a:r>
            <a:r>
              <a:rPr lang="en-US" sz="2800" dirty="0">
                <a:latin typeface="#9Slide07 Dorayaki" pitchFamily="2" charset="0"/>
              </a:rPr>
              <a:t> </a:t>
            </a: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chưa</a:t>
            </a:r>
            <a:r>
              <a:rPr lang="en-US" sz="2800" dirty="0">
                <a:latin typeface="#9Slide07 Dorayaki" pitchFamily="2" charset="0"/>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344042" y="1311432"/>
            <a:ext cx="4305814" cy="1222218"/>
          </a:xfrm>
          <a:prstGeom prst="wedgeRoundRectCallout">
            <a:avLst>
              <a:gd name="adj1" fmla="val -9397"/>
              <a:gd name="adj2" fmla="val 6781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chỉ</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sự</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hay </a:t>
            </a:r>
            <a:r>
              <a:rPr lang="en-US" sz="2800" dirty="0" err="1">
                <a:solidFill>
                  <a:schemeClr val="tx1"/>
                </a:solidFill>
                <a:latin typeface="#9Slide07 Dorayaki" pitchFamily="2" charset="0"/>
                <a:cs typeface="#9Slide07 Itim" panose="00000500000000000000" pitchFamily="2" charset="-34"/>
              </a:rPr>
              <a:t>chậm</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chuyển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động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trong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thời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gian</a:t>
            </a:r>
            <a:r>
              <a:rPr lang="en-US" sz="2800" dirty="0">
                <a:solidFill>
                  <a:schemeClr val="tx1"/>
                </a:solidFill>
                <a:latin typeface="#9Slide07 Dorayaki" pitchFamily="2" charset="0"/>
                <a:cs typeface="#9Slide07 Itim" panose="00000500000000000000" pitchFamily="2" charset="-34"/>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338864" y="426220"/>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đã</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biết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chiếc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xe</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nào</a:t>
            </a:r>
            <a:r>
              <a:rPr lang="en-US" sz="2800" dirty="0">
                <a:solidFill>
                  <a:schemeClr val="tx1"/>
                </a:solidFill>
                <a:latin typeface="#9Slide07 Dorayaki" pitchFamily="2" charset="0"/>
                <a:cs typeface="#9Slide07 Itim" panose="00000500000000000000" pitchFamily="2" charset="-34"/>
              </a:rPr>
              <a:t> </a:t>
            </a:r>
          </a:p>
          <a:p>
            <a:pPr algn="ctr"/>
            <a:r>
              <a:rPr lang="en-US" sz="2800" dirty="0" err="1">
                <a:solidFill>
                  <a:schemeClr val="tx1"/>
                </a:solidFill>
                <a:latin typeface="#9Slide07 Dorayaki" pitchFamily="2" charset="0"/>
                <a:cs typeface="#9Slide07 Itim" panose="00000500000000000000" pitchFamily="2" charset="-34"/>
              </a:rPr>
              <a:t>chạy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hơn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chưa</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353230" y="1371794"/>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thể</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là</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giờ</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phút</a:t>
            </a:r>
            <a:r>
              <a:rPr lang="en-US" sz="2800" dirty="0">
                <a:solidFill>
                  <a:schemeClr val="tx1"/>
                </a:solidFill>
                <a:latin typeface="#9Slide07 Dorayaki" pitchFamily="2" charset="0"/>
                <a:cs typeface="#9Slide07 Itim" panose="00000500000000000000" pitchFamily="2" charset="-34"/>
              </a:rPr>
              <a:t>, 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cm/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a:t>
            </a:r>
            <a:endParaRPr lang="en-US" sz="2800" dirty="0">
              <a:solidFill>
                <a:schemeClr val="tx1"/>
              </a:solidFill>
              <a:latin typeface="#9Slide07 Dorayaki" pitchFamily="2" charset="0"/>
            </a:endParaRPr>
          </a:p>
        </p:txBody>
      </p:sp>
      <p:sp>
        <p:nvSpPr>
          <p:cNvPr id="15" name="Speech Bubble: Rectangle with Corners Rounded 14">
            <a:extLst>
              <a:ext uri="{FF2B5EF4-FFF2-40B4-BE49-F238E27FC236}">
                <a16:creationId xmlns:a16="http://schemas.microsoft.com/office/drawing/2014/main" id="{813A85C7-519A-4CBD-AFAA-C10ADA262902}"/>
              </a:ext>
            </a:extLst>
          </p:cNvPr>
          <p:cNvSpPr/>
          <p:nvPr/>
        </p:nvSpPr>
        <p:spPr>
          <a:xfrm>
            <a:off x="4362418" y="1371793"/>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Xe</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càng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lớn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sẽ</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chạy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càng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phải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không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nào</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
        <p:nvSpPr>
          <p:cNvPr id="18" name="Speech Bubble: Rectangle with Corners Rounded 17">
            <a:extLst>
              <a:ext uri="{FF2B5EF4-FFF2-40B4-BE49-F238E27FC236}">
                <a16:creationId xmlns:a16="http://schemas.microsoft.com/office/drawing/2014/main" id="{7343468A-9CDB-4AEE-AF50-874908B4050D}"/>
              </a:ext>
            </a:extLst>
          </p:cNvPr>
          <p:cNvSpPr/>
          <p:nvPr/>
        </p:nvSpPr>
        <p:spPr>
          <a:xfrm>
            <a:off x="320488" y="439348"/>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Chính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xác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giỏi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lắm</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Tree>
    <p:extLst>
      <p:ext uri="{BB962C8B-B14F-4D97-AF65-F5344CB8AC3E}">
        <p14:creationId xmlns:p14="http://schemas.microsoft.com/office/powerpoint/2010/main" val="40779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10"/>
                                        <p:tgtEl>
                                          <p:spTgt spid="10"/>
                                        </p:tgtEl>
                                      </p:cBhvr>
                                    </p:animEffect>
                                    <p:set>
                                      <p:cBhvr>
                                        <p:cTn id="17" dur="1" fill="hold">
                                          <p:stCondLst>
                                            <p:cond delay="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0" presetClass="exit" presetSubtype="0" fill="hold" grpId="1" nodeType="afterEffect">
                                  <p:stCondLst>
                                    <p:cond delay="0"/>
                                  </p:stCondLst>
                                  <p:childTnLst>
                                    <p:animEffect transition="out" filter="fade">
                                      <p:cBhvr>
                                        <p:cTn id="24" dur="10"/>
                                        <p:tgtEl>
                                          <p:spTgt spid="4"/>
                                        </p:tgtEl>
                                      </p:cBhvr>
                                    </p:animEffect>
                                    <p:set>
                                      <p:cBhvr>
                                        <p:cTn id="25" dur="1" fill="hold">
                                          <p:stCondLst>
                                            <p:cond delay="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10"/>
                                        <p:tgtEl>
                                          <p:spTgt spid="12"/>
                                        </p:tgtEl>
                                      </p:cBhvr>
                                    </p:animEffect>
                                    <p:set>
                                      <p:cBhvr>
                                        <p:cTn id="32" dur="1" fill="hold">
                                          <p:stCondLst>
                                            <p:cond delay="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10"/>
                                        <p:tgtEl>
                                          <p:spTgt spid="11"/>
                                        </p:tgtEl>
                                      </p:cBhvr>
                                    </p:animEffect>
                                    <p:set>
                                      <p:cBhvr>
                                        <p:cTn id="39" dur="1" fill="hold">
                                          <p:stCondLst>
                                            <p:cond delay="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70;p40">
            <a:extLst>
              <a:ext uri="{FF2B5EF4-FFF2-40B4-BE49-F238E27FC236}">
                <a16:creationId xmlns:a16="http://schemas.microsoft.com/office/drawing/2014/main" id="{D718C097-556B-4C1D-B421-3D468638CFF2}"/>
              </a:ext>
            </a:extLst>
          </p:cNvPr>
          <p:cNvSpPr/>
          <p:nvPr/>
        </p:nvSpPr>
        <p:spPr>
          <a:xfrm>
            <a:off x="2436750" y="340924"/>
            <a:ext cx="4283027"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40">
            <a:extLst>
              <a:ext uri="{FF2B5EF4-FFF2-40B4-BE49-F238E27FC236}">
                <a16:creationId xmlns:a16="http://schemas.microsoft.com/office/drawing/2014/main" id="{7054357E-40BC-4D38-9342-5CEB6BFFA99F}"/>
              </a:ext>
            </a:extLst>
          </p:cNvPr>
          <p:cNvSpPr txBox="1">
            <a:spLocks/>
          </p:cNvSpPr>
          <p:nvPr/>
        </p:nvSpPr>
        <p:spPr>
          <a:xfrm>
            <a:off x="2659085" y="475618"/>
            <a:ext cx="3825829"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Vận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tốc</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trung</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bình</a:t>
            </a:r>
            <a:endParaRPr lang="en-US" sz="3200" dirty="0">
              <a:latin typeface="#9Slide07 SVNUT Triumph Press" panose="00000500000000000000" pitchFamily="2" charset="0"/>
            </a:endParaRPr>
          </a:p>
        </p:txBody>
      </p:sp>
      <p:sp>
        <p:nvSpPr>
          <p:cNvPr id="5" name="Rectangle 4">
            <a:extLst>
              <a:ext uri="{FF2B5EF4-FFF2-40B4-BE49-F238E27FC236}">
                <a16:creationId xmlns:a16="http://schemas.microsoft.com/office/drawing/2014/main" id="{23AAA966-0416-467A-B51B-5249C0590400}"/>
              </a:ext>
            </a:extLst>
          </p:cNvPr>
          <p:cNvSpPr/>
          <p:nvPr/>
        </p:nvSpPr>
        <p:spPr>
          <a:xfrm>
            <a:off x="579472" y="1063047"/>
            <a:ext cx="6289159" cy="1569660"/>
          </a:xfrm>
          <a:prstGeom prst="rect">
            <a:avLst/>
          </a:prstGeom>
        </p:spPr>
        <p:txBody>
          <a:bodyPr wrap="square">
            <a:spAutoFit/>
          </a:bodyPr>
          <a:lstStyle/>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bộ</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đạp</a:t>
            </a:r>
            <a:r>
              <a:rPr lang="en-US" sz="2400" dirty="0">
                <a:latin typeface="#9Slide07 Itim" panose="00000500000000000000" pitchFamily="2" charset="-34"/>
                <a:cs typeface="#9Slide07 Itim" panose="00000500000000000000" pitchFamily="2" charset="-34"/>
              </a:rPr>
              <a:t> khoảng:15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máy</a:t>
            </a:r>
            <a:r>
              <a:rPr lang="en-US" sz="2400" dirty="0">
                <a:latin typeface="#9Slide07 Itim" panose="00000500000000000000" pitchFamily="2" charset="-34"/>
                <a:cs typeface="#9Slide07 Itim" panose="00000500000000000000" pitchFamily="2" charset="-34"/>
              </a:rPr>
              <a:t> khoảng:40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ô </a:t>
            </a:r>
            <a:r>
              <a:rPr lang="en-US" sz="2400" dirty="0" err="1">
                <a:latin typeface="#9Slide07 Itim" panose="00000500000000000000" pitchFamily="2" charset="-34"/>
                <a:cs typeface="#9Slide07 Itim" panose="00000500000000000000" pitchFamily="2" charset="-34"/>
              </a:rPr>
              <a:t>tô</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50km/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p:txBody>
      </p:sp>
      <p:sp>
        <p:nvSpPr>
          <p:cNvPr id="34" name="Rectangle: Diagonal Corners Rounded 33">
            <a:extLst>
              <a:ext uri="{FF2B5EF4-FFF2-40B4-BE49-F238E27FC236}">
                <a16:creationId xmlns:a16="http://schemas.microsoft.com/office/drawing/2014/main" id="{44927B66-C802-4048-96C0-02936426E9AE}"/>
              </a:ext>
            </a:extLst>
          </p:cNvPr>
          <p:cNvSpPr/>
          <p:nvPr/>
        </p:nvSpPr>
        <p:spPr>
          <a:xfrm>
            <a:off x="254915" y="2762936"/>
            <a:ext cx="8634168" cy="2363967"/>
          </a:xfrm>
          <a:prstGeom prst="round2DiagRect">
            <a:avLst>
              <a:gd name="adj1" fmla="val 41077"/>
              <a:gd name="adj2" fmla="val 0"/>
            </a:avLst>
          </a:prstGeom>
          <a:ln w="25400" cap="rnd">
            <a:solidFill>
              <a:schemeClr val="tx1"/>
            </a:solidFill>
            <a:prstDash val="dash"/>
          </a:ln>
          <a:effectLst>
            <a:glow>
              <a:schemeClr val="accent1">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bg1"/>
              </a:solidFill>
              <a:latin typeface="#9Slide07 Itim" panose="00000500000000000000" pitchFamily="2" charset="-34"/>
              <a:cs typeface="#9Slide07 Itim" panose="00000500000000000000" pitchFamily="2" charset="-34"/>
            </a:endParaRPr>
          </a:p>
        </p:txBody>
      </p:sp>
      <p:sp>
        <p:nvSpPr>
          <p:cNvPr id="35" name="TextBox 34">
            <a:extLst>
              <a:ext uri="{FF2B5EF4-FFF2-40B4-BE49-F238E27FC236}">
                <a16:creationId xmlns:a16="http://schemas.microsoft.com/office/drawing/2014/main" id="{3F50ECED-271E-44CE-887D-D4B0FBC0846F}"/>
              </a:ext>
            </a:extLst>
          </p:cNvPr>
          <p:cNvSpPr txBox="1"/>
          <p:nvPr/>
        </p:nvSpPr>
        <p:spPr>
          <a:xfrm>
            <a:off x="3180432" y="2768759"/>
            <a:ext cx="3222357" cy="523220"/>
          </a:xfrm>
          <a:prstGeom prst="rect">
            <a:avLst/>
          </a:prstGeom>
          <a:noFill/>
        </p:spPr>
        <p:txBody>
          <a:bodyPr wrap="none" rtlCol="0">
            <a:spAutoFit/>
          </a:bodyPr>
          <a:lstStyle/>
          <a:p>
            <a:r>
              <a:rPr lang="en-US" sz="2800" dirty="0">
                <a:solidFill>
                  <a:schemeClr val="bg1"/>
                </a:solidFill>
                <a:latin typeface="#9Slide07 Cadena" panose="02000503000000020004" pitchFamily="2" charset="0"/>
              </a:rPr>
              <a:t>Ý </a:t>
            </a:r>
            <a:r>
              <a:rPr lang="en-US" sz="2800" dirty="0" err="1">
                <a:solidFill>
                  <a:schemeClr val="bg1"/>
                </a:solidFill>
                <a:latin typeface="#9Slide07 Cadena" panose="02000503000000020004" pitchFamily="2" charset="0"/>
              </a:rPr>
              <a:t>nghĩa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của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vận</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tốc</a:t>
            </a:r>
            <a:endParaRPr lang="en-US" sz="2800" dirty="0">
              <a:solidFill>
                <a:schemeClr val="bg1"/>
              </a:solidFill>
              <a:latin typeface="#9Slide07 Cadena" panose="02000503000000020004" pitchFamily="2" charset="0"/>
            </a:endParaRPr>
          </a:p>
        </p:txBody>
      </p:sp>
      <p:sp>
        <p:nvSpPr>
          <p:cNvPr id="37" name="TextBox 36">
            <a:extLst>
              <a:ext uri="{FF2B5EF4-FFF2-40B4-BE49-F238E27FC236}">
                <a16:creationId xmlns:a16="http://schemas.microsoft.com/office/drawing/2014/main" id="{9E779AC7-BBC6-4575-BD8D-C8C34AF8879D}"/>
              </a:ext>
            </a:extLst>
          </p:cNvPr>
          <p:cNvSpPr txBox="1"/>
          <p:nvPr/>
        </p:nvSpPr>
        <p:spPr>
          <a:xfrm>
            <a:off x="524387" y="3215525"/>
            <a:ext cx="8131876" cy="1815882"/>
          </a:xfrm>
          <a:prstGeom prst="rect">
            <a:avLst/>
          </a:prstGeom>
          <a:noFill/>
        </p:spPr>
        <p:txBody>
          <a:bodyPr wrap="square" rtlCol="0">
            <a:spAutoFit/>
          </a:bodyPr>
          <a:lstStyle/>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chỉ</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sự</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nhanh</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hay</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chậm</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của</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chuyển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động</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trong</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thời</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gian</a:t>
            </a:r>
            <a:r>
              <a:rPr lang="en-US" sz="2800" dirty="0">
                <a:solidFill>
                  <a:schemeClr val="tx1"/>
                </a:solidFill>
                <a:latin typeface="#9Slide07 Itim" panose="00000500000000000000" pitchFamily="2" charset="-34"/>
                <a:cs typeface="#9Slide07 Itim" panose="00000500000000000000" pitchFamily="2" charset="-34"/>
              </a:rPr>
              <a:t>.</a:t>
            </a:r>
          </a:p>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của</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có</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thể</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là</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giờ</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phút</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cm/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24987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barn(inVertical)">
                                      <p:cBhvr>
                                        <p:cTn id="46" dur="500"/>
                                        <p:tgtEl>
                                          <p:spTgt spid="37">
                                            <p:txEl>
                                              <p:pRg st="0" end="0"/>
                                            </p:txEl>
                                          </p:spTgt>
                                        </p:tgtEl>
                                      </p:cBhvr>
                                    </p:animEffect>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37">
                                            <p:txEl>
                                              <p:pRg st="1" end="1"/>
                                            </p:txEl>
                                          </p:spTgt>
                                        </p:tgtEl>
                                        <p:attrNameLst>
                                          <p:attrName>style.visibility</p:attrName>
                                        </p:attrNameLst>
                                      </p:cBhvr>
                                      <p:to>
                                        <p:strVal val="visible"/>
                                      </p:to>
                                    </p:set>
                                    <p:animEffect transition="in" filter="barn(inVertical)">
                                      <p:cBhvr>
                                        <p:cTn id="5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34" grpId="0" animBg="1"/>
      <p:bldP spid="35" grpId="0"/>
      <p:bldP spid="37" grpId="0" uiExpand="1" build="p"/>
    </p:bldLst>
  </p:timing>
</p:sld>
</file>

<file path=ppt/theme/theme1.xml><?xml version="1.0" encoding="utf-8"?>
<a:theme xmlns:a="http://schemas.openxmlformats.org/drawingml/2006/main" name="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974</Words>
  <Application>Microsoft Office PowerPoint</Application>
  <PresentationFormat>On-screen Show (16:9)</PresentationFormat>
  <Paragraphs>131</Paragraphs>
  <Slides>15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Bebas Neue</vt:lpstr>
      <vt:lpstr>Roboto Condensed Light</vt:lpstr>
      <vt:lpstr>Baloo 2</vt:lpstr>
      <vt:lpstr>#9Slide07 Dorayaki</vt:lpstr>
      <vt:lpstr>Nunito Light</vt:lpstr>
      <vt:lpstr>#9Slide07 Itim</vt:lpstr>
      <vt:lpstr>#9Slide07 Cadena</vt:lpstr>
      <vt:lpstr>#9Slide07 Baloo Tamma</vt:lpstr>
      <vt:lpstr>#9Slide07 SVNUT Triumph Press</vt:lpstr>
      <vt:lpstr>Arial</vt:lpstr>
      <vt:lpstr>Architects Daughter</vt:lpstr>
      <vt:lpstr>Math Subject for Elementary - 5th Grade: Operations with Whole Numbers by Slidesgo</vt:lpstr>
      <vt:lpstr>PowerPoint Presentation</vt:lpstr>
      <vt:lpstr>VẬN TỐC</vt:lpstr>
      <vt:lpstr>Mục tiêu</vt:lpstr>
      <vt:lpstr>PowerPoint Presentation</vt:lpstr>
      <vt:lpstr>Nhận xét</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Bài học này giúp em:</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VẬN TỐC</dc:title>
  <dc:creator>HP</dc:creator>
  <cp:lastModifiedBy>Hong Quang Nghia Truong</cp:lastModifiedBy>
  <cp:revision>45</cp:revision>
  <dcterms:modified xsi:type="dcterms:W3CDTF">2023-03-16T01:40:10Z</dcterms:modified>
</cp:coreProperties>
</file>