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6" r:id="rId3"/>
  </p:sldMasterIdLst>
  <p:notesMasterIdLst>
    <p:notesMasterId r:id="rId20"/>
  </p:notesMasterIdLst>
  <p:sldIdLst>
    <p:sldId id="257" r:id="rId4"/>
    <p:sldId id="2733" r:id="rId5"/>
    <p:sldId id="258" r:id="rId6"/>
    <p:sldId id="2750" r:id="rId7"/>
    <p:sldId id="289" r:id="rId8"/>
    <p:sldId id="292" r:id="rId9"/>
    <p:sldId id="2751" r:id="rId10"/>
    <p:sldId id="2747" r:id="rId11"/>
    <p:sldId id="2752" r:id="rId12"/>
    <p:sldId id="2753" r:id="rId13"/>
    <p:sldId id="2754" r:id="rId14"/>
    <p:sldId id="2755" r:id="rId15"/>
    <p:sldId id="2756" r:id="rId16"/>
    <p:sldId id="2757" r:id="rId17"/>
    <p:sldId id="2758" r:id="rId18"/>
    <p:sldId id="27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64" autoAdjust="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A48E-9061-4907-B8C6-8470C68D414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DF11-2144-4CA5-A04D-3481E0B5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CF50FC0-E3B2-40BE-A1C7-A11C6A15F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AC1FE2-D977-42D0-BF43-0A1F86BD26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7201" y="141987"/>
            <a:ext cx="1878274" cy="12096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DDE8A-A14F-4908-98A8-377B7943A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1E28A55-5C7F-4B4D-9799-BB755F2D8D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0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60AA391-066A-4446-AF17-4CC38D99E0F7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3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AAF3BF2B-F2B5-44B8-B787-BB1C912C213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28AB71-37AD-40DA-84AB-BD9FB520987D}"/>
              </a:ext>
            </a:extLst>
          </p:cNvPr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>
            <a:off x="838200" y="-2066925"/>
            <a:ext cx="10515600" cy="105156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F393DD-D3F0-4AC7-BA38-0BC90FB8876E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847850" y="5353050"/>
            <a:ext cx="1428750" cy="1428750"/>
          </a:xfrm>
          <a:prstGeom prst="ellipse">
            <a:avLst/>
          </a:prstGeom>
          <a:blipFill dpi="0" rotWithShape="0">
            <a:blip r:embed="rId16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1951615"/>
            <a:ext cx="6858594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9A4C-5D3C-4EA7-9F7A-4BDEC1BB1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838" y="3036842"/>
            <a:ext cx="847417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1533526"/>
            <a:ext cx="4743450" cy="2342284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 kẻ thường được làm từ nhựa, gồ hoặc kim loại hay có thể được làm từ giấy thủ công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651B5-9F8F-455B-858B-C1D88D51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2409825"/>
            <a:ext cx="528197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143625" y="1295400"/>
            <a:ext cx="4743450" cy="247563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84BD5-CD50-4684-85B2-C2535F00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017343"/>
            <a:ext cx="4057650" cy="48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81C1D-C7A6-4132-A0A6-59FF865C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6" y="610348"/>
            <a:ext cx="1652159" cy="165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B9F3F-445C-4308-AE49-7CF489F9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76"/>
            <a:ext cx="1652159" cy="1658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1F971-5FA7-4781-8F8C-2FE96EE7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41" y="-243705"/>
            <a:ext cx="1652159" cy="1658256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6638CDB4-DCF2-46AE-B57A-32E6359B5C46}"/>
              </a:ext>
            </a:extLst>
          </p:cNvPr>
          <p:cNvSpPr/>
          <p:nvPr/>
        </p:nvSpPr>
        <p:spPr>
          <a:xfrm>
            <a:off x="1781175" y="1781175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gàng</a:t>
            </a:r>
            <a:endParaRPr lang="en-US" sz="3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8" descr="51miz-E1093613-82DB2A8A">
            <a:extLst>
              <a:ext uri="{FF2B5EF4-FFF2-40B4-BE49-F238E27FC236}">
                <a16:creationId xmlns:a16="http://schemas.microsoft.com/office/drawing/2014/main" id="{A3F43ADA-A7F6-4273-94DA-88B6505BB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35" y="3500387"/>
            <a:ext cx="9276080" cy="4426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A5DC2-7A7D-4876-A362-6473C0B0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3" y="452558"/>
            <a:ext cx="412125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6C24D-C79F-4F4E-A292-D33C43F5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69" y="2099970"/>
            <a:ext cx="656596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E4A68963-EC45-426F-99F1-5885BC73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0E1F660-F5A9-4F3E-9366-E5FB8D52F76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8401D-F0E4-4F6D-8F01-B6F666F60317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6" name="Freeform 485">
              <a:extLst>
                <a:ext uri="{FF2B5EF4-FFF2-40B4-BE49-F238E27FC236}">
                  <a16:creationId xmlns:a16="http://schemas.microsoft.com/office/drawing/2014/main" id="{B88E24A4-E60C-44E9-9DF8-EFEB7C2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Freeform 486">
              <a:extLst>
                <a:ext uri="{FF2B5EF4-FFF2-40B4-BE49-F238E27FC236}">
                  <a16:creationId xmlns:a16="http://schemas.microsoft.com/office/drawing/2014/main" id="{9EE8DD19-4F9D-4D6C-B28E-36E946F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7">
              <a:extLst>
                <a:ext uri="{FF2B5EF4-FFF2-40B4-BE49-F238E27FC236}">
                  <a16:creationId xmlns:a16="http://schemas.microsoft.com/office/drawing/2014/main" id="{01F67C7E-6ACE-4B7F-A2CF-2902C91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8">
              <a:extLst>
                <a:ext uri="{FF2B5EF4-FFF2-40B4-BE49-F238E27FC236}">
                  <a16:creationId xmlns:a16="http://schemas.microsoft.com/office/drawing/2014/main" id="{7D3E8066-BFE9-4ED4-A230-81E9562E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9">
              <a:extLst>
                <a:ext uri="{FF2B5EF4-FFF2-40B4-BE49-F238E27FC236}">
                  <a16:creationId xmlns:a16="http://schemas.microsoft.com/office/drawing/2014/main" id="{A0C0F38B-BF09-4A38-BC70-75F526E8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90">
              <a:extLst>
                <a:ext uri="{FF2B5EF4-FFF2-40B4-BE49-F238E27FC236}">
                  <a16:creationId xmlns:a16="http://schemas.microsoft.com/office/drawing/2014/main" id="{A9945366-1174-43F6-9571-AEB59802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1">
              <a:extLst>
                <a:ext uri="{FF2B5EF4-FFF2-40B4-BE49-F238E27FC236}">
                  <a16:creationId xmlns:a16="http://schemas.microsoft.com/office/drawing/2014/main" id="{8764D447-4190-4610-A17D-1D9ACED8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2F5C295-6A72-448E-BECA-1DB20DB2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3">
              <a:extLst>
                <a:ext uri="{FF2B5EF4-FFF2-40B4-BE49-F238E27FC236}">
                  <a16:creationId xmlns:a16="http://schemas.microsoft.com/office/drawing/2014/main" id="{E5E61C34-1227-4714-90DE-537FA53D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4">
              <a:extLst>
                <a:ext uri="{FF2B5EF4-FFF2-40B4-BE49-F238E27FC236}">
                  <a16:creationId xmlns:a16="http://schemas.microsoft.com/office/drawing/2014/main" id="{2C9704DE-B52A-464F-A779-EDCE9D30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5">
              <a:extLst>
                <a:ext uri="{FF2B5EF4-FFF2-40B4-BE49-F238E27FC236}">
                  <a16:creationId xmlns:a16="http://schemas.microsoft.com/office/drawing/2014/main" id="{1C54E48A-FE07-4EAC-A8E0-12B7D3D5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6">
              <a:extLst>
                <a:ext uri="{FF2B5EF4-FFF2-40B4-BE49-F238E27FC236}">
                  <a16:creationId xmlns:a16="http://schemas.microsoft.com/office/drawing/2014/main" id="{F0B49615-A10D-4579-B93A-5310842E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7">
              <a:extLst>
                <a:ext uri="{FF2B5EF4-FFF2-40B4-BE49-F238E27FC236}">
                  <a16:creationId xmlns:a16="http://schemas.microsoft.com/office/drawing/2014/main" id="{BC9A2EC0-DEA6-4CC9-88D5-BD9DE80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8">
              <a:extLst>
                <a:ext uri="{FF2B5EF4-FFF2-40B4-BE49-F238E27FC236}">
                  <a16:creationId xmlns:a16="http://schemas.microsoft.com/office/drawing/2014/main" id="{08DA2280-C6CC-44EF-8DD5-E16F814D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9">
              <a:extLst>
                <a:ext uri="{FF2B5EF4-FFF2-40B4-BE49-F238E27FC236}">
                  <a16:creationId xmlns:a16="http://schemas.microsoft.com/office/drawing/2014/main" id="{78CB711F-835A-4334-ADFE-07C17818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500">
              <a:extLst>
                <a:ext uri="{FF2B5EF4-FFF2-40B4-BE49-F238E27FC236}">
                  <a16:creationId xmlns:a16="http://schemas.microsoft.com/office/drawing/2014/main" id="{2824C060-E13A-4ED4-9CB3-85A2C761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1">
              <a:extLst>
                <a:ext uri="{FF2B5EF4-FFF2-40B4-BE49-F238E27FC236}">
                  <a16:creationId xmlns:a16="http://schemas.microsoft.com/office/drawing/2014/main" id="{16ECBD22-DB74-4FA7-9C47-134DB917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2">
              <a:extLst>
                <a:ext uri="{FF2B5EF4-FFF2-40B4-BE49-F238E27FC236}">
                  <a16:creationId xmlns:a16="http://schemas.microsoft.com/office/drawing/2014/main" id="{79FB2FD8-6847-41F9-8335-D805A9A1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3">
              <a:extLst>
                <a:ext uri="{FF2B5EF4-FFF2-40B4-BE49-F238E27FC236}">
                  <a16:creationId xmlns:a16="http://schemas.microsoft.com/office/drawing/2014/main" id="{756BCB53-511F-4771-82BA-53813477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4">
              <a:extLst>
                <a:ext uri="{FF2B5EF4-FFF2-40B4-BE49-F238E27FC236}">
                  <a16:creationId xmlns:a16="http://schemas.microsoft.com/office/drawing/2014/main" id="{CB9A4651-69E4-4780-8B91-F92D520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5">
              <a:extLst>
                <a:ext uri="{FF2B5EF4-FFF2-40B4-BE49-F238E27FC236}">
                  <a16:creationId xmlns:a16="http://schemas.microsoft.com/office/drawing/2014/main" id="{835E4A29-7763-47FF-8DD3-7FBBB628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6">
              <a:extLst>
                <a:ext uri="{FF2B5EF4-FFF2-40B4-BE49-F238E27FC236}">
                  <a16:creationId xmlns:a16="http://schemas.microsoft.com/office/drawing/2014/main" id="{073DACE0-0908-4E29-A34F-E1A8A26F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7">
              <a:extLst>
                <a:ext uri="{FF2B5EF4-FFF2-40B4-BE49-F238E27FC236}">
                  <a16:creationId xmlns:a16="http://schemas.microsoft.com/office/drawing/2014/main" id="{97247CE4-04DF-4531-9BA5-C305C853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8">
              <a:extLst>
                <a:ext uri="{FF2B5EF4-FFF2-40B4-BE49-F238E27FC236}">
                  <a16:creationId xmlns:a16="http://schemas.microsoft.com/office/drawing/2014/main" id="{F88C8788-BE42-4538-94C9-02BDA77E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9">
              <a:extLst>
                <a:ext uri="{FF2B5EF4-FFF2-40B4-BE49-F238E27FC236}">
                  <a16:creationId xmlns:a16="http://schemas.microsoft.com/office/drawing/2014/main" id="{5749F81D-1163-4CBC-B9EA-6E51442F8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10">
              <a:extLst>
                <a:ext uri="{FF2B5EF4-FFF2-40B4-BE49-F238E27FC236}">
                  <a16:creationId xmlns:a16="http://schemas.microsoft.com/office/drawing/2014/main" id="{CEFCA493-B494-4162-A10D-D2142751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7196DC23-D6B5-4BFC-BE7E-31AAFEED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2">
              <a:extLst>
                <a:ext uri="{FF2B5EF4-FFF2-40B4-BE49-F238E27FC236}">
                  <a16:creationId xmlns:a16="http://schemas.microsoft.com/office/drawing/2014/main" id="{AC35DDA3-D946-445D-BC35-5B6D738A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3">
              <a:extLst>
                <a:ext uri="{FF2B5EF4-FFF2-40B4-BE49-F238E27FC236}">
                  <a16:creationId xmlns:a16="http://schemas.microsoft.com/office/drawing/2014/main" id="{A275A25D-4E98-40C2-8865-D3FF59FA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4">
              <a:extLst>
                <a:ext uri="{FF2B5EF4-FFF2-40B4-BE49-F238E27FC236}">
                  <a16:creationId xmlns:a16="http://schemas.microsoft.com/office/drawing/2014/main" id="{42D2F92E-CB25-437D-8F79-F4AAB4D3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5">
              <a:extLst>
                <a:ext uri="{FF2B5EF4-FFF2-40B4-BE49-F238E27FC236}">
                  <a16:creationId xmlns:a16="http://schemas.microsoft.com/office/drawing/2014/main" id="{469F1854-2F5A-4046-82BB-DE292FC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6">
              <a:extLst>
                <a:ext uri="{FF2B5EF4-FFF2-40B4-BE49-F238E27FC236}">
                  <a16:creationId xmlns:a16="http://schemas.microsoft.com/office/drawing/2014/main" id="{2A0F730E-3A9D-4124-B1D7-7EA49AC7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7">
              <a:extLst>
                <a:ext uri="{FF2B5EF4-FFF2-40B4-BE49-F238E27FC236}">
                  <a16:creationId xmlns:a16="http://schemas.microsoft.com/office/drawing/2014/main" id="{CBCB2A39-3C7A-446C-9151-3DEF63F8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8">
              <a:extLst>
                <a:ext uri="{FF2B5EF4-FFF2-40B4-BE49-F238E27FC236}">
                  <a16:creationId xmlns:a16="http://schemas.microsoft.com/office/drawing/2014/main" id="{11A8BACB-CF20-4E63-B3EE-C774008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9">
              <a:extLst>
                <a:ext uri="{FF2B5EF4-FFF2-40B4-BE49-F238E27FC236}">
                  <a16:creationId xmlns:a16="http://schemas.microsoft.com/office/drawing/2014/main" id="{CB5565BE-ACB6-4EE3-9170-3EECA6E0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Oval 520">
              <a:extLst>
                <a:ext uri="{FF2B5EF4-FFF2-40B4-BE49-F238E27FC236}">
                  <a16:creationId xmlns:a16="http://schemas.microsoft.com/office/drawing/2014/main" id="{A669BA74-B0C3-4D50-849C-47FE42D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521">
              <a:extLst>
                <a:ext uri="{FF2B5EF4-FFF2-40B4-BE49-F238E27FC236}">
                  <a16:creationId xmlns:a16="http://schemas.microsoft.com/office/drawing/2014/main" id="{4A48C2D6-22A1-4317-A091-A365E60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2">
              <a:extLst>
                <a:ext uri="{FF2B5EF4-FFF2-40B4-BE49-F238E27FC236}">
                  <a16:creationId xmlns:a16="http://schemas.microsoft.com/office/drawing/2014/main" id="{01AD604B-68CE-44B1-AEAA-C2368272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3">
              <a:extLst>
                <a:ext uri="{FF2B5EF4-FFF2-40B4-BE49-F238E27FC236}">
                  <a16:creationId xmlns:a16="http://schemas.microsoft.com/office/drawing/2014/main" id="{9B5AE87B-AD87-4BF8-A298-F62F59C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524">
              <a:extLst>
                <a:ext uri="{FF2B5EF4-FFF2-40B4-BE49-F238E27FC236}">
                  <a16:creationId xmlns:a16="http://schemas.microsoft.com/office/drawing/2014/main" id="{99BB124B-9499-452C-A0CD-F2580FB1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5">
              <a:extLst>
                <a:ext uri="{FF2B5EF4-FFF2-40B4-BE49-F238E27FC236}">
                  <a16:creationId xmlns:a16="http://schemas.microsoft.com/office/drawing/2014/main" id="{545B9471-817D-4359-A8DB-418AA87D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526">
              <a:extLst>
                <a:ext uri="{FF2B5EF4-FFF2-40B4-BE49-F238E27FC236}">
                  <a16:creationId xmlns:a16="http://schemas.microsoft.com/office/drawing/2014/main" id="{F245A916-19FC-46E7-9603-24D72126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7">
              <a:extLst>
                <a:ext uri="{FF2B5EF4-FFF2-40B4-BE49-F238E27FC236}">
                  <a16:creationId xmlns:a16="http://schemas.microsoft.com/office/drawing/2014/main" id="{208C8828-BCED-4DF4-9275-C388E2BD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8">
              <a:extLst>
                <a:ext uri="{FF2B5EF4-FFF2-40B4-BE49-F238E27FC236}">
                  <a16:creationId xmlns:a16="http://schemas.microsoft.com/office/drawing/2014/main" id="{369FAC35-C3F1-48D8-80BB-81321ED5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Oval 529">
              <a:extLst>
                <a:ext uri="{FF2B5EF4-FFF2-40B4-BE49-F238E27FC236}">
                  <a16:creationId xmlns:a16="http://schemas.microsoft.com/office/drawing/2014/main" id="{5A4C5C1C-7890-455A-8816-71DA115D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30">
              <a:extLst>
                <a:ext uri="{FF2B5EF4-FFF2-40B4-BE49-F238E27FC236}">
                  <a16:creationId xmlns:a16="http://schemas.microsoft.com/office/drawing/2014/main" id="{73B8209E-1770-477C-9A4D-B6B2B28A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1">
              <a:extLst>
                <a:ext uri="{FF2B5EF4-FFF2-40B4-BE49-F238E27FC236}">
                  <a16:creationId xmlns:a16="http://schemas.microsoft.com/office/drawing/2014/main" id="{3CDABED8-411B-433A-AA63-C4DE93EB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2">
              <a:extLst>
                <a:ext uri="{FF2B5EF4-FFF2-40B4-BE49-F238E27FC236}">
                  <a16:creationId xmlns:a16="http://schemas.microsoft.com/office/drawing/2014/main" id="{195F99B9-58F3-4F85-BEFA-8A3F22AF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3">
              <a:extLst>
                <a:ext uri="{FF2B5EF4-FFF2-40B4-BE49-F238E27FC236}">
                  <a16:creationId xmlns:a16="http://schemas.microsoft.com/office/drawing/2014/main" id="{97922C95-47D0-4970-8409-08EA4E2A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4">
              <a:extLst>
                <a:ext uri="{FF2B5EF4-FFF2-40B4-BE49-F238E27FC236}">
                  <a16:creationId xmlns:a16="http://schemas.microsoft.com/office/drawing/2014/main" id="{955D9829-C2F2-49F6-8048-F7449AB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5">
              <a:extLst>
                <a:ext uri="{FF2B5EF4-FFF2-40B4-BE49-F238E27FC236}">
                  <a16:creationId xmlns:a16="http://schemas.microsoft.com/office/drawing/2014/main" id="{1E24F016-36CB-4489-8CAC-67D5FF9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6">
              <a:extLst>
                <a:ext uri="{FF2B5EF4-FFF2-40B4-BE49-F238E27FC236}">
                  <a16:creationId xmlns:a16="http://schemas.microsoft.com/office/drawing/2014/main" id="{6206B8EF-C963-4F2F-8667-EEA37B96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7">
              <a:extLst>
                <a:ext uri="{FF2B5EF4-FFF2-40B4-BE49-F238E27FC236}">
                  <a16:creationId xmlns:a16="http://schemas.microsoft.com/office/drawing/2014/main" id="{C555E9E2-4F77-4BBC-A012-695B56BC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8">
              <a:extLst>
                <a:ext uri="{FF2B5EF4-FFF2-40B4-BE49-F238E27FC236}">
                  <a16:creationId xmlns:a16="http://schemas.microsoft.com/office/drawing/2014/main" id="{6348B1FC-B667-4133-AA35-479D3D26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9">
              <a:extLst>
                <a:ext uri="{FF2B5EF4-FFF2-40B4-BE49-F238E27FC236}">
                  <a16:creationId xmlns:a16="http://schemas.microsoft.com/office/drawing/2014/main" id="{C2382743-58BF-4B0D-AEDF-7A6CAB7E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40">
              <a:extLst>
                <a:ext uri="{FF2B5EF4-FFF2-40B4-BE49-F238E27FC236}">
                  <a16:creationId xmlns:a16="http://schemas.microsoft.com/office/drawing/2014/main" id="{A3AAF149-7959-4017-8666-1386F1E9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541">
              <a:extLst>
                <a:ext uri="{FF2B5EF4-FFF2-40B4-BE49-F238E27FC236}">
                  <a16:creationId xmlns:a16="http://schemas.microsoft.com/office/drawing/2014/main" id="{C25603EF-5C23-4E7B-A158-96540208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2">
              <a:extLst>
                <a:ext uri="{FF2B5EF4-FFF2-40B4-BE49-F238E27FC236}">
                  <a16:creationId xmlns:a16="http://schemas.microsoft.com/office/drawing/2014/main" id="{D1A3416A-D2AB-4086-AE45-4120F6DD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3">
              <a:extLst>
                <a:ext uri="{FF2B5EF4-FFF2-40B4-BE49-F238E27FC236}">
                  <a16:creationId xmlns:a16="http://schemas.microsoft.com/office/drawing/2014/main" id="{290A9D46-02CB-464E-8268-61A7B8B4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4">
              <a:extLst>
                <a:ext uri="{FF2B5EF4-FFF2-40B4-BE49-F238E27FC236}">
                  <a16:creationId xmlns:a16="http://schemas.microsoft.com/office/drawing/2014/main" id="{94417666-CC52-4105-BAB2-F718F068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5">
              <a:extLst>
                <a:ext uri="{FF2B5EF4-FFF2-40B4-BE49-F238E27FC236}">
                  <a16:creationId xmlns:a16="http://schemas.microsoft.com/office/drawing/2014/main" id="{62C3B9AB-AE5A-4BF4-A234-50D7941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6">
              <a:extLst>
                <a:ext uri="{FF2B5EF4-FFF2-40B4-BE49-F238E27FC236}">
                  <a16:creationId xmlns:a16="http://schemas.microsoft.com/office/drawing/2014/main" id="{646955B8-0BBD-46A8-A05D-13C32C4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7">
              <a:extLst>
                <a:ext uri="{FF2B5EF4-FFF2-40B4-BE49-F238E27FC236}">
                  <a16:creationId xmlns:a16="http://schemas.microsoft.com/office/drawing/2014/main" id="{872AB583-5EC0-46D5-8D4C-282C00C8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8">
              <a:extLst>
                <a:ext uri="{FF2B5EF4-FFF2-40B4-BE49-F238E27FC236}">
                  <a16:creationId xmlns:a16="http://schemas.microsoft.com/office/drawing/2014/main" id="{5259E0CB-829D-4B4B-93D3-7CD8DBE5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9">
              <a:extLst>
                <a:ext uri="{FF2B5EF4-FFF2-40B4-BE49-F238E27FC236}">
                  <a16:creationId xmlns:a16="http://schemas.microsoft.com/office/drawing/2014/main" id="{B7E056AB-37E0-420D-A209-81F5B4D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50">
              <a:extLst>
                <a:ext uri="{FF2B5EF4-FFF2-40B4-BE49-F238E27FC236}">
                  <a16:creationId xmlns:a16="http://schemas.microsoft.com/office/drawing/2014/main" id="{CEB716F1-530D-42E3-9B07-A7645BED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1">
              <a:extLst>
                <a:ext uri="{FF2B5EF4-FFF2-40B4-BE49-F238E27FC236}">
                  <a16:creationId xmlns:a16="http://schemas.microsoft.com/office/drawing/2014/main" id="{A7FC58BB-BDCB-4C54-8C10-27558FF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2">
              <a:extLst>
                <a:ext uri="{FF2B5EF4-FFF2-40B4-BE49-F238E27FC236}">
                  <a16:creationId xmlns:a16="http://schemas.microsoft.com/office/drawing/2014/main" id="{C2F93645-1F7F-4C6F-8728-6C4F9771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Oval 553">
              <a:extLst>
                <a:ext uri="{FF2B5EF4-FFF2-40B4-BE49-F238E27FC236}">
                  <a16:creationId xmlns:a16="http://schemas.microsoft.com/office/drawing/2014/main" id="{7C73C037-C9E3-456E-841C-231A0622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4">
              <a:extLst>
                <a:ext uri="{FF2B5EF4-FFF2-40B4-BE49-F238E27FC236}">
                  <a16:creationId xmlns:a16="http://schemas.microsoft.com/office/drawing/2014/main" id="{365933DD-808F-4BA9-BEE1-EA4CFF913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5">
              <a:extLst>
                <a:ext uri="{FF2B5EF4-FFF2-40B4-BE49-F238E27FC236}">
                  <a16:creationId xmlns:a16="http://schemas.microsoft.com/office/drawing/2014/main" id="{B5515A36-4075-4152-AC7A-19652ECE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6">
              <a:extLst>
                <a:ext uri="{FF2B5EF4-FFF2-40B4-BE49-F238E27FC236}">
                  <a16:creationId xmlns:a16="http://schemas.microsoft.com/office/drawing/2014/main" id="{6C18D168-290D-4354-B463-E2765CEE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7">
              <a:extLst>
                <a:ext uri="{FF2B5EF4-FFF2-40B4-BE49-F238E27FC236}">
                  <a16:creationId xmlns:a16="http://schemas.microsoft.com/office/drawing/2014/main" id="{EA462FD0-7AA9-40D6-9E94-974A2EBA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558">
              <a:extLst>
                <a:ext uri="{FF2B5EF4-FFF2-40B4-BE49-F238E27FC236}">
                  <a16:creationId xmlns:a16="http://schemas.microsoft.com/office/drawing/2014/main" id="{F54DCFF5-4A7F-4025-B4D6-87B9FF82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9">
              <a:extLst>
                <a:ext uri="{FF2B5EF4-FFF2-40B4-BE49-F238E27FC236}">
                  <a16:creationId xmlns:a16="http://schemas.microsoft.com/office/drawing/2014/main" id="{6F2B524F-BE4A-4012-8F47-17060F6B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Oval 560">
              <a:extLst>
                <a:ext uri="{FF2B5EF4-FFF2-40B4-BE49-F238E27FC236}">
                  <a16:creationId xmlns:a16="http://schemas.microsoft.com/office/drawing/2014/main" id="{B7B100FC-D147-49BD-BA2F-C6EE98C5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561">
              <a:extLst>
                <a:ext uri="{FF2B5EF4-FFF2-40B4-BE49-F238E27FC236}">
                  <a16:creationId xmlns:a16="http://schemas.microsoft.com/office/drawing/2014/main" id="{29FDC375-D64C-4A60-AADF-C3E64BC8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Oval 562">
              <a:extLst>
                <a:ext uri="{FF2B5EF4-FFF2-40B4-BE49-F238E27FC236}">
                  <a16:creationId xmlns:a16="http://schemas.microsoft.com/office/drawing/2014/main" id="{C783A2F1-FD66-4B09-98F6-7AC2A788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3">
              <a:extLst>
                <a:ext uri="{FF2B5EF4-FFF2-40B4-BE49-F238E27FC236}">
                  <a16:creationId xmlns:a16="http://schemas.microsoft.com/office/drawing/2014/main" id="{62460F1A-85EA-4B36-B6BB-C7D1ED0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564">
              <a:extLst>
                <a:ext uri="{FF2B5EF4-FFF2-40B4-BE49-F238E27FC236}">
                  <a16:creationId xmlns:a16="http://schemas.microsoft.com/office/drawing/2014/main" id="{393658A6-E206-4741-906F-F72C1BC5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5">
              <a:extLst>
                <a:ext uri="{FF2B5EF4-FFF2-40B4-BE49-F238E27FC236}">
                  <a16:creationId xmlns:a16="http://schemas.microsoft.com/office/drawing/2014/main" id="{B35C77F2-7DF8-486F-B13B-2E77CF04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6">
              <a:extLst>
                <a:ext uri="{FF2B5EF4-FFF2-40B4-BE49-F238E27FC236}">
                  <a16:creationId xmlns:a16="http://schemas.microsoft.com/office/drawing/2014/main" id="{917894F9-312F-4BBD-81A3-DBB71DBF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7">
              <a:extLst>
                <a:ext uri="{FF2B5EF4-FFF2-40B4-BE49-F238E27FC236}">
                  <a16:creationId xmlns:a16="http://schemas.microsoft.com/office/drawing/2014/main" id="{FE1F21C6-BADD-473C-A5F5-34DCEE35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8">
              <a:extLst>
                <a:ext uri="{FF2B5EF4-FFF2-40B4-BE49-F238E27FC236}">
                  <a16:creationId xmlns:a16="http://schemas.microsoft.com/office/drawing/2014/main" id="{5193EAD3-CA19-4434-9645-97871908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9">
              <a:extLst>
                <a:ext uri="{FF2B5EF4-FFF2-40B4-BE49-F238E27FC236}">
                  <a16:creationId xmlns:a16="http://schemas.microsoft.com/office/drawing/2014/main" id="{7CB85586-7898-457E-9E10-043B4F27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70">
              <a:extLst>
                <a:ext uri="{FF2B5EF4-FFF2-40B4-BE49-F238E27FC236}">
                  <a16:creationId xmlns:a16="http://schemas.microsoft.com/office/drawing/2014/main" id="{E3695EA4-11AE-4276-8D43-DEDFEA5B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1">
              <a:extLst>
                <a:ext uri="{FF2B5EF4-FFF2-40B4-BE49-F238E27FC236}">
                  <a16:creationId xmlns:a16="http://schemas.microsoft.com/office/drawing/2014/main" id="{E2AD1C3B-A893-4CD0-8F93-63786A2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2">
              <a:extLst>
                <a:ext uri="{FF2B5EF4-FFF2-40B4-BE49-F238E27FC236}">
                  <a16:creationId xmlns:a16="http://schemas.microsoft.com/office/drawing/2014/main" id="{A4083669-08B1-466A-A0DC-ECCCF2BB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3">
              <a:extLst>
                <a:ext uri="{FF2B5EF4-FFF2-40B4-BE49-F238E27FC236}">
                  <a16:creationId xmlns:a16="http://schemas.microsoft.com/office/drawing/2014/main" id="{DC4627AF-EF90-4650-BEB3-5BECC1E4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Oval 574">
              <a:extLst>
                <a:ext uri="{FF2B5EF4-FFF2-40B4-BE49-F238E27FC236}">
                  <a16:creationId xmlns:a16="http://schemas.microsoft.com/office/drawing/2014/main" id="{29131B6D-36B8-463A-ABFA-414CBFC7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5">
              <a:extLst>
                <a:ext uri="{FF2B5EF4-FFF2-40B4-BE49-F238E27FC236}">
                  <a16:creationId xmlns:a16="http://schemas.microsoft.com/office/drawing/2014/main" id="{6312F18D-2AEF-49E5-9AB5-1C5583E9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6">
              <a:extLst>
                <a:ext uri="{FF2B5EF4-FFF2-40B4-BE49-F238E27FC236}">
                  <a16:creationId xmlns:a16="http://schemas.microsoft.com/office/drawing/2014/main" id="{11994375-45A5-4881-ADE6-A1BD465B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577">
              <a:extLst>
                <a:ext uri="{FF2B5EF4-FFF2-40B4-BE49-F238E27FC236}">
                  <a16:creationId xmlns:a16="http://schemas.microsoft.com/office/drawing/2014/main" id="{53F4AD93-421B-4485-ADD9-62F8F82F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0" name="Rectangle: Rounded Corners 8">
            <a:extLst>
              <a:ext uri="{FF2B5EF4-FFF2-40B4-BE49-F238E27FC236}">
                <a16:creationId xmlns:a16="http://schemas.microsoft.com/office/drawing/2014/main" id="{7EB919D9-6EC4-4CC5-92C7-82BF18CF52D1}"/>
              </a:ext>
            </a:extLst>
          </p:cNvPr>
          <p:cNvSpPr/>
          <p:nvPr/>
        </p:nvSpPr>
        <p:spPr>
          <a:xfrm>
            <a:off x="248278" y="1837251"/>
            <a:ext cx="3315585" cy="2912886"/>
          </a:xfrm>
          <a:custGeom>
            <a:avLst/>
            <a:gdLst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5ABE67-C9D9-4DD5-B070-9A2608E6F70F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3" name="Freeform 522">
              <a:extLst>
                <a:ext uri="{FF2B5EF4-FFF2-40B4-BE49-F238E27FC236}">
                  <a16:creationId xmlns:a16="http://schemas.microsoft.com/office/drawing/2014/main" id="{491DF956-7E67-4008-8CE4-88A4286A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523">
              <a:extLst>
                <a:ext uri="{FF2B5EF4-FFF2-40B4-BE49-F238E27FC236}">
                  <a16:creationId xmlns:a16="http://schemas.microsoft.com/office/drawing/2014/main" id="{6A9F4190-E943-4C2A-A13D-F825D6B6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4">
              <a:extLst>
                <a:ext uri="{FF2B5EF4-FFF2-40B4-BE49-F238E27FC236}">
                  <a16:creationId xmlns:a16="http://schemas.microsoft.com/office/drawing/2014/main" id="{AE9E6C0B-C0EF-4879-B38F-C270F781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5">
              <a:extLst>
                <a:ext uri="{FF2B5EF4-FFF2-40B4-BE49-F238E27FC236}">
                  <a16:creationId xmlns:a16="http://schemas.microsoft.com/office/drawing/2014/main" id="{2AAAC623-AA51-4E38-B8C7-03442E27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6">
              <a:extLst>
                <a:ext uri="{FF2B5EF4-FFF2-40B4-BE49-F238E27FC236}">
                  <a16:creationId xmlns:a16="http://schemas.microsoft.com/office/drawing/2014/main" id="{370BD3C9-2133-4AD5-A357-E531F87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7">
              <a:extLst>
                <a:ext uri="{FF2B5EF4-FFF2-40B4-BE49-F238E27FC236}">
                  <a16:creationId xmlns:a16="http://schemas.microsoft.com/office/drawing/2014/main" id="{38B81E3F-8412-4318-9B09-338EC0A77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8">
              <a:extLst>
                <a:ext uri="{FF2B5EF4-FFF2-40B4-BE49-F238E27FC236}">
                  <a16:creationId xmlns:a16="http://schemas.microsoft.com/office/drawing/2014/main" id="{B6F5F4A8-93F6-482A-B9F9-91E4E99F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9">
              <a:extLst>
                <a:ext uri="{FF2B5EF4-FFF2-40B4-BE49-F238E27FC236}">
                  <a16:creationId xmlns:a16="http://schemas.microsoft.com/office/drawing/2014/main" id="{B2EC8FC0-38A6-4230-A7AF-01D60C8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30">
              <a:extLst>
                <a:ext uri="{FF2B5EF4-FFF2-40B4-BE49-F238E27FC236}">
                  <a16:creationId xmlns:a16="http://schemas.microsoft.com/office/drawing/2014/main" id="{919FA28F-3F34-4B0B-BA90-2FF90A4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1">
              <a:extLst>
                <a:ext uri="{FF2B5EF4-FFF2-40B4-BE49-F238E27FC236}">
                  <a16:creationId xmlns:a16="http://schemas.microsoft.com/office/drawing/2014/main" id="{60A486B2-2F81-46F2-B358-2C560BB74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2">
              <a:extLst>
                <a:ext uri="{FF2B5EF4-FFF2-40B4-BE49-F238E27FC236}">
                  <a16:creationId xmlns:a16="http://schemas.microsoft.com/office/drawing/2014/main" id="{F85B29AA-E2B1-4493-B360-6DB1727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3">
              <a:extLst>
                <a:ext uri="{FF2B5EF4-FFF2-40B4-BE49-F238E27FC236}">
                  <a16:creationId xmlns:a16="http://schemas.microsoft.com/office/drawing/2014/main" id="{E6398F4C-71B3-40D9-8C62-FBABE40E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4">
              <a:extLst>
                <a:ext uri="{FF2B5EF4-FFF2-40B4-BE49-F238E27FC236}">
                  <a16:creationId xmlns:a16="http://schemas.microsoft.com/office/drawing/2014/main" id="{FDE34B03-6240-4290-AA31-D7777C3F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5">
              <a:extLst>
                <a:ext uri="{FF2B5EF4-FFF2-40B4-BE49-F238E27FC236}">
                  <a16:creationId xmlns:a16="http://schemas.microsoft.com/office/drawing/2014/main" id="{89B8FE12-AB09-4CE9-9C83-F74A328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6">
              <a:extLst>
                <a:ext uri="{FF2B5EF4-FFF2-40B4-BE49-F238E27FC236}">
                  <a16:creationId xmlns:a16="http://schemas.microsoft.com/office/drawing/2014/main" id="{C607BC4D-B67B-460F-BFCE-98BC1BF3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7">
              <a:extLst>
                <a:ext uri="{FF2B5EF4-FFF2-40B4-BE49-F238E27FC236}">
                  <a16:creationId xmlns:a16="http://schemas.microsoft.com/office/drawing/2014/main" id="{43CD13D1-5627-4729-89A5-30573C9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8">
              <a:extLst>
                <a:ext uri="{FF2B5EF4-FFF2-40B4-BE49-F238E27FC236}">
                  <a16:creationId xmlns:a16="http://schemas.microsoft.com/office/drawing/2014/main" id="{8AF2811E-9BEF-4E0C-8E56-3BF8DDC9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9">
              <a:extLst>
                <a:ext uri="{FF2B5EF4-FFF2-40B4-BE49-F238E27FC236}">
                  <a16:creationId xmlns:a16="http://schemas.microsoft.com/office/drawing/2014/main" id="{C39D2D40-29CD-4599-8259-01D345D2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40">
              <a:extLst>
                <a:ext uri="{FF2B5EF4-FFF2-40B4-BE49-F238E27FC236}">
                  <a16:creationId xmlns:a16="http://schemas.microsoft.com/office/drawing/2014/main" id="{BE6CF53C-3E1D-4EC0-8CA4-4B126A83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1">
              <a:extLst>
                <a:ext uri="{FF2B5EF4-FFF2-40B4-BE49-F238E27FC236}">
                  <a16:creationId xmlns:a16="http://schemas.microsoft.com/office/drawing/2014/main" id="{3A83B00F-CA85-489E-9903-EF564868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2">
              <a:extLst>
                <a:ext uri="{FF2B5EF4-FFF2-40B4-BE49-F238E27FC236}">
                  <a16:creationId xmlns:a16="http://schemas.microsoft.com/office/drawing/2014/main" id="{5D5764D6-5384-4474-A7CF-2ADCC8C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3">
              <a:extLst>
                <a:ext uri="{FF2B5EF4-FFF2-40B4-BE49-F238E27FC236}">
                  <a16:creationId xmlns:a16="http://schemas.microsoft.com/office/drawing/2014/main" id="{F1E240A4-CA95-4EA7-9D91-0354348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4">
              <a:extLst>
                <a:ext uri="{FF2B5EF4-FFF2-40B4-BE49-F238E27FC236}">
                  <a16:creationId xmlns:a16="http://schemas.microsoft.com/office/drawing/2014/main" id="{BB68A9A7-44CB-4329-8DA2-F6006948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5">
              <a:extLst>
                <a:ext uri="{FF2B5EF4-FFF2-40B4-BE49-F238E27FC236}">
                  <a16:creationId xmlns:a16="http://schemas.microsoft.com/office/drawing/2014/main" id="{262924C9-900A-4EBC-B174-3050FBC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6">
              <a:extLst>
                <a:ext uri="{FF2B5EF4-FFF2-40B4-BE49-F238E27FC236}">
                  <a16:creationId xmlns:a16="http://schemas.microsoft.com/office/drawing/2014/main" id="{6AE5B6C6-6AD8-4583-942F-6E6EE0A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7">
              <a:extLst>
                <a:ext uri="{FF2B5EF4-FFF2-40B4-BE49-F238E27FC236}">
                  <a16:creationId xmlns:a16="http://schemas.microsoft.com/office/drawing/2014/main" id="{B8878797-D202-424F-8BCF-97C7FF9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8">
              <a:extLst>
                <a:ext uri="{FF2B5EF4-FFF2-40B4-BE49-F238E27FC236}">
                  <a16:creationId xmlns:a16="http://schemas.microsoft.com/office/drawing/2014/main" id="{18BC3512-2B62-468B-9936-566AC88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9">
              <a:extLst>
                <a:ext uri="{FF2B5EF4-FFF2-40B4-BE49-F238E27FC236}">
                  <a16:creationId xmlns:a16="http://schemas.microsoft.com/office/drawing/2014/main" id="{764B9AAC-29F9-4FB2-B833-654EADB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50">
              <a:extLst>
                <a:ext uri="{FF2B5EF4-FFF2-40B4-BE49-F238E27FC236}">
                  <a16:creationId xmlns:a16="http://schemas.microsoft.com/office/drawing/2014/main" id="{5FB41218-1637-4A6C-8AA1-705F49C1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1">
              <a:extLst>
                <a:ext uri="{FF2B5EF4-FFF2-40B4-BE49-F238E27FC236}">
                  <a16:creationId xmlns:a16="http://schemas.microsoft.com/office/drawing/2014/main" id="{90DAE734-CD6C-460F-8B39-AEFA6D89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2">
              <a:extLst>
                <a:ext uri="{FF2B5EF4-FFF2-40B4-BE49-F238E27FC236}">
                  <a16:creationId xmlns:a16="http://schemas.microsoft.com/office/drawing/2014/main" id="{03CA4348-BB74-4422-998B-B3F26F62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3">
              <a:extLst>
                <a:ext uri="{FF2B5EF4-FFF2-40B4-BE49-F238E27FC236}">
                  <a16:creationId xmlns:a16="http://schemas.microsoft.com/office/drawing/2014/main" id="{9707A90B-8C1F-4AD0-A99B-26DD0A7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4">
              <a:extLst>
                <a:ext uri="{FF2B5EF4-FFF2-40B4-BE49-F238E27FC236}">
                  <a16:creationId xmlns:a16="http://schemas.microsoft.com/office/drawing/2014/main" id="{D8D9D9FD-A47C-4533-AAC5-EADA888E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5">
              <a:extLst>
                <a:ext uri="{FF2B5EF4-FFF2-40B4-BE49-F238E27FC236}">
                  <a16:creationId xmlns:a16="http://schemas.microsoft.com/office/drawing/2014/main" id="{A725E288-21D6-45A6-A82E-5F0AC353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6">
              <a:extLst>
                <a:ext uri="{FF2B5EF4-FFF2-40B4-BE49-F238E27FC236}">
                  <a16:creationId xmlns:a16="http://schemas.microsoft.com/office/drawing/2014/main" id="{855FC3E1-EC01-486A-A326-98D219E7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7">
              <a:extLst>
                <a:ext uri="{FF2B5EF4-FFF2-40B4-BE49-F238E27FC236}">
                  <a16:creationId xmlns:a16="http://schemas.microsoft.com/office/drawing/2014/main" id="{9369A5D1-90A1-4D93-AC39-FFA985E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8">
              <a:extLst>
                <a:ext uri="{FF2B5EF4-FFF2-40B4-BE49-F238E27FC236}">
                  <a16:creationId xmlns:a16="http://schemas.microsoft.com/office/drawing/2014/main" id="{117FA1B6-2CC0-48E3-8694-7018AD91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9">
              <a:extLst>
                <a:ext uri="{FF2B5EF4-FFF2-40B4-BE49-F238E27FC236}">
                  <a16:creationId xmlns:a16="http://schemas.microsoft.com/office/drawing/2014/main" id="{3FFF9827-D338-458F-864A-3115073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60">
              <a:extLst>
                <a:ext uri="{FF2B5EF4-FFF2-40B4-BE49-F238E27FC236}">
                  <a16:creationId xmlns:a16="http://schemas.microsoft.com/office/drawing/2014/main" id="{729B74F9-77A1-437C-82F2-847CC603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1">
              <a:extLst>
                <a:ext uri="{FF2B5EF4-FFF2-40B4-BE49-F238E27FC236}">
                  <a16:creationId xmlns:a16="http://schemas.microsoft.com/office/drawing/2014/main" id="{57254C9C-2FA4-4231-8F5C-138BE3A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2">
              <a:extLst>
                <a:ext uri="{FF2B5EF4-FFF2-40B4-BE49-F238E27FC236}">
                  <a16:creationId xmlns:a16="http://schemas.microsoft.com/office/drawing/2014/main" id="{7B3276E8-55FA-4C2A-BB6F-8D0F3145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3">
              <a:extLst>
                <a:ext uri="{FF2B5EF4-FFF2-40B4-BE49-F238E27FC236}">
                  <a16:creationId xmlns:a16="http://schemas.microsoft.com/office/drawing/2014/main" id="{B5C2A7E4-7EE1-4336-96C3-7722D568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4">
              <a:extLst>
                <a:ext uri="{FF2B5EF4-FFF2-40B4-BE49-F238E27FC236}">
                  <a16:creationId xmlns:a16="http://schemas.microsoft.com/office/drawing/2014/main" id="{C4A4E60F-1C00-432E-9180-6083BD38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5">
              <a:extLst>
                <a:ext uri="{FF2B5EF4-FFF2-40B4-BE49-F238E27FC236}">
                  <a16:creationId xmlns:a16="http://schemas.microsoft.com/office/drawing/2014/main" id="{4B78C068-7947-4E1B-BD93-BAA026FD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6">
              <a:extLst>
                <a:ext uri="{FF2B5EF4-FFF2-40B4-BE49-F238E27FC236}">
                  <a16:creationId xmlns:a16="http://schemas.microsoft.com/office/drawing/2014/main" id="{A74E7EF9-7D98-4023-9496-D254761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7">
              <a:extLst>
                <a:ext uri="{FF2B5EF4-FFF2-40B4-BE49-F238E27FC236}">
                  <a16:creationId xmlns:a16="http://schemas.microsoft.com/office/drawing/2014/main" id="{AF304196-16AD-4497-8039-BBCA9FD5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8">
              <a:extLst>
                <a:ext uri="{FF2B5EF4-FFF2-40B4-BE49-F238E27FC236}">
                  <a16:creationId xmlns:a16="http://schemas.microsoft.com/office/drawing/2014/main" id="{4FDFC00C-B9EA-41BF-BD34-F5F6DCCF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9">
              <a:extLst>
                <a:ext uri="{FF2B5EF4-FFF2-40B4-BE49-F238E27FC236}">
                  <a16:creationId xmlns:a16="http://schemas.microsoft.com/office/drawing/2014/main" id="{4A06E641-28B3-4216-94CF-B2B7346A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70">
              <a:extLst>
                <a:ext uri="{FF2B5EF4-FFF2-40B4-BE49-F238E27FC236}">
                  <a16:creationId xmlns:a16="http://schemas.microsoft.com/office/drawing/2014/main" id="{50B5692C-42D8-4481-98D7-B398382C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1">
              <a:extLst>
                <a:ext uri="{FF2B5EF4-FFF2-40B4-BE49-F238E27FC236}">
                  <a16:creationId xmlns:a16="http://schemas.microsoft.com/office/drawing/2014/main" id="{1519CEF9-AC16-416D-A7DA-62FE2D9E9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2">
              <a:extLst>
                <a:ext uri="{FF2B5EF4-FFF2-40B4-BE49-F238E27FC236}">
                  <a16:creationId xmlns:a16="http://schemas.microsoft.com/office/drawing/2014/main" id="{4DBE70E4-98FE-4CD0-8204-ADD8238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3">
              <a:extLst>
                <a:ext uri="{FF2B5EF4-FFF2-40B4-BE49-F238E27FC236}">
                  <a16:creationId xmlns:a16="http://schemas.microsoft.com/office/drawing/2014/main" id="{48EE7ED2-F0CE-4C77-B275-813690C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4">
              <a:extLst>
                <a:ext uri="{FF2B5EF4-FFF2-40B4-BE49-F238E27FC236}">
                  <a16:creationId xmlns:a16="http://schemas.microsoft.com/office/drawing/2014/main" id="{2676496B-E96F-45E5-A63A-4AE47844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5">
              <a:extLst>
                <a:ext uri="{FF2B5EF4-FFF2-40B4-BE49-F238E27FC236}">
                  <a16:creationId xmlns:a16="http://schemas.microsoft.com/office/drawing/2014/main" id="{1A8C4328-C92F-4DD5-8459-79C4CF64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6">
              <a:extLst>
                <a:ext uri="{FF2B5EF4-FFF2-40B4-BE49-F238E27FC236}">
                  <a16:creationId xmlns:a16="http://schemas.microsoft.com/office/drawing/2014/main" id="{3B6B9EAB-A5DE-4375-9A12-C4013DE7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7">
              <a:extLst>
                <a:ext uri="{FF2B5EF4-FFF2-40B4-BE49-F238E27FC236}">
                  <a16:creationId xmlns:a16="http://schemas.microsoft.com/office/drawing/2014/main" id="{4AC1C186-B65C-4C5F-95AD-14C9E7D1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8">
              <a:extLst>
                <a:ext uri="{FF2B5EF4-FFF2-40B4-BE49-F238E27FC236}">
                  <a16:creationId xmlns:a16="http://schemas.microsoft.com/office/drawing/2014/main" id="{0D7FC19D-01DD-47A2-84FA-B0260807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9">
              <a:extLst>
                <a:ext uri="{FF2B5EF4-FFF2-40B4-BE49-F238E27FC236}">
                  <a16:creationId xmlns:a16="http://schemas.microsoft.com/office/drawing/2014/main" id="{AE14335F-8539-4F12-8966-8A6DFF42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80">
              <a:extLst>
                <a:ext uri="{FF2B5EF4-FFF2-40B4-BE49-F238E27FC236}">
                  <a16:creationId xmlns:a16="http://schemas.microsoft.com/office/drawing/2014/main" id="{58A43BC0-EE2F-4057-86A5-105195A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1">
              <a:extLst>
                <a:ext uri="{FF2B5EF4-FFF2-40B4-BE49-F238E27FC236}">
                  <a16:creationId xmlns:a16="http://schemas.microsoft.com/office/drawing/2014/main" id="{F3076E18-E3AB-4242-9ACE-1EB6D1B23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2">
              <a:extLst>
                <a:ext uri="{FF2B5EF4-FFF2-40B4-BE49-F238E27FC236}">
                  <a16:creationId xmlns:a16="http://schemas.microsoft.com/office/drawing/2014/main" id="{1A886A2B-D2FF-4003-BBC6-A8F488F1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3">
              <a:extLst>
                <a:ext uri="{FF2B5EF4-FFF2-40B4-BE49-F238E27FC236}">
                  <a16:creationId xmlns:a16="http://schemas.microsoft.com/office/drawing/2014/main" id="{4576CA67-B8D7-4D54-BF68-5468A740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4">
              <a:extLst>
                <a:ext uri="{FF2B5EF4-FFF2-40B4-BE49-F238E27FC236}">
                  <a16:creationId xmlns:a16="http://schemas.microsoft.com/office/drawing/2014/main" id="{39325E44-8C19-4855-9510-8188D52E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5">
              <a:extLst>
                <a:ext uri="{FF2B5EF4-FFF2-40B4-BE49-F238E27FC236}">
                  <a16:creationId xmlns:a16="http://schemas.microsoft.com/office/drawing/2014/main" id="{799079D6-60E6-463E-B0DE-08C0F64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6">
              <a:extLst>
                <a:ext uri="{FF2B5EF4-FFF2-40B4-BE49-F238E27FC236}">
                  <a16:creationId xmlns:a16="http://schemas.microsoft.com/office/drawing/2014/main" id="{847C58FF-40E9-407F-8C53-AABB1454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7">
              <a:extLst>
                <a:ext uri="{FF2B5EF4-FFF2-40B4-BE49-F238E27FC236}">
                  <a16:creationId xmlns:a16="http://schemas.microsoft.com/office/drawing/2014/main" id="{F0FEE60D-6613-44EE-975D-FEF2EDE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8">
              <a:extLst>
                <a:ext uri="{FF2B5EF4-FFF2-40B4-BE49-F238E27FC236}">
                  <a16:creationId xmlns:a16="http://schemas.microsoft.com/office/drawing/2014/main" id="{916E1EF0-09E5-44FC-8B0A-9A8A0EA7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9">
              <a:extLst>
                <a:ext uri="{FF2B5EF4-FFF2-40B4-BE49-F238E27FC236}">
                  <a16:creationId xmlns:a16="http://schemas.microsoft.com/office/drawing/2014/main" id="{0F85F0B7-3928-4D5C-A012-3599C20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90">
              <a:extLst>
                <a:ext uri="{FF2B5EF4-FFF2-40B4-BE49-F238E27FC236}">
                  <a16:creationId xmlns:a16="http://schemas.microsoft.com/office/drawing/2014/main" id="{3AABDEEA-93EE-4204-A506-AE9C6E4A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1">
              <a:extLst>
                <a:ext uri="{FF2B5EF4-FFF2-40B4-BE49-F238E27FC236}">
                  <a16:creationId xmlns:a16="http://schemas.microsoft.com/office/drawing/2014/main" id="{ABD97A44-91A5-4AB8-B2AD-79BA6A9A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2">
              <a:extLst>
                <a:ext uri="{FF2B5EF4-FFF2-40B4-BE49-F238E27FC236}">
                  <a16:creationId xmlns:a16="http://schemas.microsoft.com/office/drawing/2014/main" id="{6D6F7086-4C9C-4C3B-8801-EF0E1919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3">
              <a:extLst>
                <a:ext uri="{FF2B5EF4-FFF2-40B4-BE49-F238E27FC236}">
                  <a16:creationId xmlns:a16="http://schemas.microsoft.com/office/drawing/2014/main" id="{0E1347AB-EE14-4240-97DF-8A8CD877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4">
              <a:extLst>
                <a:ext uri="{FF2B5EF4-FFF2-40B4-BE49-F238E27FC236}">
                  <a16:creationId xmlns:a16="http://schemas.microsoft.com/office/drawing/2014/main" id="{6DCE8162-D8D6-48E5-9B19-F5BF5FAB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5">
              <a:extLst>
                <a:ext uri="{FF2B5EF4-FFF2-40B4-BE49-F238E27FC236}">
                  <a16:creationId xmlns:a16="http://schemas.microsoft.com/office/drawing/2014/main" id="{2530A107-9B02-47C3-A232-40F01F8E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6">
              <a:extLst>
                <a:ext uri="{FF2B5EF4-FFF2-40B4-BE49-F238E27FC236}">
                  <a16:creationId xmlns:a16="http://schemas.microsoft.com/office/drawing/2014/main" id="{069D715E-2E50-498E-A35F-19BA566B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7">
              <a:extLst>
                <a:ext uri="{FF2B5EF4-FFF2-40B4-BE49-F238E27FC236}">
                  <a16:creationId xmlns:a16="http://schemas.microsoft.com/office/drawing/2014/main" id="{AD5A44D4-BB4C-4DA9-B597-CA17C11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8">
              <a:extLst>
                <a:ext uri="{FF2B5EF4-FFF2-40B4-BE49-F238E27FC236}">
                  <a16:creationId xmlns:a16="http://schemas.microsoft.com/office/drawing/2014/main" id="{56E6E65C-5DB0-45F4-9A7F-CCB56497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9">
              <a:extLst>
                <a:ext uri="{FF2B5EF4-FFF2-40B4-BE49-F238E27FC236}">
                  <a16:creationId xmlns:a16="http://schemas.microsoft.com/office/drawing/2014/main" id="{3AF3668C-9EF2-48D1-941A-6B23F9E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600">
              <a:extLst>
                <a:ext uri="{FF2B5EF4-FFF2-40B4-BE49-F238E27FC236}">
                  <a16:creationId xmlns:a16="http://schemas.microsoft.com/office/drawing/2014/main" id="{D06B2DAA-0061-4039-B235-753D43A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1">
              <a:extLst>
                <a:ext uri="{FF2B5EF4-FFF2-40B4-BE49-F238E27FC236}">
                  <a16:creationId xmlns:a16="http://schemas.microsoft.com/office/drawing/2014/main" id="{361B051B-F9F9-47ED-8D2B-DA63BC4E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2">
              <a:extLst>
                <a:ext uri="{FF2B5EF4-FFF2-40B4-BE49-F238E27FC236}">
                  <a16:creationId xmlns:a16="http://schemas.microsoft.com/office/drawing/2014/main" id="{8960F357-D122-4585-9B5A-FC148935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3">
              <a:extLst>
                <a:ext uri="{FF2B5EF4-FFF2-40B4-BE49-F238E27FC236}">
                  <a16:creationId xmlns:a16="http://schemas.microsoft.com/office/drawing/2014/main" id="{22A51A5B-15F0-4FDA-AEB1-DA84A4BE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4">
              <a:extLst>
                <a:ext uri="{FF2B5EF4-FFF2-40B4-BE49-F238E27FC236}">
                  <a16:creationId xmlns:a16="http://schemas.microsoft.com/office/drawing/2014/main" id="{B9B72745-9D0A-4767-B9FD-536AB45F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5">
              <a:extLst>
                <a:ext uri="{FF2B5EF4-FFF2-40B4-BE49-F238E27FC236}">
                  <a16:creationId xmlns:a16="http://schemas.microsoft.com/office/drawing/2014/main" id="{F1A5A5D1-4F6E-409B-A61D-2CC9E5FF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6">
              <a:extLst>
                <a:ext uri="{FF2B5EF4-FFF2-40B4-BE49-F238E27FC236}">
                  <a16:creationId xmlns:a16="http://schemas.microsoft.com/office/drawing/2014/main" id="{88E64A0A-55D9-4F2E-B360-639CBA6C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5259B7-D615-436D-8715-4F1E1A3F1B56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89" name="Freeform 608">
                <a:extLst>
                  <a:ext uri="{FF2B5EF4-FFF2-40B4-BE49-F238E27FC236}">
                    <a16:creationId xmlns:a16="http://schemas.microsoft.com/office/drawing/2014/main" id="{AA24079F-97B2-4536-9C63-A60A5D5D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609">
                <a:extLst>
                  <a:ext uri="{FF2B5EF4-FFF2-40B4-BE49-F238E27FC236}">
                    <a16:creationId xmlns:a16="http://schemas.microsoft.com/office/drawing/2014/main" id="{CB8A5D21-3C5C-45BE-9FAC-262F6678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10">
                <a:extLst>
                  <a:ext uri="{FF2B5EF4-FFF2-40B4-BE49-F238E27FC236}">
                    <a16:creationId xmlns:a16="http://schemas.microsoft.com/office/drawing/2014/main" id="{0C3C83E4-6998-4AB9-B025-FBDFAF9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1">
                <a:extLst>
                  <a:ext uri="{FF2B5EF4-FFF2-40B4-BE49-F238E27FC236}">
                    <a16:creationId xmlns:a16="http://schemas.microsoft.com/office/drawing/2014/main" id="{18EBB0D2-1938-4142-8D17-B5E00138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2">
                <a:extLst>
                  <a:ext uri="{FF2B5EF4-FFF2-40B4-BE49-F238E27FC236}">
                    <a16:creationId xmlns:a16="http://schemas.microsoft.com/office/drawing/2014/main" id="{2A3A86FF-2700-45E2-BC9D-B5C32DB6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3">
                <a:extLst>
                  <a:ext uri="{FF2B5EF4-FFF2-40B4-BE49-F238E27FC236}">
                    <a16:creationId xmlns:a16="http://schemas.microsoft.com/office/drawing/2014/main" id="{6D96D0E9-D2FB-4580-88F5-E257B59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4">
                <a:extLst>
                  <a:ext uri="{FF2B5EF4-FFF2-40B4-BE49-F238E27FC236}">
                    <a16:creationId xmlns:a16="http://schemas.microsoft.com/office/drawing/2014/main" id="{35AADE85-9ADD-49FF-903E-59925A2D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5">
                <a:extLst>
                  <a:ext uri="{FF2B5EF4-FFF2-40B4-BE49-F238E27FC236}">
                    <a16:creationId xmlns:a16="http://schemas.microsoft.com/office/drawing/2014/main" id="{EC39FBB6-3D54-4CBA-98C9-DDC39D87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6">
                <a:extLst>
                  <a:ext uri="{FF2B5EF4-FFF2-40B4-BE49-F238E27FC236}">
                    <a16:creationId xmlns:a16="http://schemas.microsoft.com/office/drawing/2014/main" id="{FF83F642-3800-4754-BD66-3D19DBB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7">
                <a:extLst>
                  <a:ext uri="{FF2B5EF4-FFF2-40B4-BE49-F238E27FC236}">
                    <a16:creationId xmlns:a16="http://schemas.microsoft.com/office/drawing/2014/main" id="{00CD1C71-7153-4D1D-827B-EDEFDE7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8">
                <a:extLst>
                  <a:ext uri="{FF2B5EF4-FFF2-40B4-BE49-F238E27FC236}">
                    <a16:creationId xmlns:a16="http://schemas.microsoft.com/office/drawing/2014/main" id="{65C5E364-5653-496E-9DDE-3128C999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9">
                <a:extLst>
                  <a:ext uri="{FF2B5EF4-FFF2-40B4-BE49-F238E27FC236}">
                    <a16:creationId xmlns:a16="http://schemas.microsoft.com/office/drawing/2014/main" id="{03B1445A-3B06-4B4A-8BDD-1FEF7A63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20">
                <a:extLst>
                  <a:ext uri="{FF2B5EF4-FFF2-40B4-BE49-F238E27FC236}">
                    <a16:creationId xmlns:a16="http://schemas.microsoft.com/office/drawing/2014/main" id="{E95D788D-29D5-445E-A535-21919590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1">
                <a:extLst>
                  <a:ext uri="{FF2B5EF4-FFF2-40B4-BE49-F238E27FC236}">
                    <a16:creationId xmlns:a16="http://schemas.microsoft.com/office/drawing/2014/main" id="{4647B3D6-B23F-4084-AB32-9C5AC7B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2">
                <a:extLst>
                  <a:ext uri="{FF2B5EF4-FFF2-40B4-BE49-F238E27FC236}">
                    <a16:creationId xmlns:a16="http://schemas.microsoft.com/office/drawing/2014/main" id="{3DD3FDBF-1866-4082-B5E4-2C111A52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3">
                <a:extLst>
                  <a:ext uri="{FF2B5EF4-FFF2-40B4-BE49-F238E27FC236}">
                    <a16:creationId xmlns:a16="http://schemas.microsoft.com/office/drawing/2014/main" id="{04D4D98E-AD7F-4059-836C-AA1D440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4">
                <a:extLst>
                  <a:ext uri="{FF2B5EF4-FFF2-40B4-BE49-F238E27FC236}">
                    <a16:creationId xmlns:a16="http://schemas.microsoft.com/office/drawing/2014/main" id="{ACD43C21-AD9C-40CA-8EC1-826F7A29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5">
                <a:extLst>
                  <a:ext uri="{FF2B5EF4-FFF2-40B4-BE49-F238E27FC236}">
                    <a16:creationId xmlns:a16="http://schemas.microsoft.com/office/drawing/2014/main" id="{50F082A4-742B-4F1F-9E4C-A3A79CE4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6">
                <a:extLst>
                  <a:ext uri="{FF2B5EF4-FFF2-40B4-BE49-F238E27FC236}">
                    <a16:creationId xmlns:a16="http://schemas.microsoft.com/office/drawing/2014/main" id="{98149F5B-5862-4E3B-8836-FB66B73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7">
                <a:extLst>
                  <a:ext uri="{FF2B5EF4-FFF2-40B4-BE49-F238E27FC236}">
                    <a16:creationId xmlns:a16="http://schemas.microsoft.com/office/drawing/2014/main" id="{89976BA6-1753-47C1-BED0-61AFD138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8">
                <a:extLst>
                  <a:ext uri="{FF2B5EF4-FFF2-40B4-BE49-F238E27FC236}">
                    <a16:creationId xmlns:a16="http://schemas.microsoft.com/office/drawing/2014/main" id="{974CD551-4751-404C-AB31-0B5C9916E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9">
                <a:extLst>
                  <a:ext uri="{FF2B5EF4-FFF2-40B4-BE49-F238E27FC236}">
                    <a16:creationId xmlns:a16="http://schemas.microsoft.com/office/drawing/2014/main" id="{9B80385E-A216-49A5-847D-3792DBB7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30">
                <a:extLst>
                  <a:ext uri="{FF2B5EF4-FFF2-40B4-BE49-F238E27FC236}">
                    <a16:creationId xmlns:a16="http://schemas.microsoft.com/office/drawing/2014/main" id="{FB73E514-FD95-40CC-8B27-97743D8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1">
                <a:extLst>
                  <a:ext uri="{FF2B5EF4-FFF2-40B4-BE49-F238E27FC236}">
                    <a16:creationId xmlns:a16="http://schemas.microsoft.com/office/drawing/2014/main" id="{962F0D97-650C-46C1-A807-3202EE60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pic>
        <p:nvPicPr>
          <p:cNvPr id="215" name="图片 3">
            <a:extLst>
              <a:ext uri="{FF2B5EF4-FFF2-40B4-BE49-F238E27FC236}">
                <a16:creationId xmlns:a16="http://schemas.microsoft.com/office/drawing/2014/main" id="{B2134F09-577D-4042-ACD4-1C21D027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3031"/>
          <a:stretch/>
        </p:blipFill>
        <p:spPr>
          <a:xfrm>
            <a:off x="108831" y="112565"/>
            <a:ext cx="3633988" cy="2265528"/>
          </a:xfrm>
          <a:prstGeom prst="rect">
            <a:avLst/>
          </a:prstGeom>
        </p:spPr>
      </p:pic>
      <p:grpSp>
        <p:nvGrpSpPr>
          <p:cNvPr id="216" name="Group 4">
            <a:extLst>
              <a:ext uri="{FF2B5EF4-FFF2-40B4-BE49-F238E27FC236}">
                <a16:creationId xmlns:a16="http://schemas.microsoft.com/office/drawing/2014/main" id="{E2A2576E-D021-443C-BE1D-4A391CD95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7" name="Group 205">
              <a:extLst>
                <a:ext uri="{FF2B5EF4-FFF2-40B4-BE49-F238E27FC236}">
                  <a16:creationId xmlns:a16="http://schemas.microsoft.com/office/drawing/2014/main" id="{E3A011F5-3B0F-4878-A25D-6642979EC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EBAA030F-666C-445C-B855-DDEF73ED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C18F5041-B3DA-4780-AFD5-F870351A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Rectangle 7">
                <a:extLst>
                  <a:ext uri="{FF2B5EF4-FFF2-40B4-BE49-F238E27FC236}">
                    <a16:creationId xmlns:a16="http://schemas.microsoft.com/office/drawing/2014/main" id="{2697B5C5-DD19-4997-9D45-5C97171C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AFB9BF44-5288-4150-8429-16A9DD1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9546EF07-5B76-4D5C-948F-E484C223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03E0EFC4-0995-492B-8CF1-06895189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Rectangle 11">
                <a:extLst>
                  <a:ext uri="{FF2B5EF4-FFF2-40B4-BE49-F238E27FC236}">
                    <a16:creationId xmlns:a16="http://schemas.microsoft.com/office/drawing/2014/main" id="{F9C0037B-3BD3-4A75-B2C3-6AD3278D6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E4CB57AB-804D-4105-A8C2-F56667997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EAFB5639-C654-4B7C-B0FE-0BC10116A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9F1FEA75-05C9-4A13-B270-994A0392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Rectangle 15">
                <a:extLst>
                  <a:ext uri="{FF2B5EF4-FFF2-40B4-BE49-F238E27FC236}">
                    <a16:creationId xmlns:a16="http://schemas.microsoft.com/office/drawing/2014/main" id="{1C6ABD8B-1592-4AED-AF91-5C2CD90E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8A09F795-104F-4A93-A046-5ADACFB9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CAA6287A-5157-4FBD-AE07-A509D82C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55AA2952-E2BF-422A-BA59-B70D913F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Rectangle 19">
                <a:extLst>
                  <a:ext uri="{FF2B5EF4-FFF2-40B4-BE49-F238E27FC236}">
                    <a16:creationId xmlns:a16="http://schemas.microsoft.com/office/drawing/2014/main" id="{6B9442AB-10F9-4AF7-9FDA-17BDA6E9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CCA499D0-0132-43F8-8107-CDF184F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CBFCE0DE-B43D-4061-AD2A-4AE56264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91E3B1EF-9447-48F3-846E-644684A0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AF320DE7-B5E1-4F28-9320-5F03E144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F2085F6C-02FC-4EA6-A423-AF27FED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Rectangle 25">
                <a:extLst>
                  <a:ext uri="{FF2B5EF4-FFF2-40B4-BE49-F238E27FC236}">
                    <a16:creationId xmlns:a16="http://schemas.microsoft.com/office/drawing/2014/main" id="{61C4B0CA-1663-4DA4-80E8-D7F2413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Oval 26">
                <a:extLst>
                  <a:ext uri="{FF2B5EF4-FFF2-40B4-BE49-F238E27FC236}">
                    <a16:creationId xmlns:a16="http://schemas.microsoft.com/office/drawing/2014/main" id="{24EEB3D7-C37A-4D21-9D5D-D9BB4A85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7F33DA62-AC2D-4405-B6F2-8D9B4220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EFEEFA13-4949-457E-B7DA-B57D347B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Rectangle 29">
                <a:extLst>
                  <a:ext uri="{FF2B5EF4-FFF2-40B4-BE49-F238E27FC236}">
                    <a16:creationId xmlns:a16="http://schemas.microsoft.com/office/drawing/2014/main" id="{70EBCDF6-7B45-4870-AA5C-95DDA597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Oval 30">
                <a:extLst>
                  <a:ext uri="{FF2B5EF4-FFF2-40B4-BE49-F238E27FC236}">
                    <a16:creationId xmlns:a16="http://schemas.microsoft.com/office/drawing/2014/main" id="{4191416E-6469-4605-9A3C-42F5A22A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7267618E-3208-4AB4-ADA7-4570F671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964D5F09-2DA6-4080-B41C-3A0E3591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Rectangle 33">
                <a:extLst>
                  <a:ext uri="{FF2B5EF4-FFF2-40B4-BE49-F238E27FC236}">
                    <a16:creationId xmlns:a16="http://schemas.microsoft.com/office/drawing/2014/main" id="{07FE6B9C-8A84-4239-9E4A-758D1821B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Oval 34">
                <a:extLst>
                  <a:ext uri="{FF2B5EF4-FFF2-40B4-BE49-F238E27FC236}">
                    <a16:creationId xmlns:a16="http://schemas.microsoft.com/office/drawing/2014/main" id="{ECDD79DC-F9CC-4421-B2C7-B91BB418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35">
                <a:extLst>
                  <a:ext uri="{FF2B5EF4-FFF2-40B4-BE49-F238E27FC236}">
                    <a16:creationId xmlns:a16="http://schemas.microsoft.com/office/drawing/2014/main" id="{5818FAB7-E6E5-4455-B818-A05C8F1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6">
                <a:extLst>
                  <a:ext uri="{FF2B5EF4-FFF2-40B4-BE49-F238E27FC236}">
                    <a16:creationId xmlns:a16="http://schemas.microsoft.com/office/drawing/2014/main" id="{4872A961-D50F-48B7-B35E-7C03C25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Rectangle 37">
                <a:extLst>
                  <a:ext uri="{FF2B5EF4-FFF2-40B4-BE49-F238E27FC236}">
                    <a16:creationId xmlns:a16="http://schemas.microsoft.com/office/drawing/2014/main" id="{4DAF08C2-2E8F-4FF2-B464-35D2207A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Oval 38">
                <a:extLst>
                  <a:ext uri="{FF2B5EF4-FFF2-40B4-BE49-F238E27FC236}">
                    <a16:creationId xmlns:a16="http://schemas.microsoft.com/office/drawing/2014/main" id="{09FDE022-D2FC-478F-85C8-E1DE49A6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39">
                <a:extLst>
                  <a:ext uri="{FF2B5EF4-FFF2-40B4-BE49-F238E27FC236}">
                    <a16:creationId xmlns:a16="http://schemas.microsoft.com/office/drawing/2014/main" id="{8B0F62FA-4F14-4CBF-8AD5-313BB17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40">
                <a:extLst>
                  <a:ext uri="{FF2B5EF4-FFF2-40B4-BE49-F238E27FC236}">
                    <a16:creationId xmlns:a16="http://schemas.microsoft.com/office/drawing/2014/main" id="{4753BC73-BD72-41E0-A02D-2497B918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1">
                <a:extLst>
                  <a:ext uri="{FF2B5EF4-FFF2-40B4-BE49-F238E27FC236}">
                    <a16:creationId xmlns:a16="http://schemas.microsoft.com/office/drawing/2014/main" id="{AE92E38B-49C8-4835-8D2A-B5941CE6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2">
                <a:extLst>
                  <a:ext uri="{FF2B5EF4-FFF2-40B4-BE49-F238E27FC236}">
                    <a16:creationId xmlns:a16="http://schemas.microsoft.com/office/drawing/2014/main" id="{ED35CCDC-CA5E-4164-A7E8-8772FCEC7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3">
                <a:extLst>
                  <a:ext uri="{FF2B5EF4-FFF2-40B4-BE49-F238E27FC236}">
                    <a16:creationId xmlns:a16="http://schemas.microsoft.com/office/drawing/2014/main" id="{F13CBA5E-75EB-4868-8339-1FDFD83D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83B7B463-6267-4A9E-978B-F7EA09C5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8FFF399F-A32D-4625-8845-F4236647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6">
                <a:extLst>
                  <a:ext uri="{FF2B5EF4-FFF2-40B4-BE49-F238E27FC236}">
                    <a16:creationId xmlns:a16="http://schemas.microsoft.com/office/drawing/2014/main" id="{F1E36B33-8D0C-437F-BFFB-0C840D74B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Rectangle 47">
                <a:extLst>
                  <a:ext uri="{FF2B5EF4-FFF2-40B4-BE49-F238E27FC236}">
                    <a16:creationId xmlns:a16="http://schemas.microsoft.com/office/drawing/2014/main" id="{9DDC272B-B215-49E6-8607-B10C642F4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Oval 48">
                <a:extLst>
                  <a:ext uri="{FF2B5EF4-FFF2-40B4-BE49-F238E27FC236}">
                    <a16:creationId xmlns:a16="http://schemas.microsoft.com/office/drawing/2014/main" id="{94DF5A39-7D1D-4F54-9F5A-AEB29C0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49">
                <a:extLst>
                  <a:ext uri="{FF2B5EF4-FFF2-40B4-BE49-F238E27FC236}">
                    <a16:creationId xmlns:a16="http://schemas.microsoft.com/office/drawing/2014/main" id="{6EBDCE29-6328-4115-8FE6-5C3D0A859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BB193814-9D53-46DC-A397-85759561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F4FB5136-798B-48DC-B90C-2F036800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41263C43-F8F6-4C76-AA87-FA1BE46A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C5571D72-582B-4ED3-964F-0D3669FE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75A356BC-B0D5-47AF-8AEB-60F6FDEE7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D12C52E4-D530-44AE-9313-8979E0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74B18583-EB11-43CE-80D7-29CFBB2D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Rectangle 57">
                <a:extLst>
                  <a:ext uri="{FF2B5EF4-FFF2-40B4-BE49-F238E27FC236}">
                    <a16:creationId xmlns:a16="http://schemas.microsoft.com/office/drawing/2014/main" id="{909959DF-0ACC-4791-9064-4CC7C176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Oval 58">
                <a:extLst>
                  <a:ext uri="{FF2B5EF4-FFF2-40B4-BE49-F238E27FC236}">
                    <a16:creationId xmlns:a16="http://schemas.microsoft.com/office/drawing/2014/main" id="{4B502BED-62C7-4FC5-8076-30D650CE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59">
                <a:extLst>
                  <a:ext uri="{FF2B5EF4-FFF2-40B4-BE49-F238E27FC236}">
                    <a16:creationId xmlns:a16="http://schemas.microsoft.com/office/drawing/2014/main" id="{ACEB6F93-68A1-4EE5-AEEF-7940CFE4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60">
                <a:extLst>
                  <a:ext uri="{FF2B5EF4-FFF2-40B4-BE49-F238E27FC236}">
                    <a16:creationId xmlns:a16="http://schemas.microsoft.com/office/drawing/2014/main" id="{FD52828E-1DAF-4831-B6AE-64283E2B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1">
                <a:extLst>
                  <a:ext uri="{FF2B5EF4-FFF2-40B4-BE49-F238E27FC236}">
                    <a16:creationId xmlns:a16="http://schemas.microsoft.com/office/drawing/2014/main" id="{F482093A-69BB-445C-AA92-9C8E23F7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2">
                <a:extLst>
                  <a:ext uri="{FF2B5EF4-FFF2-40B4-BE49-F238E27FC236}">
                    <a16:creationId xmlns:a16="http://schemas.microsoft.com/office/drawing/2014/main" id="{B0A02A3A-AA08-4AAB-A359-773E66B4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3">
                <a:extLst>
                  <a:ext uri="{FF2B5EF4-FFF2-40B4-BE49-F238E27FC236}">
                    <a16:creationId xmlns:a16="http://schemas.microsoft.com/office/drawing/2014/main" id="{155B395B-8309-487D-A269-67AB50B4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4">
                <a:extLst>
                  <a:ext uri="{FF2B5EF4-FFF2-40B4-BE49-F238E27FC236}">
                    <a16:creationId xmlns:a16="http://schemas.microsoft.com/office/drawing/2014/main" id="{0716D141-A1C2-46C0-BBEC-68125AA7C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5">
                <a:extLst>
                  <a:ext uri="{FF2B5EF4-FFF2-40B4-BE49-F238E27FC236}">
                    <a16:creationId xmlns:a16="http://schemas.microsoft.com/office/drawing/2014/main" id="{AFADBCDD-AECD-4453-A376-E14178E8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6">
                <a:extLst>
                  <a:ext uri="{FF2B5EF4-FFF2-40B4-BE49-F238E27FC236}">
                    <a16:creationId xmlns:a16="http://schemas.microsoft.com/office/drawing/2014/main" id="{05AF6521-F97E-4D2E-B287-540D87B7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7">
                <a:extLst>
                  <a:ext uri="{FF2B5EF4-FFF2-40B4-BE49-F238E27FC236}">
                    <a16:creationId xmlns:a16="http://schemas.microsoft.com/office/drawing/2014/main" id="{FCDE71C0-6444-43A7-AD3E-71D4A2FD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8">
                <a:extLst>
                  <a:ext uri="{FF2B5EF4-FFF2-40B4-BE49-F238E27FC236}">
                    <a16:creationId xmlns:a16="http://schemas.microsoft.com/office/drawing/2014/main" id="{340FF124-C26D-4471-969A-E2186EFF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Rectangle 69">
                <a:extLst>
                  <a:ext uri="{FF2B5EF4-FFF2-40B4-BE49-F238E27FC236}">
                    <a16:creationId xmlns:a16="http://schemas.microsoft.com/office/drawing/2014/main" id="{DA5DC707-AE79-482A-9177-4DB3784D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51300BEF-3E60-4151-9009-49A5F984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2DC7FAD-FC57-4EE4-8173-DECA8523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8BFFB1A0-2FB9-4937-8932-01AF94DD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4F6B7575-F3AC-4029-A9F9-A127B9AD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E8295EE7-F96A-4CE3-A488-BB4C7288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EAEFB37E-914C-41B6-BB7D-DC735C68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7F10EA14-FE44-4A56-B9B5-48575C03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0AA79B18-4DB9-4727-9409-1FC85FA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5CA9E23B-E16B-42AD-92C3-CEA9BDD5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257E9785-A2A0-46C6-B77E-A98830A5C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E3C288E-EB9B-4CA9-9551-A78A9D9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1">
                <a:extLst>
                  <a:ext uri="{FF2B5EF4-FFF2-40B4-BE49-F238E27FC236}">
                    <a16:creationId xmlns:a16="http://schemas.microsoft.com/office/drawing/2014/main" id="{294A787E-EA03-4D0E-AA24-F12ED05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2">
                <a:extLst>
                  <a:ext uri="{FF2B5EF4-FFF2-40B4-BE49-F238E27FC236}">
                    <a16:creationId xmlns:a16="http://schemas.microsoft.com/office/drawing/2014/main" id="{707FB51D-3B2A-47E3-9D15-DAF6D44B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3">
                <a:extLst>
                  <a:ext uri="{FF2B5EF4-FFF2-40B4-BE49-F238E27FC236}">
                    <a16:creationId xmlns:a16="http://schemas.microsoft.com/office/drawing/2014/main" id="{BF800F67-6015-4423-B3A6-E780AC14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4">
                <a:extLst>
                  <a:ext uri="{FF2B5EF4-FFF2-40B4-BE49-F238E27FC236}">
                    <a16:creationId xmlns:a16="http://schemas.microsoft.com/office/drawing/2014/main" id="{8FC40BDC-5690-4A93-8ED1-17906835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5">
                <a:extLst>
                  <a:ext uri="{FF2B5EF4-FFF2-40B4-BE49-F238E27FC236}">
                    <a16:creationId xmlns:a16="http://schemas.microsoft.com/office/drawing/2014/main" id="{7410C03F-A805-467E-9AD2-6CD8B7365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6">
                <a:extLst>
                  <a:ext uri="{FF2B5EF4-FFF2-40B4-BE49-F238E27FC236}">
                    <a16:creationId xmlns:a16="http://schemas.microsoft.com/office/drawing/2014/main" id="{BBFC39AB-F0C1-4DC1-9EB7-253D2169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7">
                <a:extLst>
                  <a:ext uri="{FF2B5EF4-FFF2-40B4-BE49-F238E27FC236}">
                    <a16:creationId xmlns:a16="http://schemas.microsoft.com/office/drawing/2014/main" id="{5C1081B7-649B-466C-A07E-62C9CFE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8">
                <a:extLst>
                  <a:ext uri="{FF2B5EF4-FFF2-40B4-BE49-F238E27FC236}">
                    <a16:creationId xmlns:a16="http://schemas.microsoft.com/office/drawing/2014/main" id="{FBEC15A2-E5A5-4DB7-B380-5FBFDD35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Rectangle 89">
                <a:extLst>
                  <a:ext uri="{FF2B5EF4-FFF2-40B4-BE49-F238E27FC236}">
                    <a16:creationId xmlns:a16="http://schemas.microsoft.com/office/drawing/2014/main" id="{778B92AE-24F9-4C18-97C1-B00F8A2C6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90">
                <a:extLst>
                  <a:ext uri="{FF2B5EF4-FFF2-40B4-BE49-F238E27FC236}">
                    <a16:creationId xmlns:a16="http://schemas.microsoft.com/office/drawing/2014/main" id="{CE6F68A7-CBD6-42F9-9B95-F4098D8B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1">
                <a:extLst>
                  <a:ext uri="{FF2B5EF4-FFF2-40B4-BE49-F238E27FC236}">
                    <a16:creationId xmlns:a16="http://schemas.microsoft.com/office/drawing/2014/main" id="{AA9C5125-6207-4CC7-81BB-922F0B21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2">
                <a:extLst>
                  <a:ext uri="{FF2B5EF4-FFF2-40B4-BE49-F238E27FC236}">
                    <a16:creationId xmlns:a16="http://schemas.microsoft.com/office/drawing/2014/main" id="{378A2AE7-95AF-4717-8951-BC900E1BD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3">
                <a:extLst>
                  <a:ext uri="{FF2B5EF4-FFF2-40B4-BE49-F238E27FC236}">
                    <a16:creationId xmlns:a16="http://schemas.microsoft.com/office/drawing/2014/main" id="{CD09DEAE-A146-4B42-94BE-3D49524F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4">
                <a:extLst>
                  <a:ext uri="{FF2B5EF4-FFF2-40B4-BE49-F238E27FC236}">
                    <a16:creationId xmlns:a16="http://schemas.microsoft.com/office/drawing/2014/main" id="{A105FC59-5BF4-4723-BC08-A1DEF984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5">
                <a:extLst>
                  <a:ext uri="{FF2B5EF4-FFF2-40B4-BE49-F238E27FC236}">
                    <a16:creationId xmlns:a16="http://schemas.microsoft.com/office/drawing/2014/main" id="{D01DB714-62D9-48FD-A59B-D64C50B2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6">
                <a:extLst>
                  <a:ext uri="{FF2B5EF4-FFF2-40B4-BE49-F238E27FC236}">
                    <a16:creationId xmlns:a16="http://schemas.microsoft.com/office/drawing/2014/main" id="{1011D84D-14AB-4481-8D52-905ACE15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7">
                <a:extLst>
                  <a:ext uri="{FF2B5EF4-FFF2-40B4-BE49-F238E27FC236}">
                    <a16:creationId xmlns:a16="http://schemas.microsoft.com/office/drawing/2014/main" id="{478B8E9E-7C6F-4818-BDBF-37317292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8">
                <a:extLst>
                  <a:ext uri="{FF2B5EF4-FFF2-40B4-BE49-F238E27FC236}">
                    <a16:creationId xmlns:a16="http://schemas.microsoft.com/office/drawing/2014/main" id="{8B3F9012-482E-41C5-A8D9-69FCB5EA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9">
                <a:extLst>
                  <a:ext uri="{FF2B5EF4-FFF2-40B4-BE49-F238E27FC236}">
                    <a16:creationId xmlns:a16="http://schemas.microsoft.com/office/drawing/2014/main" id="{BF3192F0-5ACD-41D1-898A-1C9BE51F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00">
                <a:extLst>
                  <a:ext uri="{FF2B5EF4-FFF2-40B4-BE49-F238E27FC236}">
                    <a16:creationId xmlns:a16="http://schemas.microsoft.com/office/drawing/2014/main" id="{DFC522DB-A1CD-433E-993C-0BA19D5B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BA0DAEDA-A0C3-4944-BDE9-E7BE5780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C34E1BD1-07BE-4B30-AE0B-8B2DB578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3">
                <a:extLst>
                  <a:ext uri="{FF2B5EF4-FFF2-40B4-BE49-F238E27FC236}">
                    <a16:creationId xmlns:a16="http://schemas.microsoft.com/office/drawing/2014/main" id="{810AC536-7A59-4880-A475-3901BBF7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24F44AD0-B53E-40E3-AF11-C39C0479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5">
                <a:extLst>
                  <a:ext uri="{FF2B5EF4-FFF2-40B4-BE49-F238E27FC236}">
                    <a16:creationId xmlns:a16="http://schemas.microsoft.com/office/drawing/2014/main" id="{EC19BAFE-36EA-44B1-95E3-38331AB3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6">
                <a:extLst>
                  <a:ext uri="{FF2B5EF4-FFF2-40B4-BE49-F238E27FC236}">
                    <a16:creationId xmlns:a16="http://schemas.microsoft.com/office/drawing/2014/main" id="{C1CC4D31-E88E-4223-8669-BB1D8D54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7">
                <a:extLst>
                  <a:ext uri="{FF2B5EF4-FFF2-40B4-BE49-F238E27FC236}">
                    <a16:creationId xmlns:a16="http://schemas.microsoft.com/office/drawing/2014/main" id="{C04E6727-7F4D-4446-9312-EA4266044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8">
                <a:extLst>
                  <a:ext uri="{FF2B5EF4-FFF2-40B4-BE49-F238E27FC236}">
                    <a16:creationId xmlns:a16="http://schemas.microsoft.com/office/drawing/2014/main" id="{5C4A365A-F464-4EF9-8DF9-3634CF13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Rectangle 109">
                <a:extLst>
                  <a:ext uri="{FF2B5EF4-FFF2-40B4-BE49-F238E27FC236}">
                    <a16:creationId xmlns:a16="http://schemas.microsoft.com/office/drawing/2014/main" id="{9838455C-B2D5-4C80-96B5-06EA9C40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10">
                <a:extLst>
                  <a:ext uri="{FF2B5EF4-FFF2-40B4-BE49-F238E27FC236}">
                    <a16:creationId xmlns:a16="http://schemas.microsoft.com/office/drawing/2014/main" id="{F7653993-8E2A-4F74-85C6-48C1D900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1">
                <a:extLst>
                  <a:ext uri="{FF2B5EF4-FFF2-40B4-BE49-F238E27FC236}">
                    <a16:creationId xmlns:a16="http://schemas.microsoft.com/office/drawing/2014/main" id="{BD4DCEE8-90EF-44CB-AB5A-01FC705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2">
                <a:extLst>
                  <a:ext uri="{FF2B5EF4-FFF2-40B4-BE49-F238E27FC236}">
                    <a16:creationId xmlns:a16="http://schemas.microsoft.com/office/drawing/2014/main" id="{0B5181A0-08B8-49F5-84D0-7FA6B773C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3">
                <a:extLst>
                  <a:ext uri="{FF2B5EF4-FFF2-40B4-BE49-F238E27FC236}">
                    <a16:creationId xmlns:a16="http://schemas.microsoft.com/office/drawing/2014/main" id="{88D091C3-2539-4D0F-A690-236ED99B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4">
                <a:extLst>
                  <a:ext uri="{FF2B5EF4-FFF2-40B4-BE49-F238E27FC236}">
                    <a16:creationId xmlns:a16="http://schemas.microsoft.com/office/drawing/2014/main" id="{45576A48-DF7B-4A86-9D05-D4D45664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5">
                <a:extLst>
                  <a:ext uri="{FF2B5EF4-FFF2-40B4-BE49-F238E27FC236}">
                    <a16:creationId xmlns:a16="http://schemas.microsoft.com/office/drawing/2014/main" id="{9FE337B7-B3CE-496B-B55E-CCF0AFA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DB5AD445-9051-4077-9308-C4A9B3C6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7">
                <a:extLst>
                  <a:ext uri="{FF2B5EF4-FFF2-40B4-BE49-F238E27FC236}">
                    <a16:creationId xmlns:a16="http://schemas.microsoft.com/office/drawing/2014/main" id="{EC31E962-6535-4A13-AD2F-E90BB311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8">
                <a:extLst>
                  <a:ext uri="{FF2B5EF4-FFF2-40B4-BE49-F238E27FC236}">
                    <a16:creationId xmlns:a16="http://schemas.microsoft.com/office/drawing/2014/main" id="{B96581E0-52C0-4237-9DDE-8F6BD59D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9">
                <a:extLst>
                  <a:ext uri="{FF2B5EF4-FFF2-40B4-BE49-F238E27FC236}">
                    <a16:creationId xmlns:a16="http://schemas.microsoft.com/office/drawing/2014/main" id="{C647085E-8C97-4B1C-9ABE-BD26C4BD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D5DEDF9F-9F78-4C93-8E00-BD5F697C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1">
                <a:extLst>
                  <a:ext uri="{FF2B5EF4-FFF2-40B4-BE49-F238E27FC236}">
                    <a16:creationId xmlns:a16="http://schemas.microsoft.com/office/drawing/2014/main" id="{CE633DAE-D6C8-40D1-8C75-26F53E9D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2">
                <a:extLst>
                  <a:ext uri="{FF2B5EF4-FFF2-40B4-BE49-F238E27FC236}">
                    <a16:creationId xmlns:a16="http://schemas.microsoft.com/office/drawing/2014/main" id="{0B7204E4-C259-4AA6-AE5E-C703F36B6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3">
                <a:extLst>
                  <a:ext uri="{FF2B5EF4-FFF2-40B4-BE49-F238E27FC236}">
                    <a16:creationId xmlns:a16="http://schemas.microsoft.com/office/drawing/2014/main" id="{065ADAB7-325D-4690-B951-12988489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4">
                <a:extLst>
                  <a:ext uri="{FF2B5EF4-FFF2-40B4-BE49-F238E27FC236}">
                    <a16:creationId xmlns:a16="http://schemas.microsoft.com/office/drawing/2014/main" id="{74034CF7-83EE-422E-8BC9-3C76CDC8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5">
                <a:extLst>
                  <a:ext uri="{FF2B5EF4-FFF2-40B4-BE49-F238E27FC236}">
                    <a16:creationId xmlns:a16="http://schemas.microsoft.com/office/drawing/2014/main" id="{86995229-2E49-4715-8DBC-9BD61BC1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6">
                <a:extLst>
                  <a:ext uri="{FF2B5EF4-FFF2-40B4-BE49-F238E27FC236}">
                    <a16:creationId xmlns:a16="http://schemas.microsoft.com/office/drawing/2014/main" id="{4CF1F42B-27B5-4218-A2A6-85475B4C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7">
                <a:extLst>
                  <a:ext uri="{FF2B5EF4-FFF2-40B4-BE49-F238E27FC236}">
                    <a16:creationId xmlns:a16="http://schemas.microsoft.com/office/drawing/2014/main" id="{0519AB01-C0D6-493A-B051-5F4A2B55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8">
                <a:extLst>
                  <a:ext uri="{FF2B5EF4-FFF2-40B4-BE49-F238E27FC236}">
                    <a16:creationId xmlns:a16="http://schemas.microsoft.com/office/drawing/2014/main" id="{23FED9DA-AB17-45ED-9F2C-65C7B838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9">
                <a:extLst>
                  <a:ext uri="{FF2B5EF4-FFF2-40B4-BE49-F238E27FC236}">
                    <a16:creationId xmlns:a16="http://schemas.microsoft.com/office/drawing/2014/main" id="{6230BB3E-8A49-4686-8258-4D568F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30">
                <a:extLst>
                  <a:ext uri="{FF2B5EF4-FFF2-40B4-BE49-F238E27FC236}">
                    <a16:creationId xmlns:a16="http://schemas.microsoft.com/office/drawing/2014/main" id="{13217CBD-C101-45E6-97E4-4E7CECFF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1">
                <a:extLst>
                  <a:ext uri="{FF2B5EF4-FFF2-40B4-BE49-F238E27FC236}">
                    <a16:creationId xmlns:a16="http://schemas.microsoft.com/office/drawing/2014/main" id="{C2B432FC-B2CE-4FB0-9EA7-473A9709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2">
                <a:extLst>
                  <a:ext uri="{FF2B5EF4-FFF2-40B4-BE49-F238E27FC236}">
                    <a16:creationId xmlns:a16="http://schemas.microsoft.com/office/drawing/2014/main" id="{60A4FFA2-0A4B-4DE5-984D-667993C9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3">
                <a:extLst>
                  <a:ext uri="{FF2B5EF4-FFF2-40B4-BE49-F238E27FC236}">
                    <a16:creationId xmlns:a16="http://schemas.microsoft.com/office/drawing/2014/main" id="{C2B1D5F5-96C5-4573-828F-84EFDE0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4">
                <a:extLst>
                  <a:ext uri="{FF2B5EF4-FFF2-40B4-BE49-F238E27FC236}">
                    <a16:creationId xmlns:a16="http://schemas.microsoft.com/office/drawing/2014/main" id="{BE857971-EBD9-4DA5-8EF2-C1E550CC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5">
                <a:extLst>
                  <a:ext uri="{FF2B5EF4-FFF2-40B4-BE49-F238E27FC236}">
                    <a16:creationId xmlns:a16="http://schemas.microsoft.com/office/drawing/2014/main" id="{CA4904FF-532E-471F-8F98-507F71D3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6">
                <a:extLst>
                  <a:ext uri="{FF2B5EF4-FFF2-40B4-BE49-F238E27FC236}">
                    <a16:creationId xmlns:a16="http://schemas.microsoft.com/office/drawing/2014/main" id="{F1D88BD5-8A6D-48EB-B29C-5A318B0E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7">
                <a:extLst>
                  <a:ext uri="{FF2B5EF4-FFF2-40B4-BE49-F238E27FC236}">
                    <a16:creationId xmlns:a16="http://schemas.microsoft.com/office/drawing/2014/main" id="{7A1080B2-C779-47BD-9CB1-29AA3A64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8">
                <a:extLst>
                  <a:ext uri="{FF2B5EF4-FFF2-40B4-BE49-F238E27FC236}">
                    <a16:creationId xmlns:a16="http://schemas.microsoft.com/office/drawing/2014/main" id="{BFB5828A-1A47-4647-93E7-14569D9F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9">
                <a:extLst>
                  <a:ext uri="{FF2B5EF4-FFF2-40B4-BE49-F238E27FC236}">
                    <a16:creationId xmlns:a16="http://schemas.microsoft.com/office/drawing/2014/main" id="{715B0D63-E455-4CF6-B6AD-071F6CC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40">
                <a:extLst>
                  <a:ext uri="{FF2B5EF4-FFF2-40B4-BE49-F238E27FC236}">
                    <a16:creationId xmlns:a16="http://schemas.microsoft.com/office/drawing/2014/main" id="{C62FFCA6-9167-4F0E-ADA4-8100C98B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1">
                <a:extLst>
                  <a:ext uri="{FF2B5EF4-FFF2-40B4-BE49-F238E27FC236}">
                    <a16:creationId xmlns:a16="http://schemas.microsoft.com/office/drawing/2014/main" id="{59BBE1A4-3F17-4B2A-BBF8-B87BEE43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2">
                <a:extLst>
                  <a:ext uri="{FF2B5EF4-FFF2-40B4-BE49-F238E27FC236}">
                    <a16:creationId xmlns:a16="http://schemas.microsoft.com/office/drawing/2014/main" id="{AFA82BF6-A65C-494A-8147-0FB7B0AC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3">
                <a:extLst>
                  <a:ext uri="{FF2B5EF4-FFF2-40B4-BE49-F238E27FC236}">
                    <a16:creationId xmlns:a16="http://schemas.microsoft.com/office/drawing/2014/main" id="{6E0976EA-B64E-411D-814A-0FAF94A6D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4">
                <a:extLst>
                  <a:ext uri="{FF2B5EF4-FFF2-40B4-BE49-F238E27FC236}">
                    <a16:creationId xmlns:a16="http://schemas.microsoft.com/office/drawing/2014/main" id="{630B53E9-EF16-428A-B3A5-DF970318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5">
                <a:extLst>
                  <a:ext uri="{FF2B5EF4-FFF2-40B4-BE49-F238E27FC236}">
                    <a16:creationId xmlns:a16="http://schemas.microsoft.com/office/drawing/2014/main" id="{0F3C9EEC-35EF-47F9-A529-8D912407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6">
                <a:extLst>
                  <a:ext uri="{FF2B5EF4-FFF2-40B4-BE49-F238E27FC236}">
                    <a16:creationId xmlns:a16="http://schemas.microsoft.com/office/drawing/2014/main" id="{B3195398-4D66-42D4-9C00-A2C43FE1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7">
                <a:extLst>
                  <a:ext uri="{FF2B5EF4-FFF2-40B4-BE49-F238E27FC236}">
                    <a16:creationId xmlns:a16="http://schemas.microsoft.com/office/drawing/2014/main" id="{9B89035C-3B9B-40EB-8AA4-17423655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8">
                <a:extLst>
                  <a:ext uri="{FF2B5EF4-FFF2-40B4-BE49-F238E27FC236}">
                    <a16:creationId xmlns:a16="http://schemas.microsoft.com/office/drawing/2014/main" id="{1C2BC8F3-6D90-41AF-B9F2-7D7672BA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9">
                <a:extLst>
                  <a:ext uri="{FF2B5EF4-FFF2-40B4-BE49-F238E27FC236}">
                    <a16:creationId xmlns:a16="http://schemas.microsoft.com/office/drawing/2014/main" id="{47BA11A1-2CAE-48B3-B221-F43CC7A8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50">
                <a:extLst>
                  <a:ext uri="{FF2B5EF4-FFF2-40B4-BE49-F238E27FC236}">
                    <a16:creationId xmlns:a16="http://schemas.microsoft.com/office/drawing/2014/main" id="{B6C74F1C-AFA2-4C73-9289-41CCD693F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1">
                <a:extLst>
                  <a:ext uri="{FF2B5EF4-FFF2-40B4-BE49-F238E27FC236}">
                    <a16:creationId xmlns:a16="http://schemas.microsoft.com/office/drawing/2014/main" id="{CD7738C7-8CCC-44DA-B62A-4C2330AF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2">
                <a:extLst>
                  <a:ext uri="{FF2B5EF4-FFF2-40B4-BE49-F238E27FC236}">
                    <a16:creationId xmlns:a16="http://schemas.microsoft.com/office/drawing/2014/main" id="{B48AD720-6D4B-4D42-BE9B-B7804AD7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3">
                <a:extLst>
                  <a:ext uri="{FF2B5EF4-FFF2-40B4-BE49-F238E27FC236}">
                    <a16:creationId xmlns:a16="http://schemas.microsoft.com/office/drawing/2014/main" id="{CBAC7ABF-065F-4D39-AD2E-B598B1F0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4">
                <a:extLst>
                  <a:ext uri="{FF2B5EF4-FFF2-40B4-BE49-F238E27FC236}">
                    <a16:creationId xmlns:a16="http://schemas.microsoft.com/office/drawing/2014/main" id="{60CDAE26-56B7-4C16-A300-FC18A2B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5">
                <a:extLst>
                  <a:ext uri="{FF2B5EF4-FFF2-40B4-BE49-F238E27FC236}">
                    <a16:creationId xmlns:a16="http://schemas.microsoft.com/office/drawing/2014/main" id="{46432289-1CEE-4C4D-BEC1-4D17D58DF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6">
                <a:extLst>
                  <a:ext uri="{FF2B5EF4-FFF2-40B4-BE49-F238E27FC236}">
                    <a16:creationId xmlns:a16="http://schemas.microsoft.com/office/drawing/2014/main" id="{7DD63415-6273-40EC-8EC0-07207CBE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7">
                <a:extLst>
                  <a:ext uri="{FF2B5EF4-FFF2-40B4-BE49-F238E27FC236}">
                    <a16:creationId xmlns:a16="http://schemas.microsoft.com/office/drawing/2014/main" id="{5C69B4E7-0AD3-4E68-B586-8ED7E419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8">
                <a:extLst>
                  <a:ext uri="{FF2B5EF4-FFF2-40B4-BE49-F238E27FC236}">
                    <a16:creationId xmlns:a16="http://schemas.microsoft.com/office/drawing/2014/main" id="{8B4D2A66-F7EC-49A3-8342-9CB094DB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9">
                <a:extLst>
                  <a:ext uri="{FF2B5EF4-FFF2-40B4-BE49-F238E27FC236}">
                    <a16:creationId xmlns:a16="http://schemas.microsoft.com/office/drawing/2014/main" id="{9384725B-57CA-4DAC-8019-9B6E5D4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60">
                <a:extLst>
                  <a:ext uri="{FF2B5EF4-FFF2-40B4-BE49-F238E27FC236}">
                    <a16:creationId xmlns:a16="http://schemas.microsoft.com/office/drawing/2014/main" id="{2B43932F-F1F9-4CDB-BD53-F0289368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1">
                <a:extLst>
                  <a:ext uri="{FF2B5EF4-FFF2-40B4-BE49-F238E27FC236}">
                    <a16:creationId xmlns:a16="http://schemas.microsoft.com/office/drawing/2014/main" id="{9BC9955E-091E-442D-B5B0-5EFF54BE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2">
                <a:extLst>
                  <a:ext uri="{FF2B5EF4-FFF2-40B4-BE49-F238E27FC236}">
                    <a16:creationId xmlns:a16="http://schemas.microsoft.com/office/drawing/2014/main" id="{E8C61312-648B-40C5-A0F9-5C59DABB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3">
                <a:extLst>
                  <a:ext uri="{FF2B5EF4-FFF2-40B4-BE49-F238E27FC236}">
                    <a16:creationId xmlns:a16="http://schemas.microsoft.com/office/drawing/2014/main" id="{2F1E8A3A-390B-49A9-95CE-1B979849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4">
                <a:extLst>
                  <a:ext uri="{FF2B5EF4-FFF2-40B4-BE49-F238E27FC236}">
                    <a16:creationId xmlns:a16="http://schemas.microsoft.com/office/drawing/2014/main" id="{88EBA959-DB93-4F1A-8154-505653F2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5">
                <a:extLst>
                  <a:ext uri="{FF2B5EF4-FFF2-40B4-BE49-F238E27FC236}">
                    <a16:creationId xmlns:a16="http://schemas.microsoft.com/office/drawing/2014/main" id="{E673E215-EDAC-4235-8E8B-EC3550A9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6">
                <a:extLst>
                  <a:ext uri="{FF2B5EF4-FFF2-40B4-BE49-F238E27FC236}">
                    <a16:creationId xmlns:a16="http://schemas.microsoft.com/office/drawing/2014/main" id="{3CAAA365-9563-4D9F-8551-7017F02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7">
                <a:extLst>
                  <a:ext uri="{FF2B5EF4-FFF2-40B4-BE49-F238E27FC236}">
                    <a16:creationId xmlns:a16="http://schemas.microsoft.com/office/drawing/2014/main" id="{8EC5B86E-D5A7-4A44-A22F-837FF363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8">
                <a:extLst>
                  <a:ext uri="{FF2B5EF4-FFF2-40B4-BE49-F238E27FC236}">
                    <a16:creationId xmlns:a16="http://schemas.microsoft.com/office/drawing/2014/main" id="{6C97E24F-74C1-43A1-BA1D-8D3AF848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9">
                <a:extLst>
                  <a:ext uri="{FF2B5EF4-FFF2-40B4-BE49-F238E27FC236}">
                    <a16:creationId xmlns:a16="http://schemas.microsoft.com/office/drawing/2014/main" id="{CDD35922-A403-45BD-9AD0-57CAD3E2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70">
                <a:extLst>
                  <a:ext uri="{FF2B5EF4-FFF2-40B4-BE49-F238E27FC236}">
                    <a16:creationId xmlns:a16="http://schemas.microsoft.com/office/drawing/2014/main" id="{0AACD19E-CDA2-49DD-894D-6D241D9D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1">
                <a:extLst>
                  <a:ext uri="{FF2B5EF4-FFF2-40B4-BE49-F238E27FC236}">
                    <a16:creationId xmlns:a16="http://schemas.microsoft.com/office/drawing/2014/main" id="{64AC051C-6129-468B-B664-204F8B6E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2">
                <a:extLst>
                  <a:ext uri="{FF2B5EF4-FFF2-40B4-BE49-F238E27FC236}">
                    <a16:creationId xmlns:a16="http://schemas.microsoft.com/office/drawing/2014/main" id="{8B86C18F-E48C-430C-846B-69E2E9B3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3">
                <a:extLst>
                  <a:ext uri="{FF2B5EF4-FFF2-40B4-BE49-F238E27FC236}">
                    <a16:creationId xmlns:a16="http://schemas.microsoft.com/office/drawing/2014/main" id="{F268B823-F141-4B7E-8C91-A93E69A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4">
                <a:extLst>
                  <a:ext uri="{FF2B5EF4-FFF2-40B4-BE49-F238E27FC236}">
                    <a16:creationId xmlns:a16="http://schemas.microsoft.com/office/drawing/2014/main" id="{E020B960-297D-47CA-905E-48B0FB25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5">
                <a:extLst>
                  <a:ext uri="{FF2B5EF4-FFF2-40B4-BE49-F238E27FC236}">
                    <a16:creationId xmlns:a16="http://schemas.microsoft.com/office/drawing/2014/main" id="{C721DFFF-D011-4228-A3CD-85BE3918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6">
                <a:extLst>
                  <a:ext uri="{FF2B5EF4-FFF2-40B4-BE49-F238E27FC236}">
                    <a16:creationId xmlns:a16="http://schemas.microsoft.com/office/drawing/2014/main" id="{32B5053D-D0BC-4718-A0D1-3710E0BA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7">
                <a:extLst>
                  <a:ext uri="{FF2B5EF4-FFF2-40B4-BE49-F238E27FC236}">
                    <a16:creationId xmlns:a16="http://schemas.microsoft.com/office/drawing/2014/main" id="{A8E2C536-473B-4C3E-8227-84C19C09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8">
                <a:extLst>
                  <a:ext uri="{FF2B5EF4-FFF2-40B4-BE49-F238E27FC236}">
                    <a16:creationId xmlns:a16="http://schemas.microsoft.com/office/drawing/2014/main" id="{85E7D6EA-F8F7-4BDD-9304-D79525CE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9">
                <a:extLst>
                  <a:ext uri="{FF2B5EF4-FFF2-40B4-BE49-F238E27FC236}">
                    <a16:creationId xmlns:a16="http://schemas.microsoft.com/office/drawing/2014/main" id="{3571CD36-2203-4496-809E-FD6A67BE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80">
                <a:extLst>
                  <a:ext uri="{FF2B5EF4-FFF2-40B4-BE49-F238E27FC236}">
                    <a16:creationId xmlns:a16="http://schemas.microsoft.com/office/drawing/2014/main" id="{0E808A1C-CAFE-4246-8507-DB25C3C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1">
                <a:extLst>
                  <a:ext uri="{FF2B5EF4-FFF2-40B4-BE49-F238E27FC236}">
                    <a16:creationId xmlns:a16="http://schemas.microsoft.com/office/drawing/2014/main" id="{F8BBD1B7-2B61-4543-9E4F-6D7122C4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2">
                <a:extLst>
                  <a:ext uri="{FF2B5EF4-FFF2-40B4-BE49-F238E27FC236}">
                    <a16:creationId xmlns:a16="http://schemas.microsoft.com/office/drawing/2014/main" id="{97A3FD1F-67D7-4E51-A9BE-0BDAB543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3">
                <a:extLst>
                  <a:ext uri="{FF2B5EF4-FFF2-40B4-BE49-F238E27FC236}">
                    <a16:creationId xmlns:a16="http://schemas.microsoft.com/office/drawing/2014/main" id="{940F03FA-3EFC-462F-9557-1169C44A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4">
                <a:extLst>
                  <a:ext uri="{FF2B5EF4-FFF2-40B4-BE49-F238E27FC236}">
                    <a16:creationId xmlns:a16="http://schemas.microsoft.com/office/drawing/2014/main" id="{2E2B8116-991E-407B-AF58-D6718C836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5">
                <a:extLst>
                  <a:ext uri="{FF2B5EF4-FFF2-40B4-BE49-F238E27FC236}">
                    <a16:creationId xmlns:a16="http://schemas.microsoft.com/office/drawing/2014/main" id="{67FC2B46-77F4-44B5-84DB-3F89BD13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6">
                <a:extLst>
                  <a:ext uri="{FF2B5EF4-FFF2-40B4-BE49-F238E27FC236}">
                    <a16:creationId xmlns:a16="http://schemas.microsoft.com/office/drawing/2014/main" id="{D44FD277-B7F3-4B53-B67D-4663433B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7">
                <a:extLst>
                  <a:ext uri="{FF2B5EF4-FFF2-40B4-BE49-F238E27FC236}">
                    <a16:creationId xmlns:a16="http://schemas.microsoft.com/office/drawing/2014/main" id="{F265F814-48AB-4D21-9742-470A7BE3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8">
                <a:extLst>
                  <a:ext uri="{FF2B5EF4-FFF2-40B4-BE49-F238E27FC236}">
                    <a16:creationId xmlns:a16="http://schemas.microsoft.com/office/drawing/2014/main" id="{4DE7298C-BA3B-4F3B-BF16-594696F6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9">
                <a:extLst>
                  <a:ext uri="{FF2B5EF4-FFF2-40B4-BE49-F238E27FC236}">
                    <a16:creationId xmlns:a16="http://schemas.microsoft.com/office/drawing/2014/main" id="{E6512DE8-9A48-4CFC-8957-A25034F76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90">
                <a:extLst>
                  <a:ext uri="{FF2B5EF4-FFF2-40B4-BE49-F238E27FC236}">
                    <a16:creationId xmlns:a16="http://schemas.microsoft.com/office/drawing/2014/main" id="{C34AC302-D088-4FD0-86C9-A7B35AB6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1">
                <a:extLst>
                  <a:ext uri="{FF2B5EF4-FFF2-40B4-BE49-F238E27FC236}">
                    <a16:creationId xmlns:a16="http://schemas.microsoft.com/office/drawing/2014/main" id="{436BF0C9-83DC-4CA8-98BF-A528F514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2">
                <a:extLst>
                  <a:ext uri="{FF2B5EF4-FFF2-40B4-BE49-F238E27FC236}">
                    <a16:creationId xmlns:a16="http://schemas.microsoft.com/office/drawing/2014/main" id="{007727F6-3686-4C0A-AF99-3F6E17D5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3">
                <a:extLst>
                  <a:ext uri="{FF2B5EF4-FFF2-40B4-BE49-F238E27FC236}">
                    <a16:creationId xmlns:a16="http://schemas.microsoft.com/office/drawing/2014/main" id="{F4F666AF-0771-4B44-952B-A56AA4CB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4">
                <a:extLst>
                  <a:ext uri="{FF2B5EF4-FFF2-40B4-BE49-F238E27FC236}">
                    <a16:creationId xmlns:a16="http://schemas.microsoft.com/office/drawing/2014/main" id="{75023C5E-DAB7-47F0-85BF-DF2A07FCF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5">
                <a:extLst>
                  <a:ext uri="{FF2B5EF4-FFF2-40B4-BE49-F238E27FC236}">
                    <a16:creationId xmlns:a16="http://schemas.microsoft.com/office/drawing/2014/main" id="{1F434015-AE74-4E9B-B62F-53CBA55E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6">
                <a:extLst>
                  <a:ext uri="{FF2B5EF4-FFF2-40B4-BE49-F238E27FC236}">
                    <a16:creationId xmlns:a16="http://schemas.microsoft.com/office/drawing/2014/main" id="{F2F6918B-5CDF-4551-89B7-7946AD9A6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7">
                <a:extLst>
                  <a:ext uri="{FF2B5EF4-FFF2-40B4-BE49-F238E27FC236}">
                    <a16:creationId xmlns:a16="http://schemas.microsoft.com/office/drawing/2014/main" id="{C4412527-5F01-44B8-AC00-8436C745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8">
                <a:extLst>
                  <a:ext uri="{FF2B5EF4-FFF2-40B4-BE49-F238E27FC236}">
                    <a16:creationId xmlns:a16="http://schemas.microsoft.com/office/drawing/2014/main" id="{22C25CD0-7721-41D5-9C2F-98E1582C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9">
                <a:extLst>
                  <a:ext uri="{FF2B5EF4-FFF2-40B4-BE49-F238E27FC236}">
                    <a16:creationId xmlns:a16="http://schemas.microsoft.com/office/drawing/2014/main" id="{F9D42F00-E13D-4BCF-B0EE-46BA6BF6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200">
                <a:extLst>
                  <a:ext uri="{FF2B5EF4-FFF2-40B4-BE49-F238E27FC236}">
                    <a16:creationId xmlns:a16="http://schemas.microsoft.com/office/drawing/2014/main" id="{A11346A7-EB20-48A3-A69A-CB4ACF93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1">
                <a:extLst>
                  <a:ext uri="{FF2B5EF4-FFF2-40B4-BE49-F238E27FC236}">
                    <a16:creationId xmlns:a16="http://schemas.microsoft.com/office/drawing/2014/main" id="{7DFEC7D7-602D-4DCE-A6B7-088CC5C0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2">
                <a:extLst>
                  <a:ext uri="{FF2B5EF4-FFF2-40B4-BE49-F238E27FC236}">
                    <a16:creationId xmlns:a16="http://schemas.microsoft.com/office/drawing/2014/main" id="{F9A321F3-7021-4926-8FB7-D26363CB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3">
                <a:extLst>
                  <a:ext uri="{FF2B5EF4-FFF2-40B4-BE49-F238E27FC236}">
                    <a16:creationId xmlns:a16="http://schemas.microsoft.com/office/drawing/2014/main" id="{6C81260C-6650-4965-81AC-CC9650FB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4">
                <a:extLst>
                  <a:ext uri="{FF2B5EF4-FFF2-40B4-BE49-F238E27FC236}">
                    <a16:creationId xmlns:a16="http://schemas.microsoft.com/office/drawing/2014/main" id="{56F7D990-294B-4624-B2DF-BEE1F28B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8" name="Freeform 206">
              <a:extLst>
                <a:ext uri="{FF2B5EF4-FFF2-40B4-BE49-F238E27FC236}">
                  <a16:creationId xmlns:a16="http://schemas.microsoft.com/office/drawing/2014/main" id="{A49A7A12-F9A5-43A0-94EB-B6685809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" name="Freeform 207">
              <a:extLst>
                <a:ext uri="{FF2B5EF4-FFF2-40B4-BE49-F238E27FC236}">
                  <a16:creationId xmlns:a16="http://schemas.microsoft.com/office/drawing/2014/main" id="{44FB4228-7623-4BAA-8752-CA50C98C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8">
              <a:extLst>
                <a:ext uri="{FF2B5EF4-FFF2-40B4-BE49-F238E27FC236}">
                  <a16:creationId xmlns:a16="http://schemas.microsoft.com/office/drawing/2014/main" id="{14C6A239-E09D-4802-8037-BF680E2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9">
              <a:extLst>
                <a:ext uri="{FF2B5EF4-FFF2-40B4-BE49-F238E27FC236}">
                  <a16:creationId xmlns:a16="http://schemas.microsoft.com/office/drawing/2014/main" id="{A5A8B966-92CE-45F5-83A5-D5B4E8A2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10">
              <a:extLst>
                <a:ext uri="{FF2B5EF4-FFF2-40B4-BE49-F238E27FC236}">
                  <a16:creationId xmlns:a16="http://schemas.microsoft.com/office/drawing/2014/main" id="{9747A804-D65E-49C7-8106-F20B8CBD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1">
              <a:extLst>
                <a:ext uri="{FF2B5EF4-FFF2-40B4-BE49-F238E27FC236}">
                  <a16:creationId xmlns:a16="http://schemas.microsoft.com/office/drawing/2014/main" id="{5C6EE142-8E8A-4E5D-AE85-986AD5F6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BB64F9BA-D436-4650-A634-147162A9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3">
              <a:extLst>
                <a:ext uri="{FF2B5EF4-FFF2-40B4-BE49-F238E27FC236}">
                  <a16:creationId xmlns:a16="http://schemas.microsoft.com/office/drawing/2014/main" id="{0BA257B5-8312-497F-BD69-08CF0FC7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4">
              <a:extLst>
                <a:ext uri="{FF2B5EF4-FFF2-40B4-BE49-F238E27FC236}">
                  <a16:creationId xmlns:a16="http://schemas.microsoft.com/office/drawing/2014/main" id="{09B3D02A-6E86-46C5-913A-953CC619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5">
              <a:extLst>
                <a:ext uri="{FF2B5EF4-FFF2-40B4-BE49-F238E27FC236}">
                  <a16:creationId xmlns:a16="http://schemas.microsoft.com/office/drawing/2014/main" id="{6AD8B9B5-5406-4F3D-8C0A-2017B610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6">
              <a:extLst>
                <a:ext uri="{FF2B5EF4-FFF2-40B4-BE49-F238E27FC236}">
                  <a16:creationId xmlns:a16="http://schemas.microsoft.com/office/drawing/2014/main" id="{17A8FF04-CD21-4BC2-9004-CE9B7EC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7">
              <a:extLst>
                <a:ext uri="{FF2B5EF4-FFF2-40B4-BE49-F238E27FC236}">
                  <a16:creationId xmlns:a16="http://schemas.microsoft.com/office/drawing/2014/main" id="{9BB432A5-1E15-4B30-AA2A-500E7AE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8">
              <a:extLst>
                <a:ext uri="{FF2B5EF4-FFF2-40B4-BE49-F238E27FC236}">
                  <a16:creationId xmlns:a16="http://schemas.microsoft.com/office/drawing/2014/main" id="{2129B7E7-A511-436D-AB11-B63D60F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9">
              <a:extLst>
                <a:ext uri="{FF2B5EF4-FFF2-40B4-BE49-F238E27FC236}">
                  <a16:creationId xmlns:a16="http://schemas.microsoft.com/office/drawing/2014/main" id="{1D47DF2D-276D-4B06-94C0-A9A58D5B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20">
              <a:extLst>
                <a:ext uri="{FF2B5EF4-FFF2-40B4-BE49-F238E27FC236}">
                  <a16:creationId xmlns:a16="http://schemas.microsoft.com/office/drawing/2014/main" id="{41247FA9-3A00-48E0-819A-3D5C4C43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EA9DD8AB-5ADA-4017-8924-1DAAA856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3A37261D-F939-4540-8C36-A0A68286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7B3A33AE-D3F3-44EC-A908-D94AA31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D836378F-100B-4B11-9757-47269CD9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0735222E-F8D8-4CBD-837B-32A2DB9F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6">
              <a:extLst>
                <a:ext uri="{FF2B5EF4-FFF2-40B4-BE49-F238E27FC236}">
                  <a16:creationId xmlns:a16="http://schemas.microsoft.com/office/drawing/2014/main" id="{FEA792B5-D22F-4801-A623-7284687D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7">
              <a:extLst>
                <a:ext uri="{FF2B5EF4-FFF2-40B4-BE49-F238E27FC236}">
                  <a16:creationId xmlns:a16="http://schemas.microsoft.com/office/drawing/2014/main" id="{AB00088B-D887-4E6C-8592-EB00FC61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8">
              <a:extLst>
                <a:ext uri="{FF2B5EF4-FFF2-40B4-BE49-F238E27FC236}">
                  <a16:creationId xmlns:a16="http://schemas.microsoft.com/office/drawing/2014/main" id="{509F386C-4AF8-4689-8D32-DC58FBF1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9">
              <a:extLst>
                <a:ext uri="{FF2B5EF4-FFF2-40B4-BE49-F238E27FC236}">
                  <a16:creationId xmlns:a16="http://schemas.microsoft.com/office/drawing/2014/main" id="{083D4A99-C11B-4611-83AE-66B51E68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C782343F-2912-4B92-92C6-3A37F5E8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1">
              <a:extLst>
                <a:ext uri="{FF2B5EF4-FFF2-40B4-BE49-F238E27FC236}">
                  <a16:creationId xmlns:a16="http://schemas.microsoft.com/office/drawing/2014/main" id="{139F0558-A2EF-4633-A500-BCEE6C91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2">
              <a:extLst>
                <a:ext uri="{FF2B5EF4-FFF2-40B4-BE49-F238E27FC236}">
                  <a16:creationId xmlns:a16="http://schemas.microsoft.com/office/drawing/2014/main" id="{D8F87870-E385-47CA-A7D6-48B7BF61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3">
              <a:extLst>
                <a:ext uri="{FF2B5EF4-FFF2-40B4-BE49-F238E27FC236}">
                  <a16:creationId xmlns:a16="http://schemas.microsoft.com/office/drawing/2014/main" id="{EAD3392D-73BD-4304-895F-AFE56000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4">
              <a:extLst>
                <a:ext uri="{FF2B5EF4-FFF2-40B4-BE49-F238E27FC236}">
                  <a16:creationId xmlns:a16="http://schemas.microsoft.com/office/drawing/2014/main" id="{41719CF8-A34C-41A0-A99F-F6C25052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5">
              <a:extLst>
                <a:ext uri="{FF2B5EF4-FFF2-40B4-BE49-F238E27FC236}">
                  <a16:creationId xmlns:a16="http://schemas.microsoft.com/office/drawing/2014/main" id="{73130D99-D742-4C73-B055-A56E372C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6">
              <a:extLst>
                <a:ext uri="{FF2B5EF4-FFF2-40B4-BE49-F238E27FC236}">
                  <a16:creationId xmlns:a16="http://schemas.microsoft.com/office/drawing/2014/main" id="{8D4B88F2-727F-4115-8C82-F1D9863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7">
              <a:extLst>
                <a:ext uri="{FF2B5EF4-FFF2-40B4-BE49-F238E27FC236}">
                  <a16:creationId xmlns:a16="http://schemas.microsoft.com/office/drawing/2014/main" id="{4A8D2333-8228-4070-BCA4-9FB03BE2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8">
              <a:extLst>
                <a:ext uri="{FF2B5EF4-FFF2-40B4-BE49-F238E27FC236}">
                  <a16:creationId xmlns:a16="http://schemas.microsoft.com/office/drawing/2014/main" id="{23D65742-D7C6-415C-BCAF-B7814907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9">
              <a:extLst>
                <a:ext uri="{FF2B5EF4-FFF2-40B4-BE49-F238E27FC236}">
                  <a16:creationId xmlns:a16="http://schemas.microsoft.com/office/drawing/2014/main" id="{17A844EA-7D4E-4515-A2D2-F2D6F01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40">
              <a:extLst>
                <a:ext uri="{FF2B5EF4-FFF2-40B4-BE49-F238E27FC236}">
                  <a16:creationId xmlns:a16="http://schemas.microsoft.com/office/drawing/2014/main" id="{0C3592A8-5068-4208-882F-C65DE9D0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1">
              <a:extLst>
                <a:ext uri="{FF2B5EF4-FFF2-40B4-BE49-F238E27FC236}">
                  <a16:creationId xmlns:a16="http://schemas.microsoft.com/office/drawing/2014/main" id="{57AB2989-8EE7-41BD-B9CA-6A727D6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2">
              <a:extLst>
                <a:ext uri="{FF2B5EF4-FFF2-40B4-BE49-F238E27FC236}">
                  <a16:creationId xmlns:a16="http://schemas.microsoft.com/office/drawing/2014/main" id="{93537491-1E77-45F6-BB3F-0D58FE6B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3">
              <a:extLst>
                <a:ext uri="{FF2B5EF4-FFF2-40B4-BE49-F238E27FC236}">
                  <a16:creationId xmlns:a16="http://schemas.microsoft.com/office/drawing/2014/main" id="{DEC0B2EF-0EEF-40AA-86ED-9CA70356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4">
              <a:extLst>
                <a:ext uri="{FF2B5EF4-FFF2-40B4-BE49-F238E27FC236}">
                  <a16:creationId xmlns:a16="http://schemas.microsoft.com/office/drawing/2014/main" id="{3BF82F37-A59F-4221-86F0-FDA91AFC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5">
              <a:extLst>
                <a:ext uri="{FF2B5EF4-FFF2-40B4-BE49-F238E27FC236}">
                  <a16:creationId xmlns:a16="http://schemas.microsoft.com/office/drawing/2014/main" id="{DBEBE581-8710-481C-B386-7A21C2F3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6">
              <a:extLst>
                <a:ext uri="{FF2B5EF4-FFF2-40B4-BE49-F238E27FC236}">
                  <a16:creationId xmlns:a16="http://schemas.microsoft.com/office/drawing/2014/main" id="{48394878-7904-4D29-9DEC-87441186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7">
              <a:extLst>
                <a:ext uri="{FF2B5EF4-FFF2-40B4-BE49-F238E27FC236}">
                  <a16:creationId xmlns:a16="http://schemas.microsoft.com/office/drawing/2014/main" id="{E5CE7B83-E3FB-4297-9A56-D489386F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8">
              <a:extLst>
                <a:ext uri="{FF2B5EF4-FFF2-40B4-BE49-F238E27FC236}">
                  <a16:creationId xmlns:a16="http://schemas.microsoft.com/office/drawing/2014/main" id="{5CC3EC4B-3061-4FC6-B5C9-95C1EE74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9">
              <a:extLst>
                <a:ext uri="{FF2B5EF4-FFF2-40B4-BE49-F238E27FC236}">
                  <a16:creationId xmlns:a16="http://schemas.microsoft.com/office/drawing/2014/main" id="{9424C512-6EA8-4F90-9426-A0D71031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50">
              <a:extLst>
                <a:ext uri="{FF2B5EF4-FFF2-40B4-BE49-F238E27FC236}">
                  <a16:creationId xmlns:a16="http://schemas.microsoft.com/office/drawing/2014/main" id="{13FCB269-998D-460F-8656-32FB657C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1">
              <a:extLst>
                <a:ext uri="{FF2B5EF4-FFF2-40B4-BE49-F238E27FC236}">
                  <a16:creationId xmlns:a16="http://schemas.microsoft.com/office/drawing/2014/main" id="{46FCCEEB-9CF5-4863-A3BC-0B4C0D2A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2">
              <a:extLst>
                <a:ext uri="{FF2B5EF4-FFF2-40B4-BE49-F238E27FC236}">
                  <a16:creationId xmlns:a16="http://schemas.microsoft.com/office/drawing/2014/main" id="{F9C21E3A-9B35-4177-8AED-28D5D636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3">
              <a:extLst>
                <a:ext uri="{FF2B5EF4-FFF2-40B4-BE49-F238E27FC236}">
                  <a16:creationId xmlns:a16="http://schemas.microsoft.com/office/drawing/2014/main" id="{FEA8DAD5-8425-45F7-BA24-68066197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4">
              <a:extLst>
                <a:ext uri="{FF2B5EF4-FFF2-40B4-BE49-F238E27FC236}">
                  <a16:creationId xmlns:a16="http://schemas.microsoft.com/office/drawing/2014/main" id="{7E021976-4612-48D6-B369-3811002A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5">
              <a:extLst>
                <a:ext uri="{FF2B5EF4-FFF2-40B4-BE49-F238E27FC236}">
                  <a16:creationId xmlns:a16="http://schemas.microsoft.com/office/drawing/2014/main" id="{D0031031-06CC-42ED-9043-592C817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6">
              <a:extLst>
                <a:ext uri="{FF2B5EF4-FFF2-40B4-BE49-F238E27FC236}">
                  <a16:creationId xmlns:a16="http://schemas.microsoft.com/office/drawing/2014/main" id="{C4F6F24A-C9B1-4A3C-AA7E-28A856F6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7">
              <a:extLst>
                <a:ext uri="{FF2B5EF4-FFF2-40B4-BE49-F238E27FC236}">
                  <a16:creationId xmlns:a16="http://schemas.microsoft.com/office/drawing/2014/main" id="{81F5BFBF-D360-46DB-9C99-2B22AD2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8">
              <a:extLst>
                <a:ext uri="{FF2B5EF4-FFF2-40B4-BE49-F238E27FC236}">
                  <a16:creationId xmlns:a16="http://schemas.microsoft.com/office/drawing/2014/main" id="{98F9AFBC-38CA-45BF-A98C-B6AC018A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9">
              <a:extLst>
                <a:ext uri="{FF2B5EF4-FFF2-40B4-BE49-F238E27FC236}">
                  <a16:creationId xmlns:a16="http://schemas.microsoft.com/office/drawing/2014/main" id="{2C9355A4-11EB-4E4A-BCA0-560D1F57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60">
              <a:extLst>
                <a:ext uri="{FF2B5EF4-FFF2-40B4-BE49-F238E27FC236}">
                  <a16:creationId xmlns:a16="http://schemas.microsoft.com/office/drawing/2014/main" id="{BEC5E2CB-13F2-4677-BF86-04179FE2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1">
              <a:extLst>
                <a:ext uri="{FF2B5EF4-FFF2-40B4-BE49-F238E27FC236}">
                  <a16:creationId xmlns:a16="http://schemas.microsoft.com/office/drawing/2014/main" id="{2B2ECE1F-321D-49D6-9ED5-DEEF5047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2">
              <a:extLst>
                <a:ext uri="{FF2B5EF4-FFF2-40B4-BE49-F238E27FC236}">
                  <a16:creationId xmlns:a16="http://schemas.microsoft.com/office/drawing/2014/main" id="{891D5069-FE05-4BD1-9AC0-913D95A4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3">
              <a:extLst>
                <a:ext uri="{FF2B5EF4-FFF2-40B4-BE49-F238E27FC236}">
                  <a16:creationId xmlns:a16="http://schemas.microsoft.com/office/drawing/2014/main" id="{6C59CB6D-82E1-4B0A-908C-F355B3B1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4">
              <a:extLst>
                <a:ext uri="{FF2B5EF4-FFF2-40B4-BE49-F238E27FC236}">
                  <a16:creationId xmlns:a16="http://schemas.microsoft.com/office/drawing/2014/main" id="{0F594414-4C4B-4BE4-B3B9-C0BD66CA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5">
              <a:extLst>
                <a:ext uri="{FF2B5EF4-FFF2-40B4-BE49-F238E27FC236}">
                  <a16:creationId xmlns:a16="http://schemas.microsoft.com/office/drawing/2014/main" id="{5B105FD3-68C8-4DA4-9BAC-438755F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6">
              <a:extLst>
                <a:ext uri="{FF2B5EF4-FFF2-40B4-BE49-F238E27FC236}">
                  <a16:creationId xmlns:a16="http://schemas.microsoft.com/office/drawing/2014/main" id="{0AD5C07C-64FE-42C1-A6DA-E64F8745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7">
              <a:extLst>
                <a:ext uri="{FF2B5EF4-FFF2-40B4-BE49-F238E27FC236}">
                  <a16:creationId xmlns:a16="http://schemas.microsoft.com/office/drawing/2014/main" id="{5F9FD636-964B-41AD-923B-DAEBDB56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8">
              <a:extLst>
                <a:ext uri="{FF2B5EF4-FFF2-40B4-BE49-F238E27FC236}">
                  <a16:creationId xmlns:a16="http://schemas.microsoft.com/office/drawing/2014/main" id="{B3FC361B-94F8-4210-BCD4-4F7242D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9">
              <a:extLst>
                <a:ext uri="{FF2B5EF4-FFF2-40B4-BE49-F238E27FC236}">
                  <a16:creationId xmlns:a16="http://schemas.microsoft.com/office/drawing/2014/main" id="{02A198D1-3070-4354-B7C7-64164363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70">
              <a:extLst>
                <a:ext uri="{FF2B5EF4-FFF2-40B4-BE49-F238E27FC236}">
                  <a16:creationId xmlns:a16="http://schemas.microsoft.com/office/drawing/2014/main" id="{809C0E17-23E8-4962-A356-83EA918C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1">
              <a:extLst>
                <a:ext uri="{FF2B5EF4-FFF2-40B4-BE49-F238E27FC236}">
                  <a16:creationId xmlns:a16="http://schemas.microsoft.com/office/drawing/2014/main" id="{27DFEC84-67F8-485A-A58F-614F00C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DAE279C4-3C9F-4AA7-BB8A-02FF299A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05B097D7-5E35-4302-8F56-9AD842E0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828C3CAF-CC34-417E-BEFC-8FEE8EE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CB02A215-6CAB-43EF-BD77-04A85DA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2E08D402-4900-4CE8-BD34-5FDF06AC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4B7D4EF2-A062-427E-A73A-A86179B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8">
              <a:extLst>
                <a:ext uri="{FF2B5EF4-FFF2-40B4-BE49-F238E27FC236}">
                  <a16:creationId xmlns:a16="http://schemas.microsoft.com/office/drawing/2014/main" id="{CFD34216-CBF2-49D2-8163-A288D28D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C69C24E6-BDFE-4502-A5EE-24762104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58FDA4A1-A222-4BBB-A680-6661D7E9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A94A7E48-1B90-407B-9E16-440773ED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291D6DB4-6762-485F-B647-F91E1E53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4F65073B-F135-42E7-A759-862F8F9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5DC35153-6B9D-434F-8D7B-AA323B1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A905F747-BDED-4BA4-BDFC-1A159FB9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20541B26-9B66-40A9-86B2-6D7781B3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4727E8F2-6BA3-47E2-B89A-A4B1BB37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A8A98412-27C4-4FB3-A129-60CFBA6A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32D5E0DD-FB10-47E1-BD88-930B1610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A6313C33-B8F2-4B8A-899C-47D6B427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0C2591FE-E2DA-4F20-94E2-57EA22A4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6AF4FC81-DAB7-4CC3-9A9B-3201091B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BA2C2902-D077-4103-807C-01A05E14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EAD701F9-ADE8-430A-B158-56CF1A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7B9658E8-8908-4A01-9A33-2F156DA8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6">
              <a:extLst>
                <a:ext uri="{FF2B5EF4-FFF2-40B4-BE49-F238E27FC236}">
                  <a16:creationId xmlns:a16="http://schemas.microsoft.com/office/drawing/2014/main" id="{E496B512-047D-474B-8D8E-264F674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7">
              <a:extLst>
                <a:ext uri="{FF2B5EF4-FFF2-40B4-BE49-F238E27FC236}">
                  <a16:creationId xmlns:a16="http://schemas.microsoft.com/office/drawing/2014/main" id="{637937D8-0CE5-4FA6-BE82-4520EE76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E934E9ED-3552-46B9-9D22-4C415572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9">
              <a:extLst>
                <a:ext uri="{FF2B5EF4-FFF2-40B4-BE49-F238E27FC236}">
                  <a16:creationId xmlns:a16="http://schemas.microsoft.com/office/drawing/2014/main" id="{6BE54652-0F27-41BD-A08F-92FE651B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300">
              <a:extLst>
                <a:ext uri="{FF2B5EF4-FFF2-40B4-BE49-F238E27FC236}">
                  <a16:creationId xmlns:a16="http://schemas.microsoft.com/office/drawing/2014/main" id="{CE640C62-01F5-4DA8-AE6B-7B506707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1">
              <a:extLst>
                <a:ext uri="{FF2B5EF4-FFF2-40B4-BE49-F238E27FC236}">
                  <a16:creationId xmlns:a16="http://schemas.microsoft.com/office/drawing/2014/main" id="{900B215B-4CF3-47A8-A501-41F7AF45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2">
              <a:extLst>
                <a:ext uri="{FF2B5EF4-FFF2-40B4-BE49-F238E27FC236}">
                  <a16:creationId xmlns:a16="http://schemas.microsoft.com/office/drawing/2014/main" id="{D717690B-D488-42F1-9052-34CAC492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3">
              <a:extLst>
                <a:ext uri="{FF2B5EF4-FFF2-40B4-BE49-F238E27FC236}">
                  <a16:creationId xmlns:a16="http://schemas.microsoft.com/office/drawing/2014/main" id="{4C5FEB03-89BE-4C8F-9013-79191B98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4">
              <a:extLst>
                <a:ext uri="{FF2B5EF4-FFF2-40B4-BE49-F238E27FC236}">
                  <a16:creationId xmlns:a16="http://schemas.microsoft.com/office/drawing/2014/main" id="{37F3656F-F66D-4CF0-AF49-3B76C0D0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5">
              <a:extLst>
                <a:ext uri="{FF2B5EF4-FFF2-40B4-BE49-F238E27FC236}">
                  <a16:creationId xmlns:a16="http://schemas.microsoft.com/office/drawing/2014/main" id="{9AF653E6-BB1F-4108-B76A-A4E562CC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8" name="TextBox 517">
            <a:extLst>
              <a:ext uri="{FF2B5EF4-FFF2-40B4-BE49-F238E27FC236}">
                <a16:creationId xmlns:a16="http://schemas.microsoft.com/office/drawing/2014/main" id="{54C92A89-CDDC-4E40-83E3-6411FE93EE9D}"/>
              </a:ext>
            </a:extLst>
          </p:cNvPr>
          <p:cNvSpPr txBox="1"/>
          <p:nvPr/>
        </p:nvSpPr>
        <p:spPr>
          <a:xfrm>
            <a:off x="5362575" y="2256302"/>
            <a:ext cx="6284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đẫ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41AC3B4-128A-45D1-A0EB-7505FA80F9B7}"/>
              </a:ext>
            </a:extLst>
          </p:cNvPr>
          <p:cNvSpPr txBox="1"/>
          <p:nvPr/>
        </p:nvSpPr>
        <p:spPr>
          <a:xfrm>
            <a:off x="4953000" y="3875726"/>
            <a:ext cx="6266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7192112-A1E1-4E95-8F55-5D9E46CBBAC9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2850CF0D-1720-4A09-9EEC-F549FABA38EF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2" name="文本框 6">
              <a:extLst>
                <a:ext uri="{FF2B5EF4-FFF2-40B4-BE49-F238E27FC236}">
                  <a16:creationId xmlns:a16="http://schemas.microsoft.com/office/drawing/2014/main" id="{52A9DB9C-2EB5-4A8F-865C-9DCE34F166A8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372925C-6506-48A1-B5F9-96E15A3690A4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CE1EE120-12C7-4D1D-A0EC-3BF4367730BE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5" name="文本框 6">
              <a:extLst>
                <a:ext uri="{FF2B5EF4-FFF2-40B4-BE49-F238E27FC236}">
                  <a16:creationId xmlns:a16="http://schemas.microsoft.com/office/drawing/2014/main" id="{3DE0883B-2C5E-411D-B3C3-00AC694542F9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2CDF95A-AC08-494D-9057-D3F389D1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12" y="290613"/>
            <a:ext cx="8328775" cy="1823937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CA1BD799-7FC4-4D63-B5B2-12A6452EA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00" y="2440602"/>
            <a:ext cx="351160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5B4C2-D3D4-4F0F-B759-72AF75C4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76" y="2418130"/>
            <a:ext cx="571244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67FEA-AA2F-4B2A-ADEA-A4CE2DB4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3" y="2122428"/>
            <a:ext cx="685859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64AD00A-E17F-453A-8F34-F8772AB548D0}"/>
              </a:ext>
            </a:extLst>
          </p:cNvPr>
          <p:cNvSpPr/>
          <p:nvPr/>
        </p:nvSpPr>
        <p:spPr>
          <a:xfrm>
            <a:off x="4811844" y="1903708"/>
            <a:ext cx="6580858" cy="2989266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- Kể tên được các đồ dùng học tập. Nêu được tác dụng và chất liệu làm ra đồ dùng học tập.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- Biết bảo quản, sử dụng những đồ dùng học tập của bản thân</a:t>
            </a:r>
          </a:p>
        </p:txBody>
      </p:sp>
      <p:sp>
        <p:nvSpPr>
          <p:cNvPr id="21" name="文本框 71">
            <a:extLst>
              <a:ext uri="{FF2B5EF4-FFF2-40B4-BE49-F238E27FC236}">
                <a16:creationId xmlns:a16="http://schemas.microsoft.com/office/drawing/2014/main" id="{F60F297D-89B6-4A10-A9B3-ECBED6F78D08}"/>
              </a:ext>
            </a:extLst>
          </p:cNvPr>
          <p:cNvSpPr txBox="1"/>
          <p:nvPr/>
        </p:nvSpPr>
        <p:spPr>
          <a:xfrm>
            <a:off x="1280900" y="1828758"/>
            <a:ext cx="291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cầu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Thay Giao Nang" panose="02090805050506020203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75466889-A4B1-45EE-9C72-9C41900D9423}"/>
              </a:ext>
            </a:extLst>
          </p:cNvPr>
          <p:cNvSpPr txBox="1"/>
          <p:nvPr/>
        </p:nvSpPr>
        <p:spPr>
          <a:xfrm>
            <a:off x="1885950" y="3543848"/>
            <a:ext cx="269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đạt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Thay Giao Nang" panose="02090805050506020203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0D1A2079-1780-4E7C-8C2B-E871C14CA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75" r="-1"/>
          <a:stretch/>
        </p:blipFill>
        <p:spPr>
          <a:xfrm>
            <a:off x="10563425" y="-265819"/>
            <a:ext cx="1628575" cy="19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5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EB28-DE4E-43A4-9408-CE4BF93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71" y="2387210"/>
            <a:ext cx="674885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771526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04875" y="361950"/>
            <a:ext cx="103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1B30-E389-4F44-94AE-91CD256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323975"/>
            <a:ext cx="8349578" cy="4514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F0E4D-FA13-4F4E-B701-C3426F20BDB1}"/>
              </a:ext>
            </a:extLst>
          </p:cNvPr>
          <p:cNvSpPr/>
          <p:nvPr/>
        </p:nvSpPr>
        <p:spPr>
          <a:xfrm>
            <a:off x="2609850" y="2809875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591AC9-1C9D-4A6C-A908-1F5A269B4436}"/>
              </a:ext>
            </a:extLst>
          </p:cNvPr>
          <p:cNvSpPr/>
          <p:nvPr/>
        </p:nvSpPr>
        <p:spPr>
          <a:xfrm>
            <a:off x="5210175" y="2419350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F1AD6-51CF-44E7-8376-B46E82D420BF}"/>
              </a:ext>
            </a:extLst>
          </p:cNvPr>
          <p:cNvSpPr/>
          <p:nvPr/>
        </p:nvSpPr>
        <p:spPr>
          <a:xfrm>
            <a:off x="8362950" y="233362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822B1-14EB-43D7-886B-7E4F3C5CE7DC}"/>
              </a:ext>
            </a:extLst>
          </p:cNvPr>
          <p:cNvSpPr/>
          <p:nvPr/>
        </p:nvSpPr>
        <p:spPr>
          <a:xfrm>
            <a:off x="2152650" y="4867275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055173-217F-4FE8-A36B-0900167B9623}"/>
              </a:ext>
            </a:extLst>
          </p:cNvPr>
          <p:cNvSpPr/>
          <p:nvPr/>
        </p:nvSpPr>
        <p:spPr>
          <a:xfrm>
            <a:off x="5162549" y="528637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0D3421-EB48-4CB7-AC99-06091641E155}"/>
              </a:ext>
            </a:extLst>
          </p:cNvPr>
          <p:cNvSpPr/>
          <p:nvPr/>
        </p:nvSpPr>
        <p:spPr>
          <a:xfrm>
            <a:off x="8029574" y="488632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 LÔ</a:t>
            </a:r>
          </a:p>
        </p:txBody>
      </p:sp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CCEABC4-2144-4297-89DE-03C7C5038E5B}"/>
              </a:ext>
            </a:extLst>
          </p:cNvPr>
          <p:cNvSpPr/>
          <p:nvPr/>
        </p:nvSpPr>
        <p:spPr>
          <a:xfrm>
            <a:off x="2035277" y="625376"/>
            <a:ext cx="7585353" cy="3599835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3535F-361C-4258-8DE3-9C8116B89651}"/>
              </a:ext>
            </a:extLst>
          </p:cNvPr>
          <p:cNvSpPr txBox="1"/>
          <p:nvPr/>
        </p:nvSpPr>
        <p:spPr>
          <a:xfrm>
            <a:off x="2966578" y="1595993"/>
            <a:ext cx="662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tác dụng của những đồ dùng học tập đó?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BAF40A-E2BC-4164-95B2-D3CF4E88D0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08B1D9-2E8C-446C-AA65-675388358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12839"/>
              </p:ext>
            </p:extLst>
          </p:nvPr>
        </p:nvGraphicFramePr>
        <p:xfrm>
          <a:off x="1028700" y="838200"/>
          <a:ext cx="10020300" cy="4901680"/>
        </p:xfrm>
        <a:graphic>
          <a:graphicData uri="http://schemas.openxmlformats.org/drawingml/2006/table">
            <a:tbl>
              <a:tblPr/>
              <a:tblGrid>
                <a:gridCol w="943214">
                  <a:extLst>
                    <a:ext uri="{9D8B030D-6E8A-4147-A177-3AD203B41FA5}">
                      <a16:colId xmlns:a16="http://schemas.microsoft.com/office/drawing/2014/main" val="2247256073"/>
                    </a:ext>
                  </a:extLst>
                </a:gridCol>
                <a:gridCol w="2788333">
                  <a:extLst>
                    <a:ext uri="{9D8B030D-6E8A-4147-A177-3AD203B41FA5}">
                      <a16:colId xmlns:a16="http://schemas.microsoft.com/office/drawing/2014/main" val="1391713447"/>
                    </a:ext>
                  </a:extLst>
                </a:gridCol>
                <a:gridCol w="6288753">
                  <a:extLst>
                    <a:ext uri="{9D8B030D-6E8A-4147-A177-3AD203B41FA5}">
                      <a16:colId xmlns:a16="http://schemas.microsoft.com/office/drawing/2014/main" val="145952060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04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viết, vẽ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5248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4605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82280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9197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615171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5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F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DE393-650D-4230-BD2D-682E80A0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BCF1F-10BE-44FE-9DB3-5275B0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41AA-4C7D-4821-B0D6-41EF7BFF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307</Words>
  <Application>Microsoft Office PowerPoint</Application>
  <PresentationFormat>Widescreen</PresentationFormat>
  <Paragraphs>50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等线</vt:lpstr>
      <vt:lpstr>等线 Light</vt:lpstr>
      <vt:lpstr>Times New Roman</vt:lpstr>
      <vt:lpstr>UVN Thay Giao Nang</vt:lpstr>
      <vt:lpstr>字魂35号-经典雅黑</vt:lpstr>
      <vt:lpstr>思源黑体 CN Medium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2022-11-09T08:46:35Z</dcterms:created>
  <dcterms:modified xsi:type="dcterms:W3CDTF">2024-02-28T16:12:31Z</dcterms:modified>
</cp:coreProperties>
</file>