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1" r:id="rId2"/>
    <p:sldId id="256" r:id="rId3"/>
    <p:sldId id="268" r:id="rId4"/>
    <p:sldId id="272" r:id="rId5"/>
    <p:sldId id="271" r:id="rId6"/>
    <p:sldId id="260" r:id="rId7"/>
    <p:sldId id="273" r:id="rId8"/>
    <p:sldId id="261" r:id="rId9"/>
    <p:sldId id="267" r:id="rId10"/>
    <p:sldId id="502" r:id="rId11"/>
    <p:sldId id="503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D77B-3B71-4D68-9CF2-ABDB27520D1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9B8F-74B9-4BED-BB24-1DAD7E0B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5538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5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99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4" r:id="rId5"/>
    <p:sldLayoutId id="2147483662" r:id="rId6"/>
    <p:sldLayoutId id="2147483657" r:id="rId7"/>
    <p:sldLayoutId id="2147483663" r:id="rId8"/>
    <p:sldLayoutId id="2147483655" r:id="rId9"/>
    <p:sldLayoutId id="2147483664" r:id="rId10"/>
    <p:sldLayoutId id="2147483658" r:id="rId11"/>
    <p:sldLayoutId id="2147483656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ED5BCD-6363-4F5C-A726-FF071174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12192000" cy="6929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27910-6118-4766-AE34-F6A05314EB75}"/>
              </a:ext>
            </a:extLst>
          </p:cNvPr>
          <p:cNvSpPr txBox="1"/>
          <p:nvPr/>
        </p:nvSpPr>
        <p:spPr>
          <a:xfrm>
            <a:off x="2835640" y="1364763"/>
            <a:ext cx="525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45641-5783-439B-B4A3-46692782FF2B}"/>
              </a:ext>
            </a:extLst>
          </p:cNvPr>
          <p:cNvSpPr txBox="1"/>
          <p:nvPr/>
        </p:nvSpPr>
        <p:spPr>
          <a:xfrm>
            <a:off x="1399746" y="680388"/>
            <a:ext cx="795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 ngày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11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 tháng 1 năm 202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9F75B-C5F5-48EF-BCB0-EE4918C1DFEB}"/>
              </a:ext>
            </a:extLst>
          </p:cNvPr>
          <p:cNvSpPr txBox="1"/>
          <p:nvPr/>
        </p:nvSpPr>
        <p:spPr>
          <a:xfrm>
            <a:off x="3034748" y="1323722"/>
            <a:ext cx="379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Tự nhiên xã hội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751AD-4B50-4424-A454-B51E52D07E53}"/>
              </a:ext>
            </a:extLst>
          </p:cNvPr>
          <p:cNvSpPr txBox="1"/>
          <p:nvPr/>
        </p:nvSpPr>
        <p:spPr>
          <a:xfrm>
            <a:off x="1399746" y="1976642"/>
            <a:ext cx="1048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17: Động vật sống ở đâu? (t1) </a:t>
            </a:r>
          </a:p>
        </p:txBody>
      </p:sp>
    </p:spTree>
    <p:extLst>
      <p:ext uri="{BB962C8B-B14F-4D97-AF65-F5344CB8AC3E}">
        <p14:creationId xmlns:p14="http://schemas.microsoft.com/office/powerpoint/2010/main" val="14308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13716000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13716000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13716000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13716000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13716000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13716000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381992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533</Words>
  <Application>Microsoft Office PowerPoint</Application>
  <PresentationFormat>Widescreen</PresentationFormat>
  <Paragraphs>93</Paragraphs>
  <Slides>11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29</cp:revision>
  <dcterms:created xsi:type="dcterms:W3CDTF">2021-06-02T02:35:09Z</dcterms:created>
  <dcterms:modified xsi:type="dcterms:W3CDTF">2022-01-11T07:23:43Z</dcterms:modified>
</cp:coreProperties>
</file>