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8" r:id="rId3"/>
    <p:sldId id="265" r:id="rId4"/>
    <p:sldId id="281" r:id="rId5"/>
    <p:sldId id="282" r:id="rId6"/>
    <p:sldId id="266" r:id="rId7"/>
    <p:sldId id="270" r:id="rId8"/>
    <p:sldId id="271" r:id="rId9"/>
    <p:sldId id="272" r:id="rId10"/>
    <p:sldId id="273" r:id="rId11"/>
    <p:sldId id="274" r:id="rId12"/>
    <p:sldId id="275" r:id="rId13"/>
    <p:sldId id="261" r:id="rId14"/>
    <p:sldId id="286" r:id="rId15"/>
    <p:sldId id="276" r:id="rId16"/>
    <p:sldId id="277" r:id="rId17"/>
    <p:sldId id="283" r:id="rId18"/>
    <p:sldId id="288" r:id="rId19"/>
    <p:sldId id="284" r:id="rId20"/>
    <p:sldId id="285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3F41910-EEF2-4286-B158-794A69C6DD96}">
          <p14:sldIdLst>
            <p14:sldId id="289"/>
            <p14:sldId id="258"/>
            <p14:sldId id="265"/>
            <p14:sldId id="281"/>
            <p14:sldId id="282"/>
            <p14:sldId id="266"/>
            <p14:sldId id="270"/>
            <p14:sldId id="271"/>
            <p14:sldId id="272"/>
            <p14:sldId id="273"/>
            <p14:sldId id="274"/>
            <p14:sldId id="275"/>
            <p14:sldId id="261"/>
            <p14:sldId id="286"/>
            <p14:sldId id="276"/>
            <p14:sldId id="277"/>
            <p14:sldId id="283"/>
            <p14:sldId id="288"/>
            <p14:sldId id="284"/>
            <p14:sldId id="28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854" y="-1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7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1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DDD3-FFAB-4E09-A6CC-168BDDDCA4A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80E83-3158-495B-BE95-82B17AE1D8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3149600" y="1447800"/>
            <a:ext cx="7213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5</a:t>
            </a:r>
          </a:p>
        </p:txBody>
      </p:sp>
      <p:sp>
        <p:nvSpPr>
          <p:cNvPr id="5124" name="WordArt 21"/>
          <p:cNvSpPr>
            <a:spLocks noChangeArrowheads="1" noChangeShapeType="1" noTextEdit="1"/>
          </p:cNvSpPr>
          <p:nvPr/>
        </p:nvSpPr>
        <p:spPr bwMode="auto">
          <a:xfrm>
            <a:off x="812800" y="3276600"/>
            <a:ext cx="10871200" cy="411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quê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hương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(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  <a:r>
              <a:rPr lang="vi-VN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205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054" name="Picture 10" descr="cartoon1%20(1)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800" y="1447801"/>
            <a:ext cx="21336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ết quả hình ảnh cho hình ảnh thả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20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ết quả hình ảnh cho hình ảnh đi xa quê 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5" y="0"/>
            <a:ext cx="5804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295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ảnh đi xa quê h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80" y="1860998"/>
            <a:ext cx="3867726" cy="2975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4" name="Picture 4" descr="Kết quả hình ảnh cho hình ảnh ông bà bố m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3" y="0"/>
            <a:ext cx="412553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ết quả hình ảnh cho hình ảnh ông bà bố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389"/>
            <a:ext cx="4125532" cy="30442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ết quả hình ảnh cho hình ảnh bố m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58" y="0"/>
            <a:ext cx="419874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Kết quả hình ảnh cho hình ảnh bạn bè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57" y="3786389"/>
            <a:ext cx="4308743" cy="30716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Hoa-tau-D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hình nền pp đẹp khung cảnh quê hương đồng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9" y="170177"/>
            <a:ext cx="8784236" cy="60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4125" y="170177"/>
            <a:ext cx="9030324" cy="6156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QUÊ HƯƠNG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Kết quả hình ảnh cho hình ảnh dore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45" y="3558297"/>
            <a:ext cx="4986624" cy="26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4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sgn2-1.fna.fbcdn.net/v/t34.0-12/23846450_453797228355339_250432539_n.jpg?oh=cb072b827afb43294c182881c1e4d28a&amp;oe=5A16C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7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1532" y="2537138"/>
            <a:ext cx="6697014" cy="21507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>
            <a:off x="789904" y="1197734"/>
            <a:ext cx="10612191" cy="524170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1:Cây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2:Vì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687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09" y="3575475"/>
            <a:ext cx="7122017" cy="31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46" y="61741"/>
            <a:ext cx="5600319" cy="34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8"/>
            <a:ext cx="6195018" cy="35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8180" y="1043634"/>
            <a:ext cx="5999437" cy="1070173"/>
          </a:xfrm>
        </p:spPr>
        <p:txBody>
          <a:bodyPr>
            <a:normAutofit fontScale="90000"/>
          </a:bodyPr>
          <a:lstStyle/>
          <a:p>
            <a:pPr algn="just"/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453746" y="1199408"/>
            <a:ext cx="5023321" cy="2254760"/>
          </a:xfrm>
        </p:spPr>
        <p:txBody>
          <a:bodyPr>
            <a:normAutofit fontScale="25000" lnSpcReduction="20000"/>
          </a:bodyPr>
          <a:lstStyle/>
          <a:p>
            <a:endParaRPr lang="en-US" sz="3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4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3301340" y="4908044"/>
            <a:ext cx="6357181" cy="1851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Nhạc nền điểm tin chính Chuyển động 24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387600" y="6759499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4870" y="61741"/>
            <a:ext cx="5844546" cy="524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ĐA Ở QUÊ HÀ CÓ TỪ BAO GIỜ 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12835" y="249382"/>
            <a:ext cx="5333742" cy="9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DÂN LÀNG GẮN BÓ VỚI CÂY ĐA 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301340" y="3666992"/>
            <a:ext cx="6745185" cy="10759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ĐÓNG TIỀN ĐỂ LÀM GÌ?VÌ SAO HÀ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047216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9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Kết quả hình ảnh cho hình nền làm pp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2535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7602" y="228600"/>
            <a:ext cx="8406295" cy="6000750"/>
          </a:xfrm>
        </p:spPr>
        <p:txBody>
          <a:bodyPr>
            <a:normAutofit/>
          </a:bodyPr>
          <a:lstStyle/>
          <a:p>
            <a:r>
              <a:rPr lang="vi-VN" sz="4900" dirty="0">
                <a:solidFill>
                  <a:schemeClr val="bg1"/>
                </a:solidFill>
              </a:rPr>
              <a:t>Quê hương mỗi người chỉ một,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Như là chỉ một mẹ thôi.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Quê hương nếu ai không nhớ,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Sẽ không lớn nổi thành người.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rgbClr val="FFFF00"/>
                </a:solidFill>
              </a:rPr>
              <a:t>                              </a:t>
            </a:r>
            <a:r>
              <a:rPr lang="vi-VN" sz="3200" b="1" dirty="0">
                <a:solidFill>
                  <a:srgbClr val="FFFF00"/>
                </a:solidFill>
              </a:rPr>
              <a:t>ĐỖ TRUNG QUÂN</a:t>
            </a:r>
            <a:br>
              <a:rPr lang="vi-VN" sz="3200" b="1" dirty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036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Kết quả hình ảnh cho hình nền pp tinh tế động NỀN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3696929" y="0"/>
            <a:ext cx="4798142" cy="1454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 NHANH</a:t>
            </a:r>
          </a:p>
        </p:txBody>
      </p:sp>
      <p:pic>
        <p:nvPicPr>
          <p:cNvPr id="5" name="Picture 4" descr="Kết quả hình ảnh cho hình chủ đề bản 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18" y="1573204"/>
            <a:ext cx="5161164" cy="45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C 0.06901 -3.33333E-6 0.125 0.05602 0.125 0.125 C 0.125 0.19398 0.06901 0.25 0 0.25 C -0.06901 0.25 -0.125 0.19398 -0.125 0.125 C -0.125 0.05602 -0.06901 -3.33333E-6 0 -3.33333E-6 Z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8783" y="4449629"/>
            <a:ext cx="6573080" cy="207847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HỢP TÁC VỚI NHỮNG NGƯỜI XUNG QUANH CÔNG VIỆC SẼ ĐẠT KẾT QUẢ TỐT HƠN.</a:t>
            </a: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CÂY LÀM CHẲNG LÊN NON </a:t>
            </a: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CÂY CHỤM LẠI NÊN HÒN NÚI C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</a:p>
        </p:txBody>
      </p:sp>
      <p:pic>
        <p:nvPicPr>
          <p:cNvPr id="3074" name="Picture 2" descr="Kết quả hình ảnh cho hình ảnh nob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0" y="790325"/>
            <a:ext cx="5300870" cy="59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 flipH="1">
            <a:off x="4321429" y="3259581"/>
            <a:ext cx="752393" cy="1173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67809" y="569672"/>
            <a:ext cx="5499652" cy="265871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HỢP TÁC VỚI NHỮNG NGƯỜI XUNG QUANH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4" y="-38637"/>
            <a:ext cx="2577410" cy="19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" y="0"/>
            <a:ext cx="6111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29" y="-1"/>
            <a:ext cx="56208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71799" y="766482"/>
            <a:ext cx="3449825" cy="3811588"/>
          </a:xfrm>
        </p:spPr>
        <p:txBody>
          <a:bodyPr>
            <a:normAutofit fontScale="85000" lnSpcReduction="20000"/>
          </a:bodyPr>
          <a:lstStyle/>
          <a:p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..)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20852" y="766482"/>
            <a:ext cx="3157819" cy="388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2;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01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hình nền pp tinh tế động NỀN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hình chủ đề bản t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18" y="1573204"/>
            <a:ext cx="5161164" cy="45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192000" y="5412893"/>
            <a:ext cx="4798142" cy="145453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 NHANH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 rot="5400000">
            <a:off x="-1748814" y="8502563"/>
            <a:ext cx="4724805" cy="1454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TIN NHANH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-4706556" y="0"/>
            <a:ext cx="4592878" cy="13206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 NHANH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>
          <a:xfrm rot="16200000">
            <a:off x="9045169" y="-3165716"/>
            <a:ext cx="4601498" cy="16921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 NHANH</a:t>
            </a:r>
          </a:p>
          <a:p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 điểm tin chính Chuyển động 24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98.875"/>
                  <p14:fade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2467" y="6121277"/>
            <a:ext cx="609600" cy="609600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3696929" y="0"/>
            <a:ext cx="4798142" cy="1454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TIN NHANH</a:t>
            </a:r>
          </a:p>
        </p:txBody>
      </p:sp>
    </p:spTree>
    <p:extLst>
      <p:ext uri="{BB962C8B-B14F-4D97-AF65-F5344CB8AC3E}">
        <p14:creationId xmlns:p14="http://schemas.microsoft.com/office/powerpoint/2010/main" val="207970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C 0.06901 -3.33333E-6 0.125 0.05602 0.125 0.125 C 0.125 0.19398 0.06901 0.25 0 0.25 C -0.06901 0.25 -0.125 0.19398 -0.125 0.125 C -0.125 0.05602 -0.06901 -3.33333E-6 0 -3.33333E-6 Z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hình nen pp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4" y="0"/>
            <a:ext cx="12041746" cy="66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49"/>
            <a:ext cx="42862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3747752" y="0"/>
            <a:ext cx="5267459" cy="361896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5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ây kh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"/>
            <a:ext cx="6096001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thả diều trên đ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hăn tr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889"/>
            <a:ext cx="6096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on thuyền trên dòng sông cây cầu 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209924"/>
            <a:ext cx="623454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3664528" y="1440873"/>
            <a:ext cx="4315690" cy="307137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QUÊ HƯƠNG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3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THEO EM QUÊ HƯƠNG LÀ GÌ?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9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3" y="0"/>
            <a:ext cx="6450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1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Hoa-tau-D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0" end="219565.8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41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1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Kết quả hình ảnh cho giai d9aon5 em bé biết đ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7937"/>
            <a:ext cx="8238186" cy="606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4795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hình ảnh em bé đi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ình ảnh con đường đến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433917" y="2286000"/>
            <a:ext cx="632012" cy="2837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559858" y="1089213"/>
            <a:ext cx="1506071" cy="11967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111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403</Words>
  <Application>Microsoft Office PowerPoint</Application>
  <PresentationFormat>Widescreen</PresentationFormat>
  <Paragraphs>47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Không ai hớ cây đa có từ bao giờ bởi khi họ sinh ra đã thấy ông đa rồi  </vt:lpstr>
      <vt:lpstr>Quê hương mỗi người chỉ một, Như là chỉ một mẹ thôi. Quê hương nếu ai không nhớ, Sẽ không lớn nổi thành người.                               ĐỖ TRUNG QUÂN </vt:lpstr>
      <vt:lpstr>PowerPoint Presentation</vt:lpstr>
      <vt:lpstr>PowerPoint Presentation</vt:lpstr>
      <vt:lpstr>PowerPoint Presentation</vt:lpstr>
      <vt:lpstr>BẢN TIN NHANH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XOAN</dc:creator>
  <cp:lastModifiedBy>Admin</cp:lastModifiedBy>
  <cp:revision>92</cp:revision>
  <dcterms:created xsi:type="dcterms:W3CDTF">2017-09-24T05:05:13Z</dcterms:created>
  <dcterms:modified xsi:type="dcterms:W3CDTF">2022-01-19T00:57:20Z</dcterms:modified>
</cp:coreProperties>
</file>